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4101472"/>
        <c:axId val="-1219743232"/>
      </c:lineChart>
      <c:catAx>
        <c:axId val="-129410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743232"/>
        <c:crosses val="autoZero"/>
        <c:auto val="1"/>
        <c:lblAlgn val="ctr"/>
        <c:lblOffset val="100"/>
        <c:noMultiLvlLbl val="0"/>
      </c:catAx>
      <c:valAx>
        <c:axId val="-121974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4101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224496"/>
        <c:axId val="-1220222176"/>
      </c:lineChart>
      <c:catAx>
        <c:axId val="-12202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2176"/>
        <c:crosses val="autoZero"/>
        <c:auto val="1"/>
        <c:lblAlgn val="ctr"/>
        <c:lblOffset val="100"/>
        <c:noMultiLvlLbl val="0"/>
      </c:catAx>
      <c:valAx>
        <c:axId val="-12202221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4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197920"/>
        <c:axId val="-1220195600"/>
      </c:lineChart>
      <c:catAx>
        <c:axId val="-122019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5600"/>
        <c:crosses val="autoZero"/>
        <c:auto val="1"/>
        <c:lblAlgn val="ctr"/>
        <c:lblOffset val="100"/>
        <c:noMultiLvlLbl val="0"/>
      </c:catAx>
      <c:valAx>
        <c:axId val="-122019560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7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08384"/>
        <c:axId val="-1218306064"/>
      </c:lineChart>
      <c:catAx>
        <c:axId val="-12183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6064"/>
        <c:crosses val="autoZero"/>
        <c:auto val="1"/>
        <c:lblAlgn val="ctr"/>
        <c:lblOffset val="100"/>
        <c:noMultiLvlLbl val="0"/>
      </c:catAx>
      <c:valAx>
        <c:axId val="-12183060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8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5140384"/>
        <c:axId val="-1217899616"/>
      </c:lineChart>
      <c:catAx>
        <c:axId val="-12951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899616"/>
        <c:crosses val="autoZero"/>
        <c:auto val="1"/>
        <c:lblAlgn val="ctr"/>
        <c:lblOffset val="100"/>
        <c:noMultiLvlLbl val="0"/>
      </c:catAx>
      <c:valAx>
        <c:axId val="-12178996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5140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428560"/>
        <c:axId val="-1218426512"/>
      </c:lineChart>
      <c:catAx>
        <c:axId val="-121842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6512"/>
        <c:crosses val="autoZero"/>
        <c:auto val="1"/>
        <c:lblAlgn val="ctr"/>
        <c:lblOffset val="100"/>
        <c:noMultiLvlLbl val="0"/>
      </c:catAx>
      <c:valAx>
        <c:axId val="-12184265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85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68800"/>
        <c:axId val="-1218366480"/>
      </c:lineChart>
      <c:catAx>
        <c:axId val="-12183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6480"/>
        <c:crosses val="autoZero"/>
        <c:auto val="1"/>
        <c:lblAlgn val="ctr"/>
        <c:lblOffset val="100"/>
        <c:noMultiLvlLbl val="0"/>
      </c:catAx>
      <c:valAx>
        <c:axId val="-1218366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88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38912"/>
        <c:axId val="-1220336592"/>
      </c:lineChart>
      <c:catAx>
        <c:axId val="-12203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6592"/>
        <c:crosses val="autoZero"/>
        <c:auto val="1"/>
        <c:lblAlgn val="ctr"/>
        <c:lblOffset val="100"/>
        <c:noMultiLvlLbl val="0"/>
      </c:catAx>
      <c:valAx>
        <c:axId val="-12203365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89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47824"/>
        <c:axId val="-1218345504"/>
      </c:lineChart>
      <c:catAx>
        <c:axId val="-121834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5504"/>
        <c:crosses val="autoZero"/>
        <c:auto val="1"/>
        <c:lblAlgn val="ctr"/>
        <c:lblOffset val="100"/>
        <c:noMultiLvlLbl val="0"/>
      </c:catAx>
      <c:valAx>
        <c:axId val="-12183455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78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3058656"/>
        <c:axId val="-1293056880"/>
      </c:lineChart>
      <c:catAx>
        <c:axId val="-129305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6880"/>
        <c:crosses val="autoZero"/>
        <c:auto val="1"/>
        <c:lblAlgn val="ctr"/>
        <c:lblOffset val="100"/>
        <c:noMultiLvlLbl val="0"/>
      </c:catAx>
      <c:valAx>
        <c:axId val="-1293056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86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05472"/>
        <c:axId val="-1220303152"/>
      </c:lineChart>
      <c:catAx>
        <c:axId val="-12203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3152"/>
        <c:crosses val="autoZero"/>
        <c:auto val="1"/>
        <c:lblAlgn val="ctr"/>
        <c:lblOffset val="100"/>
        <c:noMultiLvlLbl val="0"/>
      </c:catAx>
      <c:valAx>
        <c:axId val="-122030315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5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33856"/>
        <c:axId val="-1218331536"/>
      </c:lineChart>
      <c:catAx>
        <c:axId val="-12183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1536"/>
        <c:crosses val="autoZero"/>
        <c:auto val="1"/>
        <c:lblAlgn val="ctr"/>
        <c:lblOffset val="100"/>
        <c:noMultiLvlLbl val="0"/>
      </c:catAx>
      <c:valAx>
        <c:axId val="-12183315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38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655529"/>
            <a:ext cx="6622502" cy="41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smtClean="0">
                <a:latin typeface="Book Antiqua" charset="0"/>
                <a:ea typeface="Book Antiqua" charset="0"/>
                <a:cs typeface="Book Antiqua" charset="0"/>
              </a:rPr>
              <a:t>Computational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613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21</cp:revision>
  <dcterms:modified xsi:type="dcterms:W3CDTF">2018-03-28T19:38:19Z</dcterms:modified>
</cp:coreProperties>
</file>