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088386"/>
            <a:ext cx="7891272" cy="18154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Group 8 :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Jingtian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Yao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Chenfei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Jiang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Michael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Utomo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88170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9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the case of customers’ default payments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109</TotalTime>
  <Words>464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华文中宋</vt:lpstr>
      <vt:lpstr>Arial</vt:lpstr>
      <vt:lpstr>Bookman Old Style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11</cp:revision>
  <dcterms:created xsi:type="dcterms:W3CDTF">2018-04-25T05:04:43Z</dcterms:created>
  <dcterms:modified xsi:type="dcterms:W3CDTF">2018-04-25T15:37:16Z</dcterms:modified>
</cp:coreProperties>
</file>