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EF7BD-AC36-4681-84D5-B4E5E8CF08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0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246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1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330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1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5F12-9850-4F6B-B211-635496AE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Default of credit card modeling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98CD-3112-4491-B7BA-E5A67832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404" y="3879665"/>
            <a:ext cx="7891272" cy="18154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Group 8 :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Jingtian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 Yao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Chenfei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 Jiang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Michael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Utomo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A87-84E6-40E7-9B33-44B4CFB2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65313"/>
            <a:ext cx="3092115" cy="888557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6CF2B-8DB2-425A-9633-EAA171FE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According to the test accuracy,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Xgboost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/>
              <a:t>algorithm performs the best.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F45F0B4-181B-4701-9347-634E7B98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150375"/>
              </p:ext>
            </p:extLst>
          </p:nvPr>
        </p:nvGraphicFramePr>
        <p:xfrm>
          <a:off x="407504" y="910811"/>
          <a:ext cx="6877878" cy="445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26">
                  <a:extLst>
                    <a:ext uri="{9D8B030D-6E8A-4147-A177-3AD203B41FA5}">
                      <a16:colId xmlns:a16="http://schemas.microsoft.com/office/drawing/2014/main" val="172822410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24524213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404314231"/>
                    </a:ext>
                  </a:extLst>
                </a:gridCol>
              </a:tblGrid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Time (6000 observations)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27633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1226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6269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50900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4437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220EF-5F45-4F54-AE51-86796F5E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77078"/>
            <a:ext cx="3092117" cy="610261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7EB61-FC87-4C6A-A19E-59F477EF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2" y="1548296"/>
            <a:ext cx="3092117" cy="4164164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homepage of our app.</a:t>
            </a:r>
          </a:p>
          <a:p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app includes 5 parts:</a:t>
            </a:r>
          </a:p>
          <a:p>
            <a:r>
              <a:rPr lang="en-US" dirty="0"/>
              <a:t>Welcome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Algorithm Evaluation</a:t>
            </a:r>
          </a:p>
          <a:p>
            <a:r>
              <a:rPr lang="en-US" dirty="0"/>
              <a:t>Multiple Predictions</a:t>
            </a:r>
          </a:p>
          <a:p>
            <a:r>
              <a:rPr lang="en-US" dirty="0"/>
              <a:t>Individual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F2704-AB18-403A-BE8B-85679302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1" y="599659"/>
            <a:ext cx="6277334" cy="5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1739-2515-4EE5-A232-38FAE7B1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99" y="140562"/>
            <a:ext cx="9192366" cy="530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233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66B1-B7F2-460B-BCE7-108D42C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96" y="140561"/>
            <a:ext cx="9095844" cy="5321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314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975E1-127C-4FE7-ABE5-CDE95AB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77" y="322320"/>
            <a:ext cx="9214660" cy="50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07B13-66C5-46EA-97F6-005ACC04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3" y="330600"/>
            <a:ext cx="9280187" cy="48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713-1922-42FC-B918-2A2D207D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0A0A-2EEC-4C60-B5C5-691B6297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Problem Description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 Data Preprocessing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3. Model Selection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18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464-63F4-4E09-952E-99BBD3B2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7F77-02F1-401A-AE36-1B057730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8" y="1664899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The accuracy of the result of customers’ credit card default payment is essential from the perspective of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risk management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aimed at the case of customers’ default payments and compares the predictive accuracy among different algorithms.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also built a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Shiny App </a:t>
            </a:r>
            <a:r>
              <a:rPr lang="en-US" sz="2800" dirty="0"/>
              <a:t>for the bank to help them with better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95142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31D3-4CDF-4386-985E-8B77AAC0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265-8B4D-48EC-9CF8-9AC950B4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77" y="1128451"/>
            <a:ext cx="10940323" cy="4223320"/>
          </a:xfrm>
        </p:spPr>
        <p:txBody>
          <a:bodyPr numCol="2">
            <a:normAutofit/>
          </a:bodyPr>
          <a:lstStyle/>
          <a:p>
            <a:r>
              <a:rPr lang="en-US" sz="2400" dirty="0"/>
              <a:t> Data Source : </a:t>
            </a:r>
            <a:r>
              <a:rPr lang="en-US" sz="2400" dirty="0">
                <a:hlinkClick r:id="rId2"/>
              </a:rPr>
              <a:t>https://archive.ics.uci.edu/ml/datasets/default+of+credit+card+clients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23 attributes</a:t>
            </a:r>
          </a:p>
          <a:p>
            <a:r>
              <a:rPr lang="en-US" sz="2400" dirty="0"/>
              <a:t>Amount of given credit</a:t>
            </a:r>
          </a:p>
          <a:p>
            <a:r>
              <a:rPr lang="en-US" sz="2400" dirty="0"/>
              <a:t>Gender</a:t>
            </a:r>
          </a:p>
          <a:p>
            <a:r>
              <a:rPr lang="en-US" sz="2400" dirty="0"/>
              <a:t>Education</a:t>
            </a:r>
          </a:p>
          <a:p>
            <a:r>
              <a:rPr lang="en-US" sz="2400" dirty="0"/>
              <a:t>Marital Status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History of past payment (last 6  months)</a:t>
            </a:r>
          </a:p>
          <a:p>
            <a:r>
              <a:rPr lang="en-US" sz="2400" dirty="0"/>
              <a:t>Amount of bill statement (last 6 months)</a:t>
            </a:r>
          </a:p>
          <a:p>
            <a:r>
              <a:rPr lang="en-US" sz="2400" dirty="0"/>
              <a:t>Amount of previous payment (last 6 months)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BD507-2CD3-436C-8014-4A388F39483C}"/>
              </a:ext>
            </a:extLst>
          </p:cNvPr>
          <p:cNvSpPr txBox="1"/>
          <p:nvPr/>
        </p:nvSpPr>
        <p:spPr>
          <a:xfrm>
            <a:off x="1013791" y="5289744"/>
            <a:ext cx="986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Divide data into training set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24,000 observations</a:t>
            </a:r>
            <a:r>
              <a:rPr lang="en-US" sz="2400" dirty="0"/>
              <a:t>) and test 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6,000 observations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0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606-26A1-4E5E-8DD1-E4B0DE9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A3FF-56BC-4247-B5FC-F18984BD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286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1. SVM (radial basis function kernel)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</a:t>
            </a:r>
            <a:r>
              <a:rPr lang="en-US" sz="2800" dirty="0"/>
              <a:t>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range of cost: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10^(-6:2)</a:t>
            </a:r>
          </a:p>
          <a:p>
            <a:pPr marL="0" indent="0">
              <a:buNone/>
            </a:pPr>
            <a:r>
              <a:rPr lang="en-US" sz="2800" dirty="0"/>
              <a:t>range of gamma: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10^(-4:4)</a:t>
            </a:r>
          </a:p>
          <a:p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= 10, gamma = 0.001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5EB84-4E17-4446-88A1-84A2FBBC1F29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2042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Random Forest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/>
              <a:t> &amp;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mtry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1,2,3,4</a:t>
            </a: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ntree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100, 200, 300, …, 1000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Best parameters: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2,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600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BF19-00FF-4C42-A4BC-584EAEA3584A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436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Xgboost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 </a:t>
            </a:r>
            <a:r>
              <a:rPr lang="en-US" sz="2800" dirty="0"/>
              <a:t>&amp;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max depth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eta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0.3, 0.5, 0.7</a:t>
            </a:r>
          </a:p>
          <a:p>
            <a:pPr marL="0" indent="0">
              <a:buNone/>
            </a:pPr>
            <a:r>
              <a:rPr lang="en-US" sz="2800" dirty="0"/>
              <a:t>range of gamma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0, 0.5, 1</a:t>
            </a:r>
          </a:p>
          <a:p>
            <a:pPr marL="0" indent="0">
              <a:buNone/>
            </a:pPr>
            <a:r>
              <a:rPr lang="en-US" sz="2800" dirty="0"/>
              <a:t>range of max depth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2, 3, 4, …, 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 = 0.5, gamma = 0.5, max depth = 4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32296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4. L</a:t>
            </a:r>
            <a:r>
              <a:rPr lang="en-US" altLang="zh-CN" sz="2800" dirty="0"/>
              <a:t>ogistic Regression</a:t>
            </a:r>
            <a:endParaRPr lang="en-US" sz="28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1783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 Neural Network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975194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74</TotalTime>
  <Words>461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华文中宋</vt:lpstr>
      <vt:lpstr>Arial</vt:lpstr>
      <vt:lpstr>Comic Sans MS</vt:lpstr>
      <vt:lpstr>Gill Sans MT</vt:lpstr>
      <vt:lpstr>Impact</vt:lpstr>
      <vt:lpstr>Badge</vt:lpstr>
      <vt:lpstr>Default of credit card modeling and visualization</vt:lpstr>
      <vt:lpstr>Category</vt:lpstr>
      <vt:lpstr>Problem Description</vt:lpstr>
      <vt:lpstr>Data preprocessing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Visualization</vt:lpstr>
      <vt:lpstr>Visualization</vt:lpstr>
      <vt:lpstr>Visualization</vt:lpstr>
      <vt:lpstr>Visualization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of credit card modeling and visualization</dc:title>
  <dc:creator>Office 365</dc:creator>
  <cp:lastModifiedBy>Office 365</cp:lastModifiedBy>
  <cp:revision>8</cp:revision>
  <dcterms:created xsi:type="dcterms:W3CDTF">2018-04-25T05:04:43Z</dcterms:created>
  <dcterms:modified xsi:type="dcterms:W3CDTF">2018-04-25T06:19:00Z</dcterms:modified>
</cp:coreProperties>
</file>