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66" r:id="rId2"/>
    <p:sldId id="258" r:id="rId3"/>
    <p:sldId id="259" r:id="rId4"/>
    <p:sldId id="260" r:id="rId5"/>
    <p:sldId id="264" r:id="rId6"/>
    <p:sldId id="263" r:id="rId7"/>
    <p:sldId id="265" r:id="rId8"/>
  </p:sldIdLst>
  <p:sldSz cx="9144000" cy="5143500" type="screen16x9"/>
  <p:notesSz cx="7104063" cy="10234613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374C"/>
    <a:srgbClr val="FFB8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-544" y="-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121" y="1279287"/>
            <a:ext cx="6139502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878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809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310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588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539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583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817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92"/>
            <a:ext cx="7886700" cy="43596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3048000" y="331528"/>
            <a:ext cx="3276600" cy="2313078"/>
          </a:xfrm>
          <a:custGeom>
            <a:avLst/>
            <a:gdLst/>
            <a:ahLst/>
            <a:cxnLst/>
            <a:rect l="l" t="t" r="r" b="b"/>
            <a:pathLst>
              <a:path w="3276600" h="3124200">
                <a:moveTo>
                  <a:pt x="3028950" y="0"/>
                </a:moveTo>
                <a:cubicBezTo>
                  <a:pt x="3165723" y="0"/>
                  <a:pt x="3276600" y="110877"/>
                  <a:pt x="3276600" y="247650"/>
                </a:cubicBezTo>
                <a:lnTo>
                  <a:pt x="3276600" y="2876550"/>
                </a:lnTo>
                <a:cubicBezTo>
                  <a:pt x="3276600" y="3013323"/>
                  <a:pt x="3165723" y="3124200"/>
                  <a:pt x="3028950" y="3124200"/>
                </a:cubicBezTo>
                <a:cubicBezTo>
                  <a:pt x="2892177" y="3124200"/>
                  <a:pt x="2781300" y="3013323"/>
                  <a:pt x="2781300" y="2876550"/>
                </a:cubicBezTo>
                <a:lnTo>
                  <a:pt x="2781300" y="247650"/>
                </a:lnTo>
                <a:cubicBezTo>
                  <a:pt x="2781300" y="110877"/>
                  <a:pt x="2892177" y="0"/>
                  <a:pt x="3028950" y="0"/>
                </a:cubicBezTo>
                <a:close/>
                <a:moveTo>
                  <a:pt x="2317750" y="0"/>
                </a:moveTo>
                <a:cubicBezTo>
                  <a:pt x="2454523" y="0"/>
                  <a:pt x="2565400" y="110877"/>
                  <a:pt x="2565400" y="247650"/>
                </a:cubicBezTo>
                <a:lnTo>
                  <a:pt x="2565400" y="2876550"/>
                </a:lnTo>
                <a:cubicBezTo>
                  <a:pt x="2565400" y="3013323"/>
                  <a:pt x="2454523" y="3124200"/>
                  <a:pt x="2317750" y="3124200"/>
                </a:cubicBezTo>
                <a:cubicBezTo>
                  <a:pt x="2180977" y="3124200"/>
                  <a:pt x="2070100" y="3013323"/>
                  <a:pt x="2070100" y="2876550"/>
                </a:cubicBezTo>
                <a:lnTo>
                  <a:pt x="2070100" y="247650"/>
                </a:lnTo>
                <a:cubicBezTo>
                  <a:pt x="2070100" y="110877"/>
                  <a:pt x="2180977" y="0"/>
                  <a:pt x="2317750" y="0"/>
                </a:cubicBezTo>
                <a:close/>
                <a:moveTo>
                  <a:pt x="1606550" y="0"/>
                </a:moveTo>
                <a:cubicBezTo>
                  <a:pt x="1743323" y="0"/>
                  <a:pt x="1854200" y="110877"/>
                  <a:pt x="1854200" y="247650"/>
                </a:cubicBezTo>
                <a:lnTo>
                  <a:pt x="1854200" y="2876550"/>
                </a:lnTo>
                <a:cubicBezTo>
                  <a:pt x="1854200" y="3013323"/>
                  <a:pt x="1743323" y="3124200"/>
                  <a:pt x="1606550" y="3124200"/>
                </a:cubicBezTo>
                <a:cubicBezTo>
                  <a:pt x="1469777" y="3124200"/>
                  <a:pt x="1358900" y="3013323"/>
                  <a:pt x="1358900" y="2876550"/>
                </a:cubicBezTo>
                <a:lnTo>
                  <a:pt x="1358900" y="247650"/>
                </a:lnTo>
                <a:cubicBezTo>
                  <a:pt x="1358900" y="110877"/>
                  <a:pt x="1469777" y="0"/>
                  <a:pt x="1606550" y="0"/>
                </a:cubicBezTo>
                <a:close/>
                <a:moveTo>
                  <a:pt x="958850" y="0"/>
                </a:moveTo>
                <a:cubicBezTo>
                  <a:pt x="1095623" y="0"/>
                  <a:pt x="1206500" y="110877"/>
                  <a:pt x="1206500" y="247650"/>
                </a:cubicBezTo>
                <a:lnTo>
                  <a:pt x="1206500" y="2876550"/>
                </a:lnTo>
                <a:cubicBezTo>
                  <a:pt x="1206500" y="3013323"/>
                  <a:pt x="1095623" y="3124200"/>
                  <a:pt x="958850" y="3124200"/>
                </a:cubicBezTo>
                <a:cubicBezTo>
                  <a:pt x="822077" y="3124200"/>
                  <a:pt x="711200" y="3013323"/>
                  <a:pt x="711200" y="2876550"/>
                </a:cubicBezTo>
                <a:lnTo>
                  <a:pt x="711200" y="247650"/>
                </a:lnTo>
                <a:cubicBezTo>
                  <a:pt x="711200" y="110877"/>
                  <a:pt x="822077" y="0"/>
                  <a:pt x="958850" y="0"/>
                </a:cubicBezTo>
                <a:close/>
                <a:moveTo>
                  <a:pt x="247650" y="0"/>
                </a:moveTo>
                <a:cubicBezTo>
                  <a:pt x="384423" y="0"/>
                  <a:pt x="495300" y="110877"/>
                  <a:pt x="495300" y="247650"/>
                </a:cubicBezTo>
                <a:lnTo>
                  <a:pt x="495300" y="2876550"/>
                </a:lnTo>
                <a:cubicBezTo>
                  <a:pt x="495300" y="3013323"/>
                  <a:pt x="384423" y="3124200"/>
                  <a:pt x="247650" y="3124200"/>
                </a:cubicBezTo>
                <a:cubicBezTo>
                  <a:pt x="110877" y="3124200"/>
                  <a:pt x="0" y="3013323"/>
                  <a:pt x="0" y="2876550"/>
                </a:cubicBezTo>
                <a:lnTo>
                  <a:pt x="0" y="247650"/>
                </a:lnTo>
                <a:cubicBezTo>
                  <a:pt x="0" y="110877"/>
                  <a:pt x="110877" y="0"/>
                  <a:pt x="24765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81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966029" y="2851588"/>
            <a:ext cx="3383973" cy="32389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150" b="1">
                <a:solidFill>
                  <a:schemeClr val="bg1"/>
                </a:solidFill>
                <a:latin typeface="Lato Hairline"/>
                <a:cs typeface="Lato Hairline"/>
              </a:defRPr>
            </a:lvl1pPr>
          </a:lstStyle>
          <a:p>
            <a:pPr lvl="0"/>
            <a:r>
              <a:rPr lang="es-ES_tradnl" dirty="0"/>
              <a:t>TITLE HERE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966029" y="3289513"/>
            <a:ext cx="3383973" cy="17136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Ultimate</a:t>
            </a:r>
            <a:r>
              <a:rPr lang="es-ES_tradnl" dirty="0"/>
              <a:t> </a:t>
            </a:r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981375" y="3614001"/>
            <a:ext cx="3366029" cy="115285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700"/>
            <a:ext cx="7886700" cy="11253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062"/>
            <a:ext cx="3655181" cy="61804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8035" indent="0">
              <a:buNone/>
              <a:defRPr sz="1350"/>
            </a:lvl7pPr>
            <a:lvl8pPr marL="2400935" indent="0">
              <a:buNone/>
              <a:defRPr sz="1350"/>
            </a:lvl8pPr>
            <a:lvl9pPr marL="2743835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384"/>
            <a:ext cx="3655181" cy="2643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062"/>
            <a:ext cx="3673182" cy="61804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8035" indent="0">
              <a:buNone/>
              <a:defRPr sz="1350"/>
            </a:lvl7pPr>
            <a:lvl8pPr marL="2400935" indent="0">
              <a:buNone/>
              <a:defRPr sz="1350"/>
            </a:lvl8pPr>
            <a:lvl9pPr marL="2743835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384"/>
            <a:ext cx="3673182" cy="2643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8035" indent="0">
              <a:buNone/>
              <a:defRPr sz="1050"/>
            </a:lvl7pPr>
            <a:lvl8pPr marL="2400935" indent="0">
              <a:buNone/>
              <a:defRPr sz="1050"/>
            </a:lvl8pPr>
            <a:lvl9pPr marL="2743835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92"/>
            <a:ext cx="1971675" cy="435964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92"/>
            <a:ext cx="5800725" cy="435964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458"/>
            <a:ext cx="7886700" cy="326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8097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8097"/>
            <a:ext cx="30861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8097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3" r="3106" b="1533"/>
          <a:stretch>
            <a:fillRect/>
          </a:stretch>
        </p:blipFill>
        <p:spPr>
          <a:xfrm>
            <a:off x="7242175" y="635"/>
            <a:ext cx="1929130" cy="13671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61" t="1533" r="3107" b="1533"/>
          <a:stretch>
            <a:fillRect/>
          </a:stretch>
        </p:blipFill>
        <p:spPr>
          <a:xfrm flipV="1">
            <a:off x="0" y="450"/>
            <a:ext cx="4033531" cy="5143500"/>
          </a:xfrm>
          <a:prstGeom prst="rect">
            <a:avLst/>
          </a:prstGeom>
        </p:spPr>
      </p:pic>
      <p:sp>
        <p:nvSpPr>
          <p:cNvPr id="6" name="文本框 13"/>
          <p:cNvSpPr txBox="1"/>
          <p:nvPr/>
        </p:nvSpPr>
        <p:spPr>
          <a:xfrm>
            <a:off x="2887212" y="1329690"/>
            <a:ext cx="5285740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altLang="zh-CN" sz="4400" dirty="0" smtClean="0">
                <a:solidFill>
                  <a:srgbClr val="22374C"/>
                </a:solidFill>
                <a:latin typeface="微软雅黑" panose="020B0503020204020204" charset="-122"/>
                <a:ea typeface="微软雅黑" panose="020B0503020204020204" charset="-122"/>
              </a:rPr>
              <a:t>PRECTITVE ANALYSIS</a:t>
            </a:r>
            <a:endParaRPr lang="en-US" altLang="zh-CN" sz="4400" dirty="0">
              <a:solidFill>
                <a:srgbClr val="22374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14"/>
          <p:cNvSpPr txBox="1"/>
          <p:nvPr/>
        </p:nvSpPr>
        <p:spPr>
          <a:xfrm>
            <a:off x="4802345" y="3290126"/>
            <a:ext cx="3370607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7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GROUP 10</a:t>
            </a:r>
          </a:p>
          <a:p>
            <a:pPr algn="r"/>
            <a:r>
              <a:rPr lang="en-US" altLang="zh-CN" sz="7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Nelson Lin, </a:t>
            </a:r>
            <a:r>
              <a:rPr lang="en-US" altLang="zh-CN" sz="75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zeyu</a:t>
            </a:r>
            <a:r>
              <a:rPr lang="en-US" altLang="zh-CN" sz="7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Yang, </a:t>
            </a:r>
            <a:r>
              <a:rPr lang="en-US" altLang="zh-CN" sz="75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Liwei</a:t>
            </a:r>
            <a:r>
              <a:rPr lang="en-US" altLang="zh-CN" sz="7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Zhang, Max </a:t>
            </a:r>
            <a:r>
              <a:rPr lang="en-US" altLang="zh-CN" sz="75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karsok</a:t>
            </a:r>
            <a:r>
              <a:rPr lang="en-US" altLang="zh-CN" sz="7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en-US" altLang="zh-CN" sz="75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Feng</a:t>
            </a:r>
            <a:r>
              <a:rPr lang="en-US" altLang="zh-CN" sz="7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Su</a:t>
            </a:r>
          </a:p>
          <a:p>
            <a:pPr algn="r"/>
            <a:endParaRPr lang="zh-CN" altLang="en-US" sz="7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15"/>
          <p:cNvSpPr txBox="1"/>
          <p:nvPr/>
        </p:nvSpPr>
        <p:spPr>
          <a:xfrm>
            <a:off x="4877768" y="2985303"/>
            <a:ext cx="3295184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39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IMAGE SUPER RESOLUTION </a:t>
            </a:r>
            <a:endParaRPr lang="en-US" altLang="zh-CN" sz="139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2103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3" r="3106" b="1533"/>
          <a:stretch>
            <a:fillRect/>
          </a:stretch>
        </p:blipFill>
        <p:spPr>
          <a:xfrm rot="10800000">
            <a:off x="18415" y="3776980"/>
            <a:ext cx="1929130" cy="1367155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3" r="3106" b="1533"/>
          <a:stretch>
            <a:fillRect/>
          </a:stretch>
        </p:blipFill>
        <p:spPr>
          <a:xfrm>
            <a:off x="1869716" y="450"/>
            <a:ext cx="7259996" cy="514350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1222319" y="1420491"/>
            <a:ext cx="3407568" cy="460262"/>
            <a:chOff x="6238875" y="1685854"/>
            <a:chExt cx="4543424" cy="613682"/>
          </a:xfrm>
        </p:grpSpPr>
        <p:grpSp>
          <p:nvGrpSpPr>
            <p:cNvPr id="4" name="组合 3"/>
            <p:cNvGrpSpPr/>
            <p:nvPr/>
          </p:nvGrpSpPr>
          <p:grpSpPr>
            <a:xfrm>
              <a:off x="6915848" y="1685854"/>
              <a:ext cx="3866451" cy="613682"/>
              <a:chOff x="3304037" y="341972"/>
              <a:chExt cx="3866451" cy="613682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3304038" y="341972"/>
                <a:ext cx="2221122" cy="430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15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Baseline Model</a:t>
                </a:r>
                <a:endParaRPr kumimoji="0" lang="zh-CN" altLang="en-US" sz="1500" b="1" i="0" u="none" strike="noStrike" cap="none" spc="0" normalizeH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3304037" y="675407"/>
                <a:ext cx="3866451" cy="280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675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presentation and make it into a film to used wider field</a:t>
                </a: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6238875" y="1704975"/>
              <a:ext cx="533400" cy="533400"/>
              <a:chOff x="6238875" y="1704975"/>
              <a:chExt cx="533400" cy="533400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6238875" y="1704975"/>
                <a:ext cx="533400" cy="533400"/>
              </a:xfrm>
              <a:prstGeom prst="ellipse">
                <a:avLst/>
              </a:prstGeom>
              <a:solidFill>
                <a:srgbClr val="FFB80D"/>
              </a:solidFill>
              <a:ln>
                <a:noFill/>
              </a:ln>
              <a:effectLst>
                <a:outerShdw blurRad="774700" dist="850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lang="zh-CN" altLang="en-US" sz="135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6278370" y="1778617"/>
                <a:ext cx="474855" cy="354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01</a:t>
                </a:r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1222319" y="2144391"/>
            <a:ext cx="3407568" cy="460262"/>
            <a:chOff x="6238875" y="2651054"/>
            <a:chExt cx="4543424" cy="613682"/>
          </a:xfrm>
        </p:grpSpPr>
        <p:grpSp>
          <p:nvGrpSpPr>
            <p:cNvPr id="11" name="组合 10"/>
            <p:cNvGrpSpPr/>
            <p:nvPr/>
          </p:nvGrpSpPr>
          <p:grpSpPr>
            <a:xfrm>
              <a:off x="6915848" y="2651054"/>
              <a:ext cx="3866451" cy="613682"/>
              <a:chOff x="3304037" y="341972"/>
              <a:chExt cx="3866451" cy="613682"/>
            </a:xfrm>
          </p:grpSpPr>
          <p:sp>
            <p:nvSpPr>
              <p:cNvPr id="15" name="文本框 14"/>
              <p:cNvSpPr txBox="1"/>
              <p:nvPr/>
            </p:nvSpPr>
            <p:spPr>
              <a:xfrm>
                <a:off x="3304038" y="341972"/>
                <a:ext cx="3738032" cy="430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500" b="1" i="0" u="none" strike="noStrike" cap="none" spc="0" normalizeH="0" baseline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Advanced</a:t>
                </a:r>
                <a:r>
                  <a:rPr kumimoji="0" lang="en-US" altLang="zh-CN" sz="1500" b="1" i="0" u="none" strike="noStrike" cap="none" spc="0" normalizeH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 Model &amp; Results</a:t>
                </a:r>
                <a:endParaRPr kumimoji="0" lang="zh-CN" altLang="en-US" sz="1500" b="1" i="0" u="none" strike="noStrike" cap="none" spc="0" normalizeH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3304037" y="675407"/>
                <a:ext cx="3866451" cy="280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675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presentation and make it into a film to used wider field</a:t>
                </a: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6238875" y="2670175"/>
              <a:ext cx="533400" cy="533400"/>
              <a:chOff x="6238875" y="2670175"/>
              <a:chExt cx="533400" cy="533400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6238875" y="2670175"/>
                <a:ext cx="533400" cy="533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774700" dist="850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lang="zh-CN" altLang="en-US" sz="135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6278370" y="2750349"/>
                <a:ext cx="474855" cy="354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02</a:t>
                </a:r>
              </a:p>
            </p:txBody>
          </p:sp>
        </p:grpSp>
      </p:grpSp>
      <p:sp>
        <p:nvSpPr>
          <p:cNvPr id="31" name="矩形 30"/>
          <p:cNvSpPr/>
          <p:nvPr/>
        </p:nvSpPr>
        <p:spPr>
          <a:xfrm>
            <a:off x="5387618" y="1752434"/>
            <a:ext cx="2149634" cy="49795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CONTENT</a:t>
            </a:r>
          </a:p>
        </p:txBody>
      </p:sp>
      <p:sp>
        <p:nvSpPr>
          <p:cNvPr id="32" name="矩形 31"/>
          <p:cNvSpPr/>
          <p:nvPr/>
        </p:nvSpPr>
        <p:spPr>
          <a:xfrm>
            <a:off x="5625742" y="1235619"/>
            <a:ext cx="1673385" cy="59933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endParaRPr lang="zh-CN" altLang="en-US" sz="3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advTm="2621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3" r="3106" b="1533"/>
          <a:stretch>
            <a:fillRect/>
          </a:stretch>
        </p:blipFill>
        <p:spPr>
          <a:xfrm>
            <a:off x="6193155" y="635"/>
            <a:ext cx="2931160" cy="20777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61" t="1533" r="3107" b="1533"/>
          <a:stretch>
            <a:fillRect/>
          </a:stretch>
        </p:blipFill>
        <p:spPr>
          <a:xfrm flipV="1">
            <a:off x="0" y="450"/>
            <a:ext cx="4033531" cy="51435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989953" y="1356360"/>
            <a:ext cx="5285740" cy="197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8000" dirty="0" smtClean="0">
                <a:solidFill>
                  <a:srgbClr val="22374C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en-US" altLang="zh-CN" sz="8000" dirty="0">
              <a:solidFill>
                <a:srgbClr val="22374C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90000"/>
              </a:lnSpc>
            </a:pPr>
            <a:r>
              <a:rPr lang="en-US" altLang="zh-CN" sz="2800" dirty="0" smtClean="0">
                <a:solidFill>
                  <a:srgbClr val="22374C"/>
                </a:solidFill>
                <a:latin typeface="微软雅黑" panose="020B0503020204020204" charset="-122"/>
                <a:ea typeface="微软雅黑" panose="020B0503020204020204" charset="-122"/>
              </a:rPr>
              <a:t>Baseline Model</a:t>
            </a:r>
          </a:p>
          <a:p>
            <a:pPr algn="ctr">
              <a:lnSpc>
                <a:spcPct val="90000"/>
              </a:lnSpc>
            </a:pPr>
            <a:endParaRPr lang="en-US" altLang="zh-CN" sz="2800" dirty="0" smtClean="0">
              <a:solidFill>
                <a:srgbClr val="22374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advTm="3089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1"/>
          <p:cNvSpPr txBox="1"/>
          <p:nvPr/>
        </p:nvSpPr>
        <p:spPr>
          <a:xfrm>
            <a:off x="3080743" y="263552"/>
            <a:ext cx="2982515" cy="3073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Features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3"/>
          <a:srcRect l="2091" t="67077" r="-2248" b="-1435"/>
          <a:stretch>
            <a:fillRect/>
          </a:stretch>
        </p:blipFill>
        <p:spPr>
          <a:xfrm>
            <a:off x="2857500" y="762177"/>
            <a:ext cx="3429000" cy="16481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3" r="3106" b="1533"/>
          <a:stretch>
            <a:fillRect/>
          </a:stretch>
        </p:blipFill>
        <p:spPr>
          <a:xfrm rot="5400000">
            <a:off x="7844155" y="3839210"/>
            <a:ext cx="1523365" cy="108013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3" r="3106" b="1533"/>
          <a:stretch>
            <a:fillRect/>
          </a:stretch>
        </p:blipFill>
        <p:spPr>
          <a:xfrm rot="16200000">
            <a:off x="-218440" y="212090"/>
            <a:ext cx="1523365" cy="1080135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543242" y="926996"/>
            <a:ext cx="8161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Gradient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boosting is a machine </a:t>
            </a:r>
            <a:r>
              <a:rPr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learning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</a:t>
            </a:r>
            <a:r>
              <a:rPr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technique for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regression and classification problems, which produces a prediction model in the </a:t>
            </a:r>
            <a:r>
              <a:rPr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form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of an </a:t>
            </a:r>
            <a:r>
              <a:rPr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ensemble of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weak </a:t>
            </a:r>
            <a:r>
              <a:rPr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predictions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1234" y="2198748"/>
            <a:ext cx="7636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GBM combine the outputs</a:t>
            </a:r>
            <a:r>
              <a:rPr lang="en-US" altLang="zh-CN" dirty="0"/>
              <a:t> </a:t>
            </a:r>
            <a:r>
              <a:rPr lang="en-US" altLang="zh-CN" dirty="0" smtClean="0"/>
              <a:t>of many weak classifiers to produce a powerful committee</a:t>
            </a:r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p:transition advTm="2247">
    <p:comb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3" r="3106" b="1533"/>
          <a:stretch>
            <a:fillRect/>
          </a:stretch>
        </p:blipFill>
        <p:spPr>
          <a:xfrm>
            <a:off x="6193155" y="635"/>
            <a:ext cx="2931160" cy="20777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61" t="1533" r="3107" b="1533"/>
          <a:stretch>
            <a:fillRect/>
          </a:stretch>
        </p:blipFill>
        <p:spPr>
          <a:xfrm flipV="1">
            <a:off x="0" y="450"/>
            <a:ext cx="4033531" cy="51435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989953" y="1356360"/>
            <a:ext cx="5285740" cy="158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8000" dirty="0">
                <a:solidFill>
                  <a:srgbClr val="22374C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</a:p>
          <a:p>
            <a:pPr algn="ctr">
              <a:lnSpc>
                <a:spcPct val="90000"/>
              </a:lnSpc>
            </a:pPr>
            <a:r>
              <a:rPr lang="en-US" altLang="zh-CN" sz="2800" dirty="0" smtClean="0">
                <a:solidFill>
                  <a:srgbClr val="22374C"/>
                </a:solidFill>
                <a:latin typeface="微软雅黑" panose="020B0503020204020204" charset="-122"/>
                <a:ea typeface="微软雅黑" panose="020B0503020204020204" charset="-122"/>
              </a:rPr>
              <a:t>Advanced </a:t>
            </a:r>
            <a:r>
              <a:rPr lang="en-US" altLang="zh-CN" sz="2800" dirty="0">
                <a:solidFill>
                  <a:srgbClr val="22374C"/>
                </a:solidFill>
                <a:latin typeface="微软雅黑" panose="020B0503020204020204" charset="-122"/>
                <a:ea typeface="微软雅黑" panose="020B0503020204020204" charset="-122"/>
              </a:rPr>
              <a:t>Model &amp; Results</a:t>
            </a:r>
          </a:p>
        </p:txBody>
      </p:sp>
    </p:spTree>
  </p:cSld>
  <p:clrMapOvr>
    <a:masterClrMapping/>
  </p:clrMapOvr>
  <p:transition advTm="2761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2623543" y="263552"/>
            <a:ext cx="3896915" cy="615553"/>
            <a:chOff x="1598613" y="344224"/>
            <a:chExt cx="5195887" cy="820738"/>
          </a:xfrm>
        </p:grpSpPr>
        <p:sp>
          <p:nvSpPr>
            <p:cNvPr id="19" name="TextBox 11"/>
            <p:cNvSpPr txBox="1"/>
            <p:nvPr/>
          </p:nvSpPr>
          <p:spPr>
            <a:xfrm>
              <a:off x="2208213" y="344224"/>
              <a:ext cx="397668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XGBoost</a:t>
              </a:r>
              <a:endPara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" name="TextBox 11"/>
            <p:cNvSpPr txBox="1"/>
            <p:nvPr/>
          </p:nvSpPr>
          <p:spPr>
            <a:xfrm>
              <a:off x="1598613" y="742832"/>
              <a:ext cx="5195887" cy="212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ts val="1400"/>
                </a:lnSpc>
              </a:pPr>
              <a:endParaRPr lang="en-US" sz="800" dirty="0" err="1">
                <a:solidFill>
                  <a:srgbClr val="22374C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3"/>
          <a:srcRect l="2091" t="67077" r="-2248" b="-1435"/>
          <a:stretch>
            <a:fillRect/>
          </a:stretch>
        </p:blipFill>
        <p:spPr>
          <a:xfrm>
            <a:off x="2857500" y="762177"/>
            <a:ext cx="3429000" cy="16481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3" r="3106" b="1533"/>
          <a:stretch>
            <a:fillRect/>
          </a:stretch>
        </p:blipFill>
        <p:spPr>
          <a:xfrm rot="5400000">
            <a:off x="7844155" y="3839210"/>
            <a:ext cx="1523365" cy="108013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3" r="3106" b="1533"/>
          <a:stretch>
            <a:fillRect/>
          </a:stretch>
        </p:blipFill>
        <p:spPr>
          <a:xfrm rot="16200000">
            <a:off x="-218440" y="212090"/>
            <a:ext cx="1523365" cy="1080135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 bwMode="auto">
          <a:xfrm>
            <a:off x="5963910" y="3638727"/>
            <a:ext cx="445976" cy="445975"/>
          </a:xfrm>
          <a:custGeom>
            <a:avLst/>
            <a:gdLst>
              <a:gd name="connsiteX0" fmla="*/ 317501 w 649288"/>
              <a:gd name="connsiteY0" fmla="*/ 0 h 649287"/>
              <a:gd name="connsiteX1" fmla="*/ 393701 w 649288"/>
              <a:gd name="connsiteY1" fmla="*/ 7937 h 649287"/>
              <a:gd name="connsiteX2" fmla="*/ 412730 w 649288"/>
              <a:gd name="connsiteY2" fmla="*/ 94070 h 649287"/>
              <a:gd name="connsiteX3" fmla="*/ 432413 w 649288"/>
              <a:gd name="connsiteY3" fmla="*/ 101205 h 649287"/>
              <a:gd name="connsiteX4" fmla="*/ 464868 w 649288"/>
              <a:gd name="connsiteY4" fmla="*/ 120995 h 649287"/>
              <a:gd name="connsiteX5" fmla="*/ 546101 w 649288"/>
              <a:gd name="connsiteY5" fmla="*/ 87313 h 649287"/>
              <a:gd name="connsiteX6" fmla="*/ 595313 w 649288"/>
              <a:gd name="connsiteY6" fmla="*/ 147638 h 649287"/>
              <a:gd name="connsiteX7" fmla="*/ 548746 w 649288"/>
              <a:gd name="connsiteY7" fmla="*/ 220957 h 649287"/>
              <a:gd name="connsiteX8" fmla="*/ 557723 w 649288"/>
              <a:gd name="connsiteY8" fmla="*/ 239746 h 649287"/>
              <a:gd name="connsiteX9" fmla="*/ 565985 w 649288"/>
              <a:gd name="connsiteY9" fmla="*/ 279785 h 649287"/>
              <a:gd name="connsiteX10" fmla="*/ 649288 w 649288"/>
              <a:gd name="connsiteY10" fmla="*/ 314325 h 649287"/>
              <a:gd name="connsiteX11" fmla="*/ 642938 w 649288"/>
              <a:gd name="connsiteY11" fmla="*/ 390525 h 649287"/>
              <a:gd name="connsiteX12" fmla="*/ 554781 w 649288"/>
              <a:gd name="connsiteY12" fmla="*/ 409778 h 649287"/>
              <a:gd name="connsiteX13" fmla="*/ 542320 w 649288"/>
              <a:gd name="connsiteY13" fmla="*/ 441665 h 649287"/>
              <a:gd name="connsiteX14" fmla="*/ 525918 w 649288"/>
              <a:gd name="connsiteY14" fmla="*/ 464554 h 649287"/>
              <a:gd name="connsiteX15" fmla="*/ 560388 w 649288"/>
              <a:gd name="connsiteY15" fmla="*/ 547688 h 649287"/>
              <a:gd name="connsiteX16" fmla="*/ 500063 w 649288"/>
              <a:gd name="connsiteY16" fmla="*/ 596900 h 649287"/>
              <a:gd name="connsiteX17" fmla="*/ 424832 w 649288"/>
              <a:gd name="connsiteY17" fmla="*/ 548101 h 649287"/>
              <a:gd name="connsiteX18" fmla="*/ 408777 w 649288"/>
              <a:gd name="connsiteY18" fmla="*/ 556207 h 649287"/>
              <a:gd name="connsiteX19" fmla="*/ 367585 w 649288"/>
              <a:gd name="connsiteY19" fmla="*/ 566783 h 649287"/>
              <a:gd name="connsiteX20" fmla="*/ 333376 w 649288"/>
              <a:gd name="connsiteY20" fmla="*/ 649287 h 649287"/>
              <a:gd name="connsiteX21" fmla="*/ 255588 w 649288"/>
              <a:gd name="connsiteY21" fmla="*/ 641350 h 649287"/>
              <a:gd name="connsiteX22" fmla="*/ 237123 w 649288"/>
              <a:gd name="connsiteY22" fmla="*/ 553129 h 649287"/>
              <a:gd name="connsiteX23" fmla="*/ 205664 w 649288"/>
              <a:gd name="connsiteY23" fmla="*/ 540895 h 649287"/>
              <a:gd name="connsiteX24" fmla="*/ 184716 w 649288"/>
              <a:gd name="connsiteY24" fmla="*/ 525926 h 649287"/>
              <a:gd name="connsiteX25" fmla="*/ 101601 w 649288"/>
              <a:gd name="connsiteY25" fmla="*/ 560388 h 649287"/>
              <a:gd name="connsiteX26" fmla="*/ 52388 w 649288"/>
              <a:gd name="connsiteY26" fmla="*/ 500063 h 649287"/>
              <a:gd name="connsiteX27" fmla="*/ 100490 w 649288"/>
              <a:gd name="connsiteY27" fmla="*/ 425907 h 649287"/>
              <a:gd name="connsiteX28" fmla="*/ 91334 w 649288"/>
              <a:gd name="connsiteY28" fmla="*/ 407740 h 649287"/>
              <a:gd name="connsiteX29" fmla="*/ 80918 w 649288"/>
              <a:gd name="connsiteY29" fmla="*/ 366926 h 649287"/>
              <a:gd name="connsiteX30" fmla="*/ 0 w 649288"/>
              <a:gd name="connsiteY30" fmla="*/ 333375 h 649287"/>
              <a:gd name="connsiteX31" fmla="*/ 7937 w 649288"/>
              <a:gd name="connsiteY31" fmla="*/ 255588 h 649287"/>
              <a:gd name="connsiteX32" fmla="*/ 94980 w 649288"/>
              <a:gd name="connsiteY32" fmla="*/ 236357 h 649287"/>
              <a:gd name="connsiteX33" fmla="*/ 108451 w 649288"/>
              <a:gd name="connsiteY33" fmla="*/ 202540 h 649287"/>
              <a:gd name="connsiteX34" fmla="*/ 123332 w 649288"/>
              <a:gd name="connsiteY34" fmla="*/ 182620 h 649287"/>
              <a:gd name="connsiteX35" fmla="*/ 90488 w 649288"/>
              <a:gd name="connsiteY35" fmla="*/ 100013 h 649287"/>
              <a:gd name="connsiteX36" fmla="*/ 149226 w 649288"/>
              <a:gd name="connsiteY36" fmla="*/ 50800 h 649287"/>
              <a:gd name="connsiteX37" fmla="*/ 225205 w 649288"/>
              <a:gd name="connsiteY37" fmla="*/ 99427 h 649287"/>
              <a:gd name="connsiteX38" fmla="*/ 251847 w 649288"/>
              <a:gd name="connsiteY38" fmla="*/ 87446 h 649287"/>
              <a:gd name="connsiteX39" fmla="*/ 281793 w 649288"/>
              <a:gd name="connsiteY39" fmla="*/ 83658 h 649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649288" h="649287">
                <a:moveTo>
                  <a:pt x="317501" y="0"/>
                </a:moveTo>
                <a:lnTo>
                  <a:pt x="393701" y="7937"/>
                </a:lnTo>
                <a:lnTo>
                  <a:pt x="412730" y="94070"/>
                </a:lnTo>
                <a:lnTo>
                  <a:pt x="432413" y="101205"/>
                </a:lnTo>
                <a:lnTo>
                  <a:pt x="464868" y="120995"/>
                </a:lnTo>
                <a:lnTo>
                  <a:pt x="546101" y="87313"/>
                </a:lnTo>
                <a:lnTo>
                  <a:pt x="595313" y="147638"/>
                </a:lnTo>
                <a:lnTo>
                  <a:pt x="548746" y="220957"/>
                </a:lnTo>
                <a:lnTo>
                  <a:pt x="557723" y="239746"/>
                </a:lnTo>
                <a:lnTo>
                  <a:pt x="565985" y="279785"/>
                </a:lnTo>
                <a:lnTo>
                  <a:pt x="649288" y="314325"/>
                </a:lnTo>
                <a:lnTo>
                  <a:pt x="642938" y="390525"/>
                </a:lnTo>
                <a:lnTo>
                  <a:pt x="554781" y="409778"/>
                </a:lnTo>
                <a:lnTo>
                  <a:pt x="542320" y="441665"/>
                </a:lnTo>
                <a:lnTo>
                  <a:pt x="525918" y="464554"/>
                </a:lnTo>
                <a:lnTo>
                  <a:pt x="560388" y="547688"/>
                </a:lnTo>
                <a:lnTo>
                  <a:pt x="500063" y="596900"/>
                </a:lnTo>
                <a:lnTo>
                  <a:pt x="424832" y="548101"/>
                </a:lnTo>
                <a:lnTo>
                  <a:pt x="408777" y="556207"/>
                </a:lnTo>
                <a:lnTo>
                  <a:pt x="367585" y="566783"/>
                </a:lnTo>
                <a:lnTo>
                  <a:pt x="333376" y="649287"/>
                </a:lnTo>
                <a:lnTo>
                  <a:pt x="255588" y="641350"/>
                </a:lnTo>
                <a:lnTo>
                  <a:pt x="237123" y="553129"/>
                </a:lnTo>
                <a:lnTo>
                  <a:pt x="205664" y="540895"/>
                </a:lnTo>
                <a:lnTo>
                  <a:pt x="184716" y="525926"/>
                </a:lnTo>
                <a:lnTo>
                  <a:pt x="101601" y="560388"/>
                </a:lnTo>
                <a:lnTo>
                  <a:pt x="52388" y="500063"/>
                </a:lnTo>
                <a:lnTo>
                  <a:pt x="100490" y="425907"/>
                </a:lnTo>
                <a:lnTo>
                  <a:pt x="91334" y="407740"/>
                </a:lnTo>
                <a:lnTo>
                  <a:pt x="80918" y="366926"/>
                </a:lnTo>
                <a:lnTo>
                  <a:pt x="0" y="333375"/>
                </a:lnTo>
                <a:lnTo>
                  <a:pt x="7937" y="255588"/>
                </a:lnTo>
                <a:lnTo>
                  <a:pt x="94980" y="236357"/>
                </a:lnTo>
                <a:lnTo>
                  <a:pt x="108451" y="202540"/>
                </a:lnTo>
                <a:lnTo>
                  <a:pt x="123332" y="182620"/>
                </a:lnTo>
                <a:lnTo>
                  <a:pt x="90488" y="100013"/>
                </a:lnTo>
                <a:lnTo>
                  <a:pt x="149226" y="50800"/>
                </a:lnTo>
                <a:lnTo>
                  <a:pt x="225205" y="99427"/>
                </a:lnTo>
                <a:lnTo>
                  <a:pt x="251847" y="87446"/>
                </a:lnTo>
                <a:lnTo>
                  <a:pt x="281793" y="8365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2807" tIns="31404" rIns="62807" bIns="31404" numCol="1" anchor="t" anchorCtr="0" compatLnSpc="1">
            <a:noAutofit/>
          </a:bodyPr>
          <a:lstStyle/>
          <a:p>
            <a:pPr algn="just">
              <a:lnSpc>
                <a:spcPct val="120000"/>
              </a:lnSpc>
            </a:pPr>
            <a:endParaRPr lang="en-US" sz="675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Freeform 4"/>
          <p:cNvSpPr/>
          <p:nvPr/>
        </p:nvSpPr>
        <p:spPr bwMode="auto">
          <a:xfrm>
            <a:off x="5525568" y="3117513"/>
            <a:ext cx="685865" cy="684773"/>
          </a:xfrm>
          <a:custGeom>
            <a:avLst/>
            <a:gdLst>
              <a:gd name="connsiteX0" fmla="*/ 414337 w 998538"/>
              <a:gd name="connsiteY0" fmla="*/ 0 h 996950"/>
              <a:gd name="connsiteX1" fmla="*/ 479337 w 998538"/>
              <a:gd name="connsiteY1" fmla="*/ 109032 h 996950"/>
              <a:gd name="connsiteX2" fmla="*/ 546972 w 998538"/>
              <a:gd name="connsiteY2" fmla="*/ 110548 h 996950"/>
              <a:gd name="connsiteX3" fmla="*/ 620653 w 998538"/>
              <a:gd name="connsiteY3" fmla="*/ 127113 h 996950"/>
              <a:gd name="connsiteX4" fmla="*/ 711201 w 998538"/>
              <a:gd name="connsiteY4" fmla="*/ 39688 h 996950"/>
              <a:gd name="connsiteX5" fmla="*/ 792163 w 998538"/>
              <a:gd name="connsiteY5" fmla="*/ 87313 h 996950"/>
              <a:gd name="connsiteX6" fmla="*/ 760994 w 998538"/>
              <a:gd name="connsiteY6" fmla="*/ 208872 h 996950"/>
              <a:gd name="connsiteX7" fmla="*/ 805799 w 998538"/>
              <a:gd name="connsiteY7" fmla="*/ 254804 h 996950"/>
              <a:gd name="connsiteX8" fmla="*/ 838031 w 998538"/>
              <a:gd name="connsiteY8" fmla="*/ 301428 h 996950"/>
              <a:gd name="connsiteX9" fmla="*/ 847795 w 998538"/>
              <a:gd name="connsiteY9" fmla="*/ 321218 h 996950"/>
              <a:gd name="connsiteX10" fmla="*/ 973138 w 998538"/>
              <a:gd name="connsiteY10" fmla="*/ 322263 h 996950"/>
              <a:gd name="connsiteX11" fmla="*/ 998538 w 998538"/>
              <a:gd name="connsiteY11" fmla="*/ 414338 h 996950"/>
              <a:gd name="connsiteX12" fmla="*/ 890497 w 998538"/>
              <a:gd name="connsiteY12" fmla="*/ 478747 h 996950"/>
              <a:gd name="connsiteX13" fmla="*/ 890774 w 998538"/>
              <a:gd name="connsiteY13" fmla="*/ 527148 h 996950"/>
              <a:gd name="connsiteX14" fmla="*/ 882299 w 998538"/>
              <a:gd name="connsiteY14" fmla="*/ 584940 h 996950"/>
              <a:gd name="connsiteX15" fmla="*/ 871815 w 998538"/>
              <a:gd name="connsiteY15" fmla="*/ 619468 h 996950"/>
              <a:gd name="connsiteX16" fmla="*/ 958851 w 998538"/>
              <a:gd name="connsiteY16" fmla="*/ 709612 h 996950"/>
              <a:gd name="connsiteX17" fmla="*/ 911226 w 998538"/>
              <a:gd name="connsiteY17" fmla="*/ 792162 h 996950"/>
              <a:gd name="connsiteX18" fmla="*/ 787774 w 998538"/>
              <a:gd name="connsiteY18" fmla="*/ 760508 h 996950"/>
              <a:gd name="connsiteX19" fmla="*/ 772513 w 998538"/>
              <a:gd name="connsiteY19" fmla="*/ 780248 h 996950"/>
              <a:gd name="connsiteX20" fmla="*/ 680686 w 998538"/>
              <a:gd name="connsiteY20" fmla="*/ 846352 h 996950"/>
              <a:gd name="connsiteX21" fmla="*/ 677312 w 998538"/>
              <a:gd name="connsiteY21" fmla="*/ 847695 h 996950"/>
              <a:gd name="connsiteX22" fmla="*/ 676276 w 998538"/>
              <a:gd name="connsiteY22" fmla="*/ 973138 h 996950"/>
              <a:gd name="connsiteX23" fmla="*/ 584201 w 998538"/>
              <a:gd name="connsiteY23" fmla="*/ 996950 h 996950"/>
              <a:gd name="connsiteX24" fmla="*/ 519821 w 998538"/>
              <a:gd name="connsiteY24" fmla="*/ 888959 h 996950"/>
              <a:gd name="connsiteX25" fmla="*/ 470892 w 998538"/>
              <a:gd name="connsiteY25" fmla="*/ 889254 h 996950"/>
              <a:gd name="connsiteX26" fmla="*/ 379143 w 998538"/>
              <a:gd name="connsiteY26" fmla="*/ 870730 h 996950"/>
              <a:gd name="connsiteX27" fmla="*/ 288925 w 998538"/>
              <a:gd name="connsiteY27" fmla="*/ 958850 h 996950"/>
              <a:gd name="connsiteX28" fmla="*/ 206375 w 998538"/>
              <a:gd name="connsiteY28" fmla="*/ 911225 h 996950"/>
              <a:gd name="connsiteX29" fmla="*/ 237029 w 998538"/>
              <a:gd name="connsiteY29" fmla="*/ 786493 h 996950"/>
              <a:gd name="connsiteX30" fmla="*/ 207771 w 998538"/>
              <a:gd name="connsiteY30" fmla="*/ 761387 h 996950"/>
              <a:gd name="connsiteX31" fmla="*/ 151139 w 998538"/>
              <a:gd name="connsiteY31" fmla="*/ 680106 h 996950"/>
              <a:gd name="connsiteX32" fmla="*/ 149800 w 998538"/>
              <a:gd name="connsiteY32" fmla="*/ 676770 h 996950"/>
              <a:gd name="connsiteX33" fmla="*/ 23812 w 998538"/>
              <a:gd name="connsiteY33" fmla="*/ 674687 h 996950"/>
              <a:gd name="connsiteX34" fmla="*/ 0 w 998538"/>
              <a:gd name="connsiteY34" fmla="*/ 582612 h 996950"/>
              <a:gd name="connsiteX35" fmla="*/ 108043 w 998538"/>
              <a:gd name="connsiteY35" fmla="*/ 519241 h 996950"/>
              <a:gd name="connsiteX36" fmla="*/ 107765 w 998538"/>
              <a:gd name="connsiteY36" fmla="*/ 470735 h 996950"/>
              <a:gd name="connsiteX37" fmla="*/ 126816 w 998538"/>
              <a:gd name="connsiteY37" fmla="*/ 377577 h 996950"/>
              <a:gd name="connsiteX38" fmla="*/ 39688 w 998538"/>
              <a:gd name="connsiteY38" fmla="*/ 287338 h 996950"/>
              <a:gd name="connsiteX39" fmla="*/ 87313 w 998538"/>
              <a:gd name="connsiteY39" fmla="*/ 206375 h 996950"/>
              <a:gd name="connsiteX40" fmla="*/ 210783 w 998538"/>
              <a:gd name="connsiteY40" fmla="*/ 238034 h 996950"/>
              <a:gd name="connsiteX41" fmla="*/ 236348 w 998538"/>
              <a:gd name="connsiteY41" fmla="*/ 208415 h 996950"/>
              <a:gd name="connsiteX42" fmla="*/ 317853 w 998538"/>
              <a:gd name="connsiteY42" fmla="*/ 151801 h 996950"/>
              <a:gd name="connsiteX43" fmla="*/ 321216 w 998538"/>
              <a:gd name="connsiteY43" fmla="*/ 150452 h 996950"/>
              <a:gd name="connsiteX44" fmla="*/ 322262 w 998538"/>
              <a:gd name="connsiteY44" fmla="*/ 23812 h 99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998538" h="996950">
                <a:moveTo>
                  <a:pt x="414337" y="0"/>
                </a:moveTo>
                <a:lnTo>
                  <a:pt x="479337" y="109032"/>
                </a:lnTo>
                <a:lnTo>
                  <a:pt x="546972" y="110548"/>
                </a:lnTo>
                <a:lnTo>
                  <a:pt x="620653" y="127113"/>
                </a:lnTo>
                <a:lnTo>
                  <a:pt x="711201" y="39688"/>
                </a:lnTo>
                <a:lnTo>
                  <a:pt x="792163" y="87313"/>
                </a:lnTo>
                <a:lnTo>
                  <a:pt x="760994" y="208872"/>
                </a:lnTo>
                <a:lnTo>
                  <a:pt x="805799" y="254804"/>
                </a:lnTo>
                <a:cubicBezTo>
                  <a:pt x="817614" y="269493"/>
                  <a:pt x="828398" y="285067"/>
                  <a:pt x="838031" y="301428"/>
                </a:cubicBezTo>
                <a:lnTo>
                  <a:pt x="847795" y="321218"/>
                </a:lnTo>
                <a:lnTo>
                  <a:pt x="973138" y="322263"/>
                </a:lnTo>
                <a:lnTo>
                  <a:pt x="998538" y="414338"/>
                </a:lnTo>
                <a:lnTo>
                  <a:pt x="890497" y="478747"/>
                </a:lnTo>
                <a:lnTo>
                  <a:pt x="890774" y="527148"/>
                </a:lnTo>
                <a:cubicBezTo>
                  <a:pt x="889384" y="546811"/>
                  <a:pt x="886525" y="566115"/>
                  <a:pt x="882299" y="584940"/>
                </a:cubicBezTo>
                <a:lnTo>
                  <a:pt x="871815" y="619468"/>
                </a:lnTo>
                <a:lnTo>
                  <a:pt x="958851" y="709612"/>
                </a:lnTo>
                <a:lnTo>
                  <a:pt x="911226" y="792162"/>
                </a:lnTo>
                <a:lnTo>
                  <a:pt x="787774" y="760508"/>
                </a:lnTo>
                <a:lnTo>
                  <a:pt x="772513" y="780248"/>
                </a:lnTo>
                <a:cubicBezTo>
                  <a:pt x="745462" y="806425"/>
                  <a:pt x="714580" y="828779"/>
                  <a:pt x="680686" y="846352"/>
                </a:cubicBezTo>
                <a:lnTo>
                  <a:pt x="677312" y="847695"/>
                </a:lnTo>
                <a:lnTo>
                  <a:pt x="676276" y="973138"/>
                </a:lnTo>
                <a:lnTo>
                  <a:pt x="584201" y="996950"/>
                </a:lnTo>
                <a:lnTo>
                  <a:pt x="519821" y="888959"/>
                </a:lnTo>
                <a:lnTo>
                  <a:pt x="470892" y="889254"/>
                </a:lnTo>
                <a:lnTo>
                  <a:pt x="379143" y="870730"/>
                </a:lnTo>
                <a:lnTo>
                  <a:pt x="288925" y="958850"/>
                </a:lnTo>
                <a:lnTo>
                  <a:pt x="206375" y="911225"/>
                </a:lnTo>
                <a:lnTo>
                  <a:pt x="237029" y="786493"/>
                </a:lnTo>
                <a:lnTo>
                  <a:pt x="207771" y="761387"/>
                </a:lnTo>
                <a:cubicBezTo>
                  <a:pt x="185674" y="736979"/>
                  <a:pt x="166586" y="709707"/>
                  <a:pt x="151139" y="680106"/>
                </a:cubicBezTo>
                <a:lnTo>
                  <a:pt x="149800" y="676770"/>
                </a:lnTo>
                <a:lnTo>
                  <a:pt x="23812" y="674687"/>
                </a:lnTo>
                <a:lnTo>
                  <a:pt x="0" y="582612"/>
                </a:lnTo>
                <a:lnTo>
                  <a:pt x="108043" y="519241"/>
                </a:lnTo>
                <a:lnTo>
                  <a:pt x="107765" y="470735"/>
                </a:lnTo>
                <a:lnTo>
                  <a:pt x="126816" y="377577"/>
                </a:lnTo>
                <a:lnTo>
                  <a:pt x="39688" y="287338"/>
                </a:lnTo>
                <a:lnTo>
                  <a:pt x="87313" y="206375"/>
                </a:lnTo>
                <a:lnTo>
                  <a:pt x="210783" y="238034"/>
                </a:lnTo>
                <a:lnTo>
                  <a:pt x="236348" y="208415"/>
                </a:lnTo>
                <a:cubicBezTo>
                  <a:pt x="260844" y="186335"/>
                  <a:pt x="288196" y="167250"/>
                  <a:pt x="317853" y="151801"/>
                </a:cubicBezTo>
                <a:lnTo>
                  <a:pt x="321216" y="150452"/>
                </a:lnTo>
                <a:lnTo>
                  <a:pt x="322262" y="238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2807" tIns="31404" rIns="62807" bIns="31404" numCol="1" anchor="t" anchorCtr="0" compatLnSpc="1">
            <a:noAutofit/>
          </a:bodyPr>
          <a:lstStyle/>
          <a:p>
            <a:pPr algn="just">
              <a:lnSpc>
                <a:spcPct val="120000"/>
              </a:lnSpc>
            </a:pPr>
            <a:endParaRPr lang="en-US" sz="675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Freeform 5"/>
          <p:cNvSpPr/>
          <p:nvPr/>
        </p:nvSpPr>
        <p:spPr bwMode="auto">
          <a:xfrm>
            <a:off x="4789547" y="1547329"/>
            <a:ext cx="1112212" cy="1111121"/>
          </a:xfrm>
          <a:custGeom>
            <a:avLst/>
            <a:gdLst>
              <a:gd name="connsiteX0" fmla="*/ 847725 w 1619250"/>
              <a:gd name="connsiteY0" fmla="*/ 0 h 1617662"/>
              <a:gd name="connsiteX1" fmla="*/ 949326 w 1619250"/>
              <a:gd name="connsiteY1" fmla="*/ 11113 h 1617662"/>
              <a:gd name="connsiteX2" fmla="*/ 970985 w 1619250"/>
              <a:gd name="connsiteY2" fmla="*/ 154479 h 1617662"/>
              <a:gd name="connsiteX3" fmla="*/ 1020676 w 1619250"/>
              <a:gd name="connsiteY3" fmla="*/ 165666 h 1617662"/>
              <a:gd name="connsiteX4" fmla="*/ 1059385 w 1619250"/>
              <a:gd name="connsiteY4" fmla="*/ 182405 h 1617662"/>
              <a:gd name="connsiteX5" fmla="*/ 1158875 w 1619250"/>
              <a:gd name="connsiteY5" fmla="*/ 77787 h 1617662"/>
              <a:gd name="connsiteX6" fmla="*/ 1249362 w 1619250"/>
              <a:gd name="connsiteY6" fmla="*/ 128587 h 1617662"/>
              <a:gd name="connsiteX7" fmla="*/ 1212628 w 1619250"/>
              <a:gd name="connsiteY7" fmla="*/ 267361 h 1617662"/>
              <a:gd name="connsiteX8" fmla="*/ 1233852 w 1619250"/>
              <a:gd name="connsiteY8" fmla="*/ 281489 h 1617662"/>
              <a:gd name="connsiteX9" fmla="*/ 1276002 w 1619250"/>
              <a:gd name="connsiteY9" fmla="*/ 322146 h 1617662"/>
              <a:gd name="connsiteX10" fmla="*/ 1409700 w 1619250"/>
              <a:gd name="connsiteY10" fmla="*/ 263525 h 1617662"/>
              <a:gd name="connsiteX11" fmla="*/ 1473200 w 1619250"/>
              <a:gd name="connsiteY11" fmla="*/ 344488 h 1617662"/>
              <a:gd name="connsiteX12" fmla="*/ 1387587 w 1619250"/>
              <a:gd name="connsiteY12" fmla="*/ 458303 h 1617662"/>
              <a:gd name="connsiteX13" fmla="*/ 1394228 w 1619250"/>
              <a:gd name="connsiteY13" fmla="*/ 467599 h 1617662"/>
              <a:gd name="connsiteX14" fmla="*/ 1431944 w 1619250"/>
              <a:gd name="connsiteY14" fmla="*/ 542726 h 1617662"/>
              <a:gd name="connsiteX15" fmla="*/ 1574800 w 1619250"/>
              <a:gd name="connsiteY15" fmla="*/ 539750 h 1617662"/>
              <a:gd name="connsiteX16" fmla="*/ 1603375 w 1619250"/>
              <a:gd name="connsiteY16" fmla="*/ 638175 h 1617662"/>
              <a:gd name="connsiteX17" fmla="*/ 1477160 w 1619250"/>
              <a:gd name="connsiteY17" fmla="*/ 710875 h 1617662"/>
              <a:gd name="connsiteX18" fmla="*/ 1483169 w 1619250"/>
              <a:gd name="connsiteY18" fmla="*/ 742768 h 1617662"/>
              <a:gd name="connsiteX19" fmla="*/ 1485310 w 1619250"/>
              <a:gd name="connsiteY19" fmla="*/ 795975 h 1617662"/>
              <a:gd name="connsiteX20" fmla="*/ 1619250 w 1619250"/>
              <a:gd name="connsiteY20" fmla="*/ 847724 h 1617662"/>
              <a:gd name="connsiteX21" fmla="*/ 1606550 w 1619250"/>
              <a:gd name="connsiteY21" fmla="*/ 949324 h 1617662"/>
              <a:gd name="connsiteX22" fmla="*/ 1466784 w 1619250"/>
              <a:gd name="connsiteY22" fmla="*/ 969434 h 1617662"/>
              <a:gd name="connsiteX23" fmla="*/ 1466709 w 1619250"/>
              <a:gd name="connsiteY23" fmla="*/ 969830 h 1617662"/>
              <a:gd name="connsiteX24" fmla="*/ 1444759 w 1619250"/>
              <a:gd name="connsiteY24" fmla="*/ 1041504 h 1617662"/>
              <a:gd name="connsiteX25" fmla="*/ 1436556 w 1619250"/>
              <a:gd name="connsiteY25" fmla="*/ 1059607 h 1617662"/>
              <a:gd name="connsiteX26" fmla="*/ 1539875 w 1619250"/>
              <a:gd name="connsiteY26" fmla="*/ 1158875 h 1617662"/>
              <a:gd name="connsiteX27" fmla="*/ 1490663 w 1619250"/>
              <a:gd name="connsiteY27" fmla="*/ 1247775 h 1617662"/>
              <a:gd name="connsiteX28" fmla="*/ 1352092 w 1619250"/>
              <a:gd name="connsiteY28" fmla="*/ 1212374 h 1617662"/>
              <a:gd name="connsiteX29" fmla="*/ 1349843 w 1619250"/>
              <a:gd name="connsiteY29" fmla="*/ 1215872 h 1617662"/>
              <a:gd name="connsiteX30" fmla="*/ 1294635 w 1619250"/>
              <a:gd name="connsiteY30" fmla="*/ 1274490 h 1617662"/>
              <a:gd name="connsiteX31" fmla="*/ 1354138 w 1619250"/>
              <a:gd name="connsiteY31" fmla="*/ 1408112 h 1617662"/>
              <a:gd name="connsiteX32" fmla="*/ 1273176 w 1619250"/>
              <a:gd name="connsiteY32" fmla="*/ 1473199 h 1617662"/>
              <a:gd name="connsiteX33" fmla="*/ 1157217 w 1619250"/>
              <a:gd name="connsiteY33" fmla="*/ 1385195 h 1617662"/>
              <a:gd name="connsiteX34" fmla="*/ 1120350 w 1619250"/>
              <a:gd name="connsiteY34" fmla="*/ 1409895 h 1617662"/>
              <a:gd name="connsiteX35" fmla="*/ 1075411 w 1619250"/>
              <a:gd name="connsiteY35" fmla="*/ 1427570 h 1617662"/>
              <a:gd name="connsiteX36" fmla="*/ 1079500 w 1619250"/>
              <a:gd name="connsiteY36" fmla="*/ 1574800 h 1617662"/>
              <a:gd name="connsiteX37" fmla="*/ 979488 w 1619250"/>
              <a:gd name="connsiteY37" fmla="*/ 1603375 h 1617662"/>
              <a:gd name="connsiteX38" fmla="*/ 906418 w 1619250"/>
              <a:gd name="connsiteY38" fmla="*/ 1476518 h 1617662"/>
              <a:gd name="connsiteX39" fmla="*/ 874521 w 1619250"/>
              <a:gd name="connsiteY39" fmla="*/ 1482591 h 1617662"/>
              <a:gd name="connsiteX40" fmla="*/ 821659 w 1619250"/>
              <a:gd name="connsiteY40" fmla="*/ 1484809 h 1617662"/>
              <a:gd name="connsiteX41" fmla="*/ 769938 w 1619250"/>
              <a:gd name="connsiteY41" fmla="*/ 1617662 h 1617662"/>
              <a:gd name="connsiteX42" fmla="*/ 668337 w 1619250"/>
              <a:gd name="connsiteY42" fmla="*/ 1606550 h 1617662"/>
              <a:gd name="connsiteX43" fmla="*/ 648200 w 1619250"/>
              <a:gd name="connsiteY43" fmla="*/ 1466596 h 1617662"/>
              <a:gd name="connsiteX44" fmla="*/ 647485 w 1619250"/>
              <a:gd name="connsiteY44" fmla="*/ 1466463 h 1617662"/>
              <a:gd name="connsiteX45" fmla="*/ 575832 w 1619250"/>
              <a:gd name="connsiteY45" fmla="*/ 1444578 h 1617662"/>
              <a:gd name="connsiteX46" fmla="*/ 558072 w 1619250"/>
              <a:gd name="connsiteY46" fmla="*/ 1436539 h 1617662"/>
              <a:gd name="connsiteX47" fmla="*/ 458787 w 1619250"/>
              <a:gd name="connsiteY47" fmla="*/ 1539875 h 1617662"/>
              <a:gd name="connsiteX48" fmla="*/ 368300 w 1619250"/>
              <a:gd name="connsiteY48" fmla="*/ 1489075 h 1617662"/>
              <a:gd name="connsiteX49" fmla="*/ 404648 w 1619250"/>
              <a:gd name="connsiteY49" fmla="*/ 1351758 h 1617662"/>
              <a:gd name="connsiteX50" fmla="*/ 401488 w 1619250"/>
              <a:gd name="connsiteY50" fmla="*/ 1349726 h 1617662"/>
              <a:gd name="connsiteX51" fmla="*/ 342640 w 1619250"/>
              <a:gd name="connsiteY51" fmla="*/ 1294298 h 1617662"/>
              <a:gd name="connsiteX52" fmla="*/ 209550 w 1619250"/>
              <a:gd name="connsiteY52" fmla="*/ 1354137 h 1617662"/>
              <a:gd name="connsiteX53" fmla="*/ 146050 w 1619250"/>
              <a:gd name="connsiteY53" fmla="*/ 1273175 h 1617662"/>
              <a:gd name="connsiteX54" fmla="*/ 232208 w 1619250"/>
              <a:gd name="connsiteY54" fmla="*/ 1157271 h 1617662"/>
              <a:gd name="connsiteX55" fmla="*/ 207227 w 1619250"/>
              <a:gd name="connsiteY55" fmla="*/ 1120016 h 1617662"/>
              <a:gd name="connsiteX56" fmla="*/ 189389 w 1619250"/>
              <a:gd name="connsiteY56" fmla="*/ 1074838 h 1617662"/>
              <a:gd name="connsiteX57" fmla="*/ 42862 w 1619250"/>
              <a:gd name="connsiteY57" fmla="*/ 1077912 h 1617662"/>
              <a:gd name="connsiteX58" fmla="*/ 14287 w 1619250"/>
              <a:gd name="connsiteY58" fmla="*/ 979487 h 1617662"/>
              <a:gd name="connsiteX59" fmla="*/ 140548 w 1619250"/>
              <a:gd name="connsiteY59" fmla="*/ 906174 h 1617662"/>
              <a:gd name="connsiteX60" fmla="*/ 134493 w 1619250"/>
              <a:gd name="connsiteY60" fmla="*/ 874043 h 1617662"/>
              <a:gd name="connsiteX61" fmla="*/ 132361 w 1619250"/>
              <a:gd name="connsiteY61" fmla="*/ 821076 h 1617662"/>
              <a:gd name="connsiteX62" fmla="*/ 0 w 1619250"/>
              <a:gd name="connsiteY62" fmla="*/ 769937 h 1617662"/>
              <a:gd name="connsiteX63" fmla="*/ 11112 w 1619250"/>
              <a:gd name="connsiteY63" fmla="*/ 668337 h 1617662"/>
              <a:gd name="connsiteX64" fmla="*/ 150722 w 1619250"/>
              <a:gd name="connsiteY64" fmla="*/ 648393 h 1617662"/>
              <a:gd name="connsiteX65" fmla="*/ 150953 w 1619250"/>
              <a:gd name="connsiteY65" fmla="*/ 647170 h 1617662"/>
              <a:gd name="connsiteX66" fmla="*/ 172903 w 1619250"/>
              <a:gd name="connsiteY66" fmla="*/ 575583 h 1617662"/>
              <a:gd name="connsiteX67" fmla="*/ 180932 w 1619250"/>
              <a:gd name="connsiteY67" fmla="*/ 557888 h 1617662"/>
              <a:gd name="connsiteX68" fmla="*/ 77787 w 1619250"/>
              <a:gd name="connsiteY68" fmla="*/ 458787 h 1617662"/>
              <a:gd name="connsiteX69" fmla="*/ 128587 w 1619250"/>
              <a:gd name="connsiteY69" fmla="*/ 368300 h 1617662"/>
              <a:gd name="connsiteX70" fmla="*/ 265788 w 1619250"/>
              <a:gd name="connsiteY70" fmla="*/ 404618 h 1617662"/>
              <a:gd name="connsiteX71" fmla="*/ 267819 w 1619250"/>
              <a:gd name="connsiteY71" fmla="*/ 401465 h 1617662"/>
              <a:gd name="connsiteX72" fmla="*/ 323724 w 1619250"/>
              <a:gd name="connsiteY72" fmla="*/ 342199 h 1617662"/>
              <a:gd name="connsiteX73" fmla="*/ 265112 w 1619250"/>
              <a:gd name="connsiteY73" fmla="*/ 209550 h 1617662"/>
              <a:gd name="connsiteX74" fmla="*/ 344487 w 1619250"/>
              <a:gd name="connsiteY74" fmla="*/ 146050 h 1617662"/>
              <a:gd name="connsiteX75" fmla="*/ 460547 w 1619250"/>
              <a:gd name="connsiteY75" fmla="*/ 232325 h 1617662"/>
              <a:gd name="connsiteX76" fmla="*/ 497312 w 1619250"/>
              <a:gd name="connsiteY76" fmla="*/ 207728 h 1617662"/>
              <a:gd name="connsiteX77" fmla="*/ 542279 w 1619250"/>
              <a:gd name="connsiteY77" fmla="*/ 190056 h 1617662"/>
              <a:gd name="connsiteX78" fmla="*/ 538162 w 1619250"/>
              <a:gd name="connsiteY78" fmla="*/ 42862 h 1617662"/>
              <a:gd name="connsiteX79" fmla="*/ 638174 w 1619250"/>
              <a:gd name="connsiteY79" fmla="*/ 14287 h 1617662"/>
              <a:gd name="connsiteX80" fmla="*/ 711825 w 1619250"/>
              <a:gd name="connsiteY80" fmla="*/ 142152 h 1617662"/>
              <a:gd name="connsiteX81" fmla="*/ 759983 w 1619250"/>
              <a:gd name="connsiteY81" fmla="*/ 133603 h 1617662"/>
              <a:gd name="connsiteX82" fmla="*/ 796385 w 1619250"/>
              <a:gd name="connsiteY82" fmla="*/ 134513 h 1617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619250" h="1617662">
                <a:moveTo>
                  <a:pt x="847725" y="0"/>
                </a:moveTo>
                <a:lnTo>
                  <a:pt x="949326" y="11113"/>
                </a:lnTo>
                <a:lnTo>
                  <a:pt x="970985" y="154479"/>
                </a:lnTo>
                <a:lnTo>
                  <a:pt x="1020676" y="165666"/>
                </a:lnTo>
                <a:lnTo>
                  <a:pt x="1059385" y="182405"/>
                </a:lnTo>
                <a:lnTo>
                  <a:pt x="1158875" y="77787"/>
                </a:lnTo>
                <a:lnTo>
                  <a:pt x="1249362" y="128587"/>
                </a:lnTo>
                <a:lnTo>
                  <a:pt x="1212628" y="267361"/>
                </a:lnTo>
                <a:lnTo>
                  <a:pt x="1233852" y="281489"/>
                </a:lnTo>
                <a:lnTo>
                  <a:pt x="1276002" y="322146"/>
                </a:lnTo>
                <a:lnTo>
                  <a:pt x="1409700" y="263525"/>
                </a:lnTo>
                <a:lnTo>
                  <a:pt x="1473200" y="344488"/>
                </a:lnTo>
                <a:lnTo>
                  <a:pt x="1387587" y="458303"/>
                </a:lnTo>
                <a:lnTo>
                  <a:pt x="1394228" y="467599"/>
                </a:lnTo>
                <a:lnTo>
                  <a:pt x="1431944" y="542726"/>
                </a:lnTo>
                <a:lnTo>
                  <a:pt x="1574800" y="539750"/>
                </a:lnTo>
                <a:lnTo>
                  <a:pt x="1603375" y="638175"/>
                </a:lnTo>
                <a:lnTo>
                  <a:pt x="1477160" y="710875"/>
                </a:lnTo>
                <a:lnTo>
                  <a:pt x="1483169" y="742768"/>
                </a:lnTo>
                <a:lnTo>
                  <a:pt x="1485310" y="795975"/>
                </a:lnTo>
                <a:lnTo>
                  <a:pt x="1619250" y="847724"/>
                </a:lnTo>
                <a:lnTo>
                  <a:pt x="1606550" y="949324"/>
                </a:lnTo>
                <a:lnTo>
                  <a:pt x="1466784" y="969434"/>
                </a:lnTo>
                <a:lnTo>
                  <a:pt x="1466709" y="969830"/>
                </a:lnTo>
                <a:cubicBezTo>
                  <a:pt x="1460705" y="994163"/>
                  <a:pt x="1453369" y="1018089"/>
                  <a:pt x="1444759" y="1041504"/>
                </a:cubicBezTo>
                <a:lnTo>
                  <a:pt x="1436556" y="1059607"/>
                </a:lnTo>
                <a:lnTo>
                  <a:pt x="1539875" y="1158875"/>
                </a:lnTo>
                <a:lnTo>
                  <a:pt x="1490663" y="1247775"/>
                </a:lnTo>
                <a:lnTo>
                  <a:pt x="1352092" y="1212374"/>
                </a:lnTo>
                <a:lnTo>
                  <a:pt x="1349843" y="1215872"/>
                </a:lnTo>
                <a:lnTo>
                  <a:pt x="1294635" y="1274490"/>
                </a:lnTo>
                <a:lnTo>
                  <a:pt x="1354138" y="1408112"/>
                </a:lnTo>
                <a:lnTo>
                  <a:pt x="1273176" y="1473199"/>
                </a:lnTo>
                <a:lnTo>
                  <a:pt x="1157217" y="1385195"/>
                </a:lnTo>
                <a:lnTo>
                  <a:pt x="1120350" y="1409895"/>
                </a:lnTo>
                <a:lnTo>
                  <a:pt x="1075411" y="1427570"/>
                </a:lnTo>
                <a:lnTo>
                  <a:pt x="1079500" y="1574800"/>
                </a:lnTo>
                <a:lnTo>
                  <a:pt x="979488" y="1603375"/>
                </a:lnTo>
                <a:lnTo>
                  <a:pt x="906418" y="1476518"/>
                </a:lnTo>
                <a:lnTo>
                  <a:pt x="874521" y="1482591"/>
                </a:lnTo>
                <a:lnTo>
                  <a:pt x="821659" y="1484809"/>
                </a:lnTo>
                <a:lnTo>
                  <a:pt x="769938" y="1617662"/>
                </a:lnTo>
                <a:lnTo>
                  <a:pt x="668337" y="1606550"/>
                </a:lnTo>
                <a:lnTo>
                  <a:pt x="648200" y="1466596"/>
                </a:lnTo>
                <a:lnTo>
                  <a:pt x="647485" y="1466463"/>
                </a:lnTo>
                <a:cubicBezTo>
                  <a:pt x="623160" y="1460484"/>
                  <a:pt x="599240" y="1453170"/>
                  <a:pt x="575832" y="1444578"/>
                </a:cubicBezTo>
                <a:lnTo>
                  <a:pt x="558072" y="1436539"/>
                </a:lnTo>
                <a:lnTo>
                  <a:pt x="458787" y="1539875"/>
                </a:lnTo>
                <a:lnTo>
                  <a:pt x="368300" y="1489075"/>
                </a:lnTo>
                <a:lnTo>
                  <a:pt x="404648" y="1351758"/>
                </a:lnTo>
                <a:lnTo>
                  <a:pt x="401488" y="1349726"/>
                </a:lnTo>
                <a:lnTo>
                  <a:pt x="342640" y="1294298"/>
                </a:lnTo>
                <a:lnTo>
                  <a:pt x="209550" y="1354137"/>
                </a:lnTo>
                <a:lnTo>
                  <a:pt x="146050" y="1273175"/>
                </a:lnTo>
                <a:lnTo>
                  <a:pt x="232208" y="1157271"/>
                </a:lnTo>
                <a:lnTo>
                  <a:pt x="207227" y="1120016"/>
                </a:lnTo>
                <a:lnTo>
                  <a:pt x="189389" y="1074838"/>
                </a:lnTo>
                <a:lnTo>
                  <a:pt x="42862" y="1077912"/>
                </a:lnTo>
                <a:lnTo>
                  <a:pt x="14287" y="979487"/>
                </a:lnTo>
                <a:lnTo>
                  <a:pt x="140548" y="906174"/>
                </a:lnTo>
                <a:lnTo>
                  <a:pt x="134493" y="874043"/>
                </a:lnTo>
                <a:lnTo>
                  <a:pt x="132361" y="821076"/>
                </a:lnTo>
                <a:lnTo>
                  <a:pt x="0" y="769937"/>
                </a:lnTo>
                <a:lnTo>
                  <a:pt x="11112" y="668337"/>
                </a:lnTo>
                <a:lnTo>
                  <a:pt x="150722" y="648393"/>
                </a:lnTo>
                <a:lnTo>
                  <a:pt x="150953" y="647170"/>
                </a:lnTo>
                <a:cubicBezTo>
                  <a:pt x="156957" y="622865"/>
                  <a:pt x="164293" y="598967"/>
                  <a:pt x="172903" y="575583"/>
                </a:cubicBezTo>
                <a:lnTo>
                  <a:pt x="180932" y="557888"/>
                </a:lnTo>
                <a:lnTo>
                  <a:pt x="77787" y="458787"/>
                </a:lnTo>
                <a:lnTo>
                  <a:pt x="128587" y="368300"/>
                </a:lnTo>
                <a:lnTo>
                  <a:pt x="265788" y="404618"/>
                </a:lnTo>
                <a:lnTo>
                  <a:pt x="267819" y="401465"/>
                </a:lnTo>
                <a:lnTo>
                  <a:pt x="323724" y="342199"/>
                </a:lnTo>
                <a:lnTo>
                  <a:pt x="265112" y="209550"/>
                </a:lnTo>
                <a:lnTo>
                  <a:pt x="344487" y="146050"/>
                </a:lnTo>
                <a:lnTo>
                  <a:pt x="460547" y="232325"/>
                </a:lnTo>
                <a:lnTo>
                  <a:pt x="497312" y="207728"/>
                </a:lnTo>
                <a:lnTo>
                  <a:pt x="542279" y="190056"/>
                </a:lnTo>
                <a:lnTo>
                  <a:pt x="538162" y="42862"/>
                </a:lnTo>
                <a:lnTo>
                  <a:pt x="638174" y="14287"/>
                </a:lnTo>
                <a:lnTo>
                  <a:pt x="711825" y="142152"/>
                </a:lnTo>
                <a:lnTo>
                  <a:pt x="759983" y="133603"/>
                </a:lnTo>
                <a:lnTo>
                  <a:pt x="796385" y="1345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2807" tIns="31404" rIns="62807" bIns="31404" numCol="1" anchor="t" anchorCtr="0" compatLnSpc="1">
            <a:noAutofit/>
          </a:bodyPr>
          <a:lstStyle/>
          <a:p>
            <a:pPr algn="just">
              <a:lnSpc>
                <a:spcPct val="120000"/>
              </a:lnSpc>
            </a:pPr>
            <a:endParaRPr lang="en-US" sz="675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5714209" y="1180955"/>
            <a:ext cx="806899" cy="806899"/>
          </a:xfrm>
          <a:custGeom>
            <a:avLst/>
            <a:gdLst>
              <a:gd name="connsiteX0" fmla="*/ 615950 w 1174750"/>
              <a:gd name="connsiteY0" fmla="*/ 0 h 1174750"/>
              <a:gd name="connsiteX1" fmla="*/ 690562 w 1174750"/>
              <a:gd name="connsiteY1" fmla="*/ 7938 h 1174750"/>
              <a:gd name="connsiteX2" fmla="*/ 704967 w 1174750"/>
              <a:gd name="connsiteY2" fmla="*/ 112884 h 1174750"/>
              <a:gd name="connsiteX3" fmla="*/ 742050 w 1174750"/>
              <a:gd name="connsiteY3" fmla="*/ 121270 h 1174750"/>
              <a:gd name="connsiteX4" fmla="*/ 769468 w 1174750"/>
              <a:gd name="connsiteY4" fmla="*/ 133166 h 1174750"/>
              <a:gd name="connsiteX5" fmla="*/ 841375 w 1174750"/>
              <a:gd name="connsiteY5" fmla="*/ 57150 h 1174750"/>
              <a:gd name="connsiteX6" fmla="*/ 908050 w 1174750"/>
              <a:gd name="connsiteY6" fmla="*/ 93663 h 1174750"/>
              <a:gd name="connsiteX7" fmla="*/ 881353 w 1174750"/>
              <a:gd name="connsiteY7" fmla="*/ 195319 h 1174750"/>
              <a:gd name="connsiteX8" fmla="*/ 896621 w 1174750"/>
              <a:gd name="connsiteY8" fmla="*/ 205513 h 1174750"/>
              <a:gd name="connsiteX9" fmla="*/ 927173 w 1174750"/>
              <a:gd name="connsiteY9" fmla="*/ 235070 h 1174750"/>
              <a:gd name="connsiteX10" fmla="*/ 1022350 w 1174750"/>
              <a:gd name="connsiteY10" fmla="*/ 192087 h 1174750"/>
              <a:gd name="connsiteX11" fmla="*/ 1069975 w 1174750"/>
              <a:gd name="connsiteY11" fmla="*/ 250824 h 1174750"/>
              <a:gd name="connsiteX12" fmla="*/ 1008057 w 1174750"/>
              <a:gd name="connsiteY12" fmla="*/ 334058 h 1174750"/>
              <a:gd name="connsiteX13" fmla="*/ 1012850 w 1174750"/>
              <a:gd name="connsiteY13" fmla="*/ 340787 h 1174750"/>
              <a:gd name="connsiteX14" fmla="*/ 1035896 w 1174750"/>
              <a:gd name="connsiteY14" fmla="*/ 395218 h 1174750"/>
              <a:gd name="connsiteX15" fmla="*/ 1144588 w 1174750"/>
              <a:gd name="connsiteY15" fmla="*/ 392112 h 1174750"/>
              <a:gd name="connsiteX16" fmla="*/ 1165225 w 1174750"/>
              <a:gd name="connsiteY16" fmla="*/ 463549 h 1174750"/>
              <a:gd name="connsiteX17" fmla="*/ 1072819 w 1174750"/>
              <a:gd name="connsiteY17" fmla="*/ 516353 h 1174750"/>
              <a:gd name="connsiteX18" fmla="*/ 1077438 w 1174750"/>
              <a:gd name="connsiteY18" fmla="*/ 540687 h 1174750"/>
              <a:gd name="connsiteX19" fmla="*/ 1076865 w 1174750"/>
              <a:gd name="connsiteY19" fmla="*/ 577826 h 1174750"/>
              <a:gd name="connsiteX20" fmla="*/ 1174750 w 1174750"/>
              <a:gd name="connsiteY20" fmla="*/ 615950 h 1174750"/>
              <a:gd name="connsiteX21" fmla="*/ 1166813 w 1174750"/>
              <a:gd name="connsiteY21" fmla="*/ 690562 h 1174750"/>
              <a:gd name="connsiteX22" fmla="*/ 1062601 w 1174750"/>
              <a:gd name="connsiteY22" fmla="*/ 705007 h 1174750"/>
              <a:gd name="connsiteX23" fmla="*/ 1049710 w 1174750"/>
              <a:gd name="connsiteY23" fmla="*/ 757392 h 1174750"/>
              <a:gd name="connsiteX24" fmla="*/ 1043913 w 1174750"/>
              <a:gd name="connsiteY24" fmla="*/ 770170 h 1174750"/>
              <a:gd name="connsiteX25" fmla="*/ 1119188 w 1174750"/>
              <a:gd name="connsiteY25" fmla="*/ 841375 h 1174750"/>
              <a:gd name="connsiteX26" fmla="*/ 1082676 w 1174750"/>
              <a:gd name="connsiteY26" fmla="*/ 908050 h 1174750"/>
              <a:gd name="connsiteX27" fmla="*/ 982045 w 1174750"/>
              <a:gd name="connsiteY27" fmla="*/ 881886 h 1174750"/>
              <a:gd name="connsiteX28" fmla="*/ 980809 w 1174750"/>
              <a:gd name="connsiteY28" fmla="*/ 883806 h 1174750"/>
              <a:gd name="connsiteX29" fmla="*/ 940450 w 1174750"/>
              <a:gd name="connsiteY29" fmla="*/ 926599 h 1174750"/>
              <a:gd name="connsiteX30" fmla="*/ 982662 w 1174750"/>
              <a:gd name="connsiteY30" fmla="*/ 1022349 h 1174750"/>
              <a:gd name="connsiteX31" fmla="*/ 925512 w 1174750"/>
              <a:gd name="connsiteY31" fmla="*/ 1069974 h 1174750"/>
              <a:gd name="connsiteX32" fmla="*/ 840644 w 1174750"/>
              <a:gd name="connsiteY32" fmla="*/ 1006841 h 1174750"/>
              <a:gd name="connsiteX33" fmla="*/ 814145 w 1174750"/>
              <a:gd name="connsiteY33" fmla="*/ 1024591 h 1174750"/>
              <a:gd name="connsiteX34" fmla="*/ 781185 w 1174750"/>
              <a:gd name="connsiteY34" fmla="*/ 1037594 h 1174750"/>
              <a:gd name="connsiteX35" fmla="*/ 784225 w 1174750"/>
              <a:gd name="connsiteY35" fmla="*/ 1143000 h 1174750"/>
              <a:gd name="connsiteX36" fmla="*/ 711200 w 1174750"/>
              <a:gd name="connsiteY36" fmla="*/ 1163637 h 1174750"/>
              <a:gd name="connsiteX37" fmla="*/ 658868 w 1174750"/>
              <a:gd name="connsiteY37" fmla="*/ 1073062 h 1174750"/>
              <a:gd name="connsiteX38" fmla="*/ 635880 w 1174750"/>
              <a:gd name="connsiteY38" fmla="*/ 1077436 h 1174750"/>
              <a:gd name="connsiteX39" fmla="*/ 597489 w 1174750"/>
              <a:gd name="connsiteY39" fmla="*/ 1076843 h 1174750"/>
              <a:gd name="connsiteX40" fmla="*/ 560387 w 1174750"/>
              <a:gd name="connsiteY40" fmla="*/ 1174750 h 1174750"/>
              <a:gd name="connsiteX41" fmla="*/ 485774 w 1174750"/>
              <a:gd name="connsiteY41" fmla="*/ 1166813 h 1174750"/>
              <a:gd name="connsiteX42" fmla="*/ 470244 w 1174750"/>
              <a:gd name="connsiteY42" fmla="*/ 1062239 h 1174750"/>
              <a:gd name="connsiteX43" fmla="*/ 419327 w 1174750"/>
              <a:gd name="connsiteY43" fmla="*/ 1049708 h 1174750"/>
              <a:gd name="connsiteX44" fmla="*/ 404822 w 1174750"/>
              <a:gd name="connsiteY44" fmla="*/ 1043134 h 1174750"/>
              <a:gd name="connsiteX45" fmla="*/ 333374 w 1174750"/>
              <a:gd name="connsiteY45" fmla="*/ 1117600 h 1174750"/>
              <a:gd name="connsiteX46" fmla="*/ 268287 w 1174750"/>
              <a:gd name="connsiteY46" fmla="*/ 1081088 h 1174750"/>
              <a:gd name="connsiteX47" fmla="*/ 294359 w 1174750"/>
              <a:gd name="connsiteY47" fmla="*/ 981814 h 1174750"/>
              <a:gd name="connsiteX48" fmla="*/ 292795 w 1174750"/>
              <a:gd name="connsiteY48" fmla="*/ 980808 h 1174750"/>
              <a:gd name="connsiteX49" fmla="*/ 249696 w 1174750"/>
              <a:gd name="connsiteY49" fmla="*/ 940224 h 1174750"/>
              <a:gd name="connsiteX50" fmla="*/ 152399 w 1174750"/>
              <a:gd name="connsiteY50" fmla="*/ 982662 h 1174750"/>
              <a:gd name="connsiteX51" fmla="*/ 106362 w 1174750"/>
              <a:gd name="connsiteY51" fmla="*/ 925512 h 1174750"/>
              <a:gd name="connsiteX52" fmla="*/ 169531 w 1174750"/>
              <a:gd name="connsiteY52" fmla="*/ 840597 h 1174750"/>
              <a:gd name="connsiteX53" fmla="*/ 151782 w 1174750"/>
              <a:gd name="connsiteY53" fmla="*/ 814144 h 1174750"/>
              <a:gd name="connsiteX54" fmla="*/ 138529 w 1174750"/>
              <a:gd name="connsiteY54" fmla="*/ 780584 h 1174750"/>
              <a:gd name="connsiteX55" fmla="*/ 31749 w 1174750"/>
              <a:gd name="connsiteY55" fmla="*/ 782637 h 1174750"/>
              <a:gd name="connsiteX56" fmla="*/ 11112 w 1174750"/>
              <a:gd name="connsiteY56" fmla="*/ 712787 h 1174750"/>
              <a:gd name="connsiteX57" fmla="*/ 103243 w 1174750"/>
              <a:gd name="connsiteY57" fmla="*/ 658532 h 1174750"/>
              <a:gd name="connsiteX58" fmla="*/ 98900 w 1174750"/>
              <a:gd name="connsiteY58" fmla="*/ 635651 h 1174750"/>
              <a:gd name="connsiteX59" fmla="*/ 99486 w 1174750"/>
              <a:gd name="connsiteY59" fmla="*/ 597694 h 1174750"/>
              <a:gd name="connsiteX60" fmla="*/ 0 w 1174750"/>
              <a:gd name="connsiteY60" fmla="*/ 560387 h 1174750"/>
              <a:gd name="connsiteX61" fmla="*/ 7937 w 1174750"/>
              <a:gd name="connsiteY61" fmla="*/ 485775 h 1174750"/>
              <a:gd name="connsiteX62" fmla="*/ 114022 w 1174750"/>
              <a:gd name="connsiteY62" fmla="*/ 470174 h 1174750"/>
              <a:gd name="connsiteX63" fmla="*/ 126629 w 1174750"/>
              <a:gd name="connsiteY63" fmla="*/ 418946 h 1174750"/>
              <a:gd name="connsiteX64" fmla="*/ 132605 w 1174750"/>
              <a:gd name="connsiteY64" fmla="*/ 405771 h 1174750"/>
              <a:gd name="connsiteX65" fmla="*/ 57150 w 1174750"/>
              <a:gd name="connsiteY65" fmla="*/ 333375 h 1174750"/>
              <a:gd name="connsiteX66" fmla="*/ 93662 w 1174750"/>
              <a:gd name="connsiteY66" fmla="*/ 268287 h 1174750"/>
              <a:gd name="connsiteX67" fmla="*/ 194147 w 1174750"/>
              <a:gd name="connsiteY67" fmla="*/ 294677 h 1174750"/>
              <a:gd name="connsiteX68" fmla="*/ 195530 w 1174750"/>
              <a:gd name="connsiteY68" fmla="*/ 292531 h 1174750"/>
              <a:gd name="connsiteX69" fmla="*/ 235678 w 1174750"/>
              <a:gd name="connsiteY69" fmla="*/ 249961 h 1174750"/>
              <a:gd name="connsiteX70" fmla="*/ 192087 w 1174750"/>
              <a:gd name="connsiteY70" fmla="*/ 152400 h 1174750"/>
              <a:gd name="connsiteX71" fmla="*/ 250824 w 1174750"/>
              <a:gd name="connsiteY71" fmla="*/ 106362 h 1174750"/>
              <a:gd name="connsiteX72" fmla="*/ 335694 w 1174750"/>
              <a:gd name="connsiteY72" fmla="*/ 169496 h 1174750"/>
              <a:gd name="connsiteX73" fmla="*/ 362193 w 1174750"/>
              <a:gd name="connsiteY73" fmla="*/ 151746 h 1174750"/>
              <a:gd name="connsiteX74" fmla="*/ 395198 w 1174750"/>
              <a:gd name="connsiteY74" fmla="*/ 138726 h 1174750"/>
              <a:gd name="connsiteX75" fmla="*/ 392112 w 1174750"/>
              <a:gd name="connsiteY75" fmla="*/ 31750 h 1174750"/>
              <a:gd name="connsiteX76" fmla="*/ 463549 w 1174750"/>
              <a:gd name="connsiteY76" fmla="*/ 11112 h 1174750"/>
              <a:gd name="connsiteX77" fmla="*/ 518238 w 1174750"/>
              <a:gd name="connsiteY77" fmla="*/ 103979 h 1174750"/>
              <a:gd name="connsiteX78" fmla="*/ 552910 w 1174750"/>
              <a:gd name="connsiteY78" fmla="*/ 97845 h 1174750"/>
              <a:gd name="connsiteX79" fmla="*/ 577990 w 1174750"/>
              <a:gd name="connsiteY79" fmla="*/ 98490 h 117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1174750" h="1174750">
                <a:moveTo>
                  <a:pt x="615950" y="0"/>
                </a:moveTo>
                <a:lnTo>
                  <a:pt x="690562" y="7938"/>
                </a:lnTo>
                <a:lnTo>
                  <a:pt x="704967" y="112884"/>
                </a:lnTo>
                <a:lnTo>
                  <a:pt x="742050" y="121270"/>
                </a:lnTo>
                <a:lnTo>
                  <a:pt x="769468" y="133166"/>
                </a:lnTo>
                <a:lnTo>
                  <a:pt x="841375" y="57150"/>
                </a:lnTo>
                <a:lnTo>
                  <a:pt x="908050" y="93663"/>
                </a:lnTo>
                <a:lnTo>
                  <a:pt x="881353" y="195319"/>
                </a:lnTo>
                <a:lnTo>
                  <a:pt x="896621" y="205513"/>
                </a:lnTo>
                <a:lnTo>
                  <a:pt x="927173" y="235070"/>
                </a:lnTo>
                <a:lnTo>
                  <a:pt x="1022350" y="192087"/>
                </a:lnTo>
                <a:lnTo>
                  <a:pt x="1069975" y="250824"/>
                </a:lnTo>
                <a:lnTo>
                  <a:pt x="1008057" y="334058"/>
                </a:lnTo>
                <a:lnTo>
                  <a:pt x="1012850" y="340787"/>
                </a:lnTo>
                <a:lnTo>
                  <a:pt x="1035896" y="395218"/>
                </a:lnTo>
                <a:lnTo>
                  <a:pt x="1144588" y="392112"/>
                </a:lnTo>
                <a:lnTo>
                  <a:pt x="1165225" y="463549"/>
                </a:lnTo>
                <a:lnTo>
                  <a:pt x="1072819" y="516353"/>
                </a:lnTo>
                <a:lnTo>
                  <a:pt x="1077438" y="540687"/>
                </a:lnTo>
                <a:lnTo>
                  <a:pt x="1076865" y="577826"/>
                </a:lnTo>
                <a:lnTo>
                  <a:pt x="1174750" y="615950"/>
                </a:lnTo>
                <a:lnTo>
                  <a:pt x="1166813" y="690562"/>
                </a:lnTo>
                <a:lnTo>
                  <a:pt x="1062601" y="705007"/>
                </a:lnTo>
                <a:lnTo>
                  <a:pt x="1049710" y="757392"/>
                </a:lnTo>
                <a:lnTo>
                  <a:pt x="1043913" y="770170"/>
                </a:lnTo>
                <a:lnTo>
                  <a:pt x="1119188" y="841375"/>
                </a:lnTo>
                <a:lnTo>
                  <a:pt x="1082676" y="908050"/>
                </a:lnTo>
                <a:lnTo>
                  <a:pt x="982045" y="881886"/>
                </a:lnTo>
                <a:lnTo>
                  <a:pt x="980809" y="883806"/>
                </a:lnTo>
                <a:lnTo>
                  <a:pt x="940450" y="926599"/>
                </a:lnTo>
                <a:lnTo>
                  <a:pt x="982662" y="1022349"/>
                </a:lnTo>
                <a:lnTo>
                  <a:pt x="925512" y="1069974"/>
                </a:lnTo>
                <a:lnTo>
                  <a:pt x="840644" y="1006841"/>
                </a:lnTo>
                <a:lnTo>
                  <a:pt x="814145" y="1024591"/>
                </a:lnTo>
                <a:lnTo>
                  <a:pt x="781185" y="1037594"/>
                </a:lnTo>
                <a:lnTo>
                  <a:pt x="784225" y="1143000"/>
                </a:lnTo>
                <a:lnTo>
                  <a:pt x="711200" y="1163637"/>
                </a:lnTo>
                <a:lnTo>
                  <a:pt x="658868" y="1073062"/>
                </a:lnTo>
                <a:lnTo>
                  <a:pt x="635880" y="1077436"/>
                </a:lnTo>
                <a:lnTo>
                  <a:pt x="597489" y="1076843"/>
                </a:lnTo>
                <a:lnTo>
                  <a:pt x="560387" y="1174750"/>
                </a:lnTo>
                <a:lnTo>
                  <a:pt x="485774" y="1166813"/>
                </a:lnTo>
                <a:lnTo>
                  <a:pt x="470244" y="1062239"/>
                </a:lnTo>
                <a:lnTo>
                  <a:pt x="419327" y="1049708"/>
                </a:lnTo>
                <a:lnTo>
                  <a:pt x="404822" y="1043134"/>
                </a:lnTo>
                <a:lnTo>
                  <a:pt x="333374" y="1117600"/>
                </a:lnTo>
                <a:lnTo>
                  <a:pt x="268287" y="1081088"/>
                </a:lnTo>
                <a:lnTo>
                  <a:pt x="294359" y="981814"/>
                </a:lnTo>
                <a:lnTo>
                  <a:pt x="292795" y="980808"/>
                </a:lnTo>
                <a:lnTo>
                  <a:pt x="249696" y="940224"/>
                </a:lnTo>
                <a:lnTo>
                  <a:pt x="152399" y="982662"/>
                </a:lnTo>
                <a:lnTo>
                  <a:pt x="106362" y="925512"/>
                </a:lnTo>
                <a:lnTo>
                  <a:pt x="169531" y="840597"/>
                </a:lnTo>
                <a:lnTo>
                  <a:pt x="151782" y="814144"/>
                </a:lnTo>
                <a:lnTo>
                  <a:pt x="138529" y="780584"/>
                </a:lnTo>
                <a:lnTo>
                  <a:pt x="31749" y="782637"/>
                </a:lnTo>
                <a:lnTo>
                  <a:pt x="11112" y="712787"/>
                </a:lnTo>
                <a:lnTo>
                  <a:pt x="103243" y="658532"/>
                </a:lnTo>
                <a:lnTo>
                  <a:pt x="98900" y="635651"/>
                </a:lnTo>
                <a:lnTo>
                  <a:pt x="99486" y="597694"/>
                </a:lnTo>
                <a:lnTo>
                  <a:pt x="0" y="560387"/>
                </a:lnTo>
                <a:lnTo>
                  <a:pt x="7937" y="485775"/>
                </a:lnTo>
                <a:lnTo>
                  <a:pt x="114022" y="470174"/>
                </a:lnTo>
                <a:lnTo>
                  <a:pt x="126629" y="418946"/>
                </a:lnTo>
                <a:lnTo>
                  <a:pt x="132605" y="405771"/>
                </a:lnTo>
                <a:lnTo>
                  <a:pt x="57150" y="333375"/>
                </a:lnTo>
                <a:lnTo>
                  <a:pt x="93662" y="268287"/>
                </a:lnTo>
                <a:lnTo>
                  <a:pt x="194147" y="294677"/>
                </a:lnTo>
                <a:lnTo>
                  <a:pt x="195530" y="292531"/>
                </a:lnTo>
                <a:lnTo>
                  <a:pt x="235678" y="249961"/>
                </a:lnTo>
                <a:lnTo>
                  <a:pt x="192087" y="152400"/>
                </a:lnTo>
                <a:lnTo>
                  <a:pt x="250824" y="106362"/>
                </a:lnTo>
                <a:lnTo>
                  <a:pt x="335694" y="169496"/>
                </a:lnTo>
                <a:lnTo>
                  <a:pt x="362193" y="151746"/>
                </a:lnTo>
                <a:lnTo>
                  <a:pt x="395198" y="138726"/>
                </a:lnTo>
                <a:lnTo>
                  <a:pt x="392112" y="31750"/>
                </a:lnTo>
                <a:lnTo>
                  <a:pt x="463549" y="11112"/>
                </a:lnTo>
                <a:lnTo>
                  <a:pt x="518238" y="103979"/>
                </a:lnTo>
                <a:lnTo>
                  <a:pt x="552910" y="97845"/>
                </a:lnTo>
                <a:lnTo>
                  <a:pt x="577990" y="9849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2807" tIns="31404" rIns="62807" bIns="31404" numCol="1" anchor="t" anchorCtr="0" compatLnSpc="1">
            <a:noAutofit/>
          </a:bodyPr>
          <a:lstStyle/>
          <a:p>
            <a:pPr algn="just">
              <a:lnSpc>
                <a:spcPct val="120000"/>
              </a:lnSpc>
            </a:pPr>
            <a:endParaRPr lang="en-US" sz="675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6413157" y="1649829"/>
            <a:ext cx="445976" cy="445975"/>
          </a:xfrm>
          <a:custGeom>
            <a:avLst/>
            <a:gdLst>
              <a:gd name="connsiteX0" fmla="*/ 317500 w 649288"/>
              <a:gd name="connsiteY0" fmla="*/ 0 h 649287"/>
              <a:gd name="connsiteX1" fmla="*/ 393700 w 649288"/>
              <a:gd name="connsiteY1" fmla="*/ 7937 h 649287"/>
              <a:gd name="connsiteX2" fmla="*/ 412438 w 649288"/>
              <a:gd name="connsiteY2" fmla="*/ 93737 h 649287"/>
              <a:gd name="connsiteX3" fmla="*/ 433195 w 649288"/>
              <a:gd name="connsiteY3" fmla="*/ 101206 h 649287"/>
              <a:gd name="connsiteX4" fmla="*/ 466681 w 649288"/>
              <a:gd name="connsiteY4" fmla="*/ 121501 h 649287"/>
              <a:gd name="connsiteX5" fmla="*/ 547689 w 649288"/>
              <a:gd name="connsiteY5" fmla="*/ 88900 h 649287"/>
              <a:gd name="connsiteX6" fmla="*/ 596901 w 649288"/>
              <a:gd name="connsiteY6" fmla="*/ 147638 h 649287"/>
              <a:gd name="connsiteX7" fmla="*/ 550055 w 649288"/>
              <a:gd name="connsiteY7" fmla="*/ 220835 h 649287"/>
              <a:gd name="connsiteX8" fmla="*/ 559211 w 649288"/>
              <a:gd name="connsiteY8" fmla="*/ 239961 h 649287"/>
              <a:gd name="connsiteX9" fmla="*/ 569814 w 649288"/>
              <a:gd name="connsiteY9" fmla="*/ 280966 h 649287"/>
              <a:gd name="connsiteX10" fmla="*/ 649288 w 649288"/>
              <a:gd name="connsiteY10" fmla="*/ 314325 h 649287"/>
              <a:gd name="connsiteX11" fmla="*/ 642938 w 649288"/>
              <a:gd name="connsiteY11" fmla="*/ 392113 h 649287"/>
              <a:gd name="connsiteX12" fmla="*/ 556964 w 649288"/>
              <a:gd name="connsiteY12" fmla="*/ 410889 h 649287"/>
              <a:gd name="connsiteX13" fmla="*/ 549457 w 649288"/>
              <a:gd name="connsiteY13" fmla="*/ 431560 h 649287"/>
              <a:gd name="connsiteX14" fmla="*/ 527263 w 649288"/>
              <a:gd name="connsiteY14" fmla="*/ 467798 h 649287"/>
              <a:gd name="connsiteX15" fmla="*/ 560388 w 649288"/>
              <a:gd name="connsiteY15" fmla="*/ 547687 h 649287"/>
              <a:gd name="connsiteX16" fmla="*/ 500063 w 649288"/>
              <a:gd name="connsiteY16" fmla="*/ 598487 h 649287"/>
              <a:gd name="connsiteX17" fmla="*/ 424873 w 649288"/>
              <a:gd name="connsiteY17" fmla="*/ 549715 h 649287"/>
              <a:gd name="connsiteX18" fmla="*/ 410120 w 649288"/>
              <a:gd name="connsiteY18" fmla="*/ 556698 h 649287"/>
              <a:gd name="connsiteX19" fmla="*/ 368313 w 649288"/>
              <a:gd name="connsiteY19" fmla="*/ 567433 h 649287"/>
              <a:gd name="connsiteX20" fmla="*/ 333375 w 649288"/>
              <a:gd name="connsiteY20" fmla="*/ 649287 h 649287"/>
              <a:gd name="connsiteX21" fmla="*/ 255588 w 649288"/>
              <a:gd name="connsiteY21" fmla="*/ 642937 h 649287"/>
              <a:gd name="connsiteX22" fmla="*/ 237274 w 649288"/>
              <a:gd name="connsiteY22" fmla="*/ 554423 h 649287"/>
              <a:gd name="connsiteX23" fmla="*/ 217680 w 649288"/>
              <a:gd name="connsiteY23" fmla="*/ 547372 h 649287"/>
              <a:gd name="connsiteX24" fmla="*/ 184265 w 649288"/>
              <a:gd name="connsiteY24" fmla="*/ 527120 h 649287"/>
              <a:gd name="connsiteX25" fmla="*/ 101600 w 649288"/>
              <a:gd name="connsiteY25" fmla="*/ 560387 h 649287"/>
              <a:gd name="connsiteX26" fmla="*/ 52388 w 649288"/>
              <a:gd name="connsiteY26" fmla="*/ 501650 h 649287"/>
              <a:gd name="connsiteX27" fmla="*/ 100335 w 649288"/>
              <a:gd name="connsiteY27" fmla="*/ 426731 h 649287"/>
              <a:gd name="connsiteX28" fmla="*/ 91664 w 649288"/>
              <a:gd name="connsiteY28" fmla="*/ 408618 h 649287"/>
              <a:gd name="connsiteX29" fmla="*/ 81166 w 649288"/>
              <a:gd name="connsiteY29" fmla="*/ 368019 h 649287"/>
              <a:gd name="connsiteX30" fmla="*/ 0 w 649288"/>
              <a:gd name="connsiteY30" fmla="*/ 333375 h 649287"/>
              <a:gd name="connsiteX31" fmla="*/ 7937 w 649288"/>
              <a:gd name="connsiteY31" fmla="*/ 257175 h 649287"/>
              <a:gd name="connsiteX32" fmla="*/ 93624 w 649288"/>
              <a:gd name="connsiteY32" fmla="*/ 238462 h 649287"/>
              <a:gd name="connsiteX33" fmla="*/ 101418 w 649288"/>
              <a:gd name="connsiteY33" fmla="*/ 216983 h 649287"/>
              <a:gd name="connsiteX34" fmla="*/ 122826 w 649288"/>
              <a:gd name="connsiteY34" fmla="*/ 181954 h 649287"/>
              <a:gd name="connsiteX35" fmla="*/ 90488 w 649288"/>
              <a:gd name="connsiteY35" fmla="*/ 101599 h 649287"/>
              <a:gd name="connsiteX36" fmla="*/ 149225 w 649288"/>
              <a:gd name="connsiteY36" fmla="*/ 52387 h 649287"/>
              <a:gd name="connsiteX37" fmla="*/ 223287 w 649288"/>
              <a:gd name="connsiteY37" fmla="*/ 99786 h 649287"/>
              <a:gd name="connsiteX38" fmla="*/ 240755 w 649288"/>
              <a:gd name="connsiteY38" fmla="*/ 91494 h 649287"/>
              <a:gd name="connsiteX39" fmla="*/ 283081 w 649288"/>
              <a:gd name="connsiteY39" fmla="*/ 80640 h 649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649288" h="649287">
                <a:moveTo>
                  <a:pt x="317500" y="0"/>
                </a:moveTo>
                <a:lnTo>
                  <a:pt x="393700" y="7937"/>
                </a:lnTo>
                <a:lnTo>
                  <a:pt x="412438" y="93737"/>
                </a:lnTo>
                <a:lnTo>
                  <a:pt x="433195" y="101206"/>
                </a:lnTo>
                <a:lnTo>
                  <a:pt x="466681" y="121501"/>
                </a:lnTo>
                <a:lnTo>
                  <a:pt x="547689" y="88900"/>
                </a:lnTo>
                <a:lnTo>
                  <a:pt x="596901" y="147638"/>
                </a:lnTo>
                <a:lnTo>
                  <a:pt x="550055" y="220835"/>
                </a:lnTo>
                <a:lnTo>
                  <a:pt x="559211" y="239961"/>
                </a:lnTo>
                <a:lnTo>
                  <a:pt x="569814" y="280966"/>
                </a:lnTo>
                <a:lnTo>
                  <a:pt x="649288" y="314325"/>
                </a:lnTo>
                <a:lnTo>
                  <a:pt x="642938" y="392113"/>
                </a:lnTo>
                <a:lnTo>
                  <a:pt x="556964" y="410889"/>
                </a:lnTo>
                <a:lnTo>
                  <a:pt x="549457" y="431560"/>
                </a:lnTo>
                <a:lnTo>
                  <a:pt x="527263" y="467798"/>
                </a:lnTo>
                <a:lnTo>
                  <a:pt x="560388" y="547687"/>
                </a:lnTo>
                <a:lnTo>
                  <a:pt x="500063" y="598487"/>
                </a:lnTo>
                <a:lnTo>
                  <a:pt x="424873" y="549715"/>
                </a:lnTo>
                <a:lnTo>
                  <a:pt x="410120" y="556698"/>
                </a:lnTo>
                <a:lnTo>
                  <a:pt x="368313" y="567433"/>
                </a:lnTo>
                <a:lnTo>
                  <a:pt x="333375" y="649287"/>
                </a:lnTo>
                <a:lnTo>
                  <a:pt x="255588" y="642937"/>
                </a:lnTo>
                <a:lnTo>
                  <a:pt x="237274" y="554423"/>
                </a:lnTo>
                <a:lnTo>
                  <a:pt x="217680" y="547372"/>
                </a:lnTo>
                <a:lnTo>
                  <a:pt x="184265" y="527120"/>
                </a:lnTo>
                <a:lnTo>
                  <a:pt x="101600" y="560387"/>
                </a:lnTo>
                <a:lnTo>
                  <a:pt x="52388" y="501650"/>
                </a:lnTo>
                <a:lnTo>
                  <a:pt x="100335" y="426731"/>
                </a:lnTo>
                <a:lnTo>
                  <a:pt x="91664" y="408618"/>
                </a:lnTo>
                <a:lnTo>
                  <a:pt x="81166" y="368019"/>
                </a:lnTo>
                <a:lnTo>
                  <a:pt x="0" y="333375"/>
                </a:lnTo>
                <a:lnTo>
                  <a:pt x="7937" y="257175"/>
                </a:lnTo>
                <a:lnTo>
                  <a:pt x="93624" y="238462"/>
                </a:lnTo>
                <a:lnTo>
                  <a:pt x="101418" y="216983"/>
                </a:lnTo>
                <a:lnTo>
                  <a:pt x="122826" y="181954"/>
                </a:lnTo>
                <a:lnTo>
                  <a:pt x="90488" y="101599"/>
                </a:lnTo>
                <a:lnTo>
                  <a:pt x="149225" y="52387"/>
                </a:lnTo>
                <a:lnTo>
                  <a:pt x="223287" y="99786"/>
                </a:lnTo>
                <a:lnTo>
                  <a:pt x="240755" y="91494"/>
                </a:lnTo>
                <a:lnTo>
                  <a:pt x="283081" y="806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2807" tIns="31404" rIns="62807" bIns="31404" numCol="1" anchor="t" anchorCtr="0" compatLnSpc="1">
            <a:noAutofit/>
          </a:bodyPr>
          <a:lstStyle/>
          <a:p>
            <a:pPr algn="just">
              <a:lnSpc>
                <a:spcPct val="120000"/>
              </a:lnSpc>
            </a:pPr>
            <a:endParaRPr lang="en-US" sz="675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5690221" y="2019474"/>
            <a:ext cx="1279044" cy="1277954"/>
          </a:xfrm>
          <a:custGeom>
            <a:avLst/>
            <a:gdLst>
              <a:gd name="connsiteX0" fmla="*/ 925512 w 1862137"/>
              <a:gd name="connsiteY0" fmla="*/ 0 h 1860550"/>
              <a:gd name="connsiteX1" fmla="*/ 978984 w 1862137"/>
              <a:gd name="connsiteY1" fmla="*/ 157330 h 1860550"/>
              <a:gd name="connsiteX2" fmla="*/ 1037671 w 1862137"/>
              <a:gd name="connsiteY2" fmla="*/ 159757 h 1860550"/>
              <a:gd name="connsiteX3" fmla="*/ 1083692 w 1862137"/>
              <a:gd name="connsiteY3" fmla="*/ 170718 h 1860550"/>
              <a:gd name="connsiteX4" fmla="*/ 1176338 w 1862137"/>
              <a:gd name="connsiteY4" fmla="*/ 31750 h 1860550"/>
              <a:gd name="connsiteX5" fmla="*/ 1289050 w 1862137"/>
              <a:gd name="connsiteY5" fmla="*/ 69850 h 1860550"/>
              <a:gd name="connsiteX6" fmla="*/ 1275692 w 1862137"/>
              <a:gd name="connsiteY6" fmla="*/ 236320 h 1860550"/>
              <a:gd name="connsiteX7" fmla="*/ 1319008 w 1862137"/>
              <a:gd name="connsiteY7" fmla="*/ 255918 h 1860550"/>
              <a:gd name="connsiteX8" fmla="*/ 1358662 w 1862137"/>
              <a:gd name="connsiteY8" fmla="*/ 284075 h 1860550"/>
              <a:gd name="connsiteX9" fmla="*/ 1495425 w 1862137"/>
              <a:gd name="connsiteY9" fmla="*/ 190500 h 1860550"/>
              <a:gd name="connsiteX10" fmla="*/ 1585912 w 1862137"/>
              <a:gd name="connsiteY10" fmla="*/ 268288 h 1860550"/>
              <a:gd name="connsiteX11" fmla="*/ 1511895 w 1862137"/>
              <a:gd name="connsiteY11" fmla="*/ 417350 h 1860550"/>
              <a:gd name="connsiteX12" fmla="*/ 1546743 w 1862137"/>
              <a:gd name="connsiteY12" fmla="*/ 454238 h 1860550"/>
              <a:gd name="connsiteX13" fmla="*/ 1576521 w 1862137"/>
              <a:gd name="connsiteY13" fmla="*/ 502126 h 1860550"/>
              <a:gd name="connsiteX14" fmla="*/ 1741488 w 1862137"/>
              <a:gd name="connsiteY14" fmla="*/ 468313 h 1860550"/>
              <a:gd name="connsiteX15" fmla="*/ 1793875 w 1862137"/>
              <a:gd name="connsiteY15" fmla="*/ 573088 h 1860550"/>
              <a:gd name="connsiteX16" fmla="*/ 1667696 w 1862137"/>
              <a:gd name="connsiteY16" fmla="*/ 681097 h 1860550"/>
              <a:gd name="connsiteX17" fmla="*/ 1684884 w 1862137"/>
              <a:gd name="connsiteY17" fmla="*/ 735702 h 1860550"/>
              <a:gd name="connsiteX18" fmla="*/ 1693262 w 1862137"/>
              <a:gd name="connsiteY18" fmla="*/ 776085 h 1860550"/>
              <a:gd name="connsiteX19" fmla="*/ 1854200 w 1862137"/>
              <a:gd name="connsiteY19" fmla="*/ 806450 h 1860550"/>
              <a:gd name="connsiteX20" fmla="*/ 1862137 w 1862137"/>
              <a:gd name="connsiteY20" fmla="*/ 925513 h 1860550"/>
              <a:gd name="connsiteX21" fmla="*/ 1704727 w 1862137"/>
              <a:gd name="connsiteY21" fmla="*/ 977642 h 1860550"/>
              <a:gd name="connsiteX22" fmla="*/ 1702277 w 1862137"/>
              <a:gd name="connsiteY22" fmla="*/ 1036783 h 1860550"/>
              <a:gd name="connsiteX23" fmla="*/ 1691105 w 1862137"/>
              <a:gd name="connsiteY23" fmla="*/ 1083603 h 1860550"/>
              <a:gd name="connsiteX24" fmla="*/ 1830387 w 1862137"/>
              <a:gd name="connsiteY24" fmla="*/ 1174750 h 1860550"/>
              <a:gd name="connsiteX25" fmla="*/ 1792287 w 1862137"/>
              <a:gd name="connsiteY25" fmla="*/ 1285875 h 1860550"/>
              <a:gd name="connsiteX26" fmla="*/ 1625658 w 1862137"/>
              <a:gd name="connsiteY26" fmla="*/ 1274561 h 1860550"/>
              <a:gd name="connsiteX27" fmla="*/ 1606030 w 1862137"/>
              <a:gd name="connsiteY27" fmla="*/ 1317868 h 1860550"/>
              <a:gd name="connsiteX28" fmla="*/ 1577382 w 1862137"/>
              <a:gd name="connsiteY28" fmla="*/ 1358141 h 1860550"/>
              <a:gd name="connsiteX29" fmla="*/ 1671637 w 1862137"/>
              <a:gd name="connsiteY29" fmla="*/ 1495425 h 1860550"/>
              <a:gd name="connsiteX30" fmla="*/ 1593850 w 1862137"/>
              <a:gd name="connsiteY30" fmla="*/ 1584325 h 1860550"/>
              <a:gd name="connsiteX31" fmla="*/ 1444760 w 1862137"/>
              <a:gd name="connsiteY31" fmla="*/ 1510294 h 1860550"/>
              <a:gd name="connsiteX32" fmla="*/ 1407533 w 1862137"/>
              <a:gd name="connsiteY32" fmla="*/ 1545400 h 1860550"/>
              <a:gd name="connsiteX33" fmla="*/ 1359818 w 1862137"/>
              <a:gd name="connsiteY33" fmla="*/ 1575017 h 1860550"/>
              <a:gd name="connsiteX34" fmla="*/ 1393825 w 1862137"/>
              <a:gd name="connsiteY34" fmla="*/ 1739900 h 1860550"/>
              <a:gd name="connsiteX35" fmla="*/ 1289050 w 1862137"/>
              <a:gd name="connsiteY35" fmla="*/ 1792287 h 1860550"/>
              <a:gd name="connsiteX36" fmla="*/ 1181011 w 1862137"/>
              <a:gd name="connsiteY36" fmla="*/ 1666074 h 1860550"/>
              <a:gd name="connsiteX37" fmla="*/ 1125816 w 1862137"/>
              <a:gd name="connsiteY37" fmla="*/ 1683417 h 1860550"/>
              <a:gd name="connsiteX38" fmla="*/ 1086058 w 1862137"/>
              <a:gd name="connsiteY38" fmla="*/ 1691651 h 1860550"/>
              <a:gd name="connsiteX39" fmla="*/ 1055688 w 1862137"/>
              <a:gd name="connsiteY39" fmla="*/ 1852613 h 1860550"/>
              <a:gd name="connsiteX40" fmla="*/ 936625 w 1862137"/>
              <a:gd name="connsiteY40" fmla="*/ 1860550 h 1860550"/>
              <a:gd name="connsiteX41" fmla="*/ 883154 w 1862137"/>
              <a:gd name="connsiteY41" fmla="*/ 1703221 h 1860550"/>
              <a:gd name="connsiteX42" fmla="*/ 824467 w 1862137"/>
              <a:gd name="connsiteY42" fmla="*/ 1700794 h 1860550"/>
              <a:gd name="connsiteX43" fmla="*/ 777857 w 1862137"/>
              <a:gd name="connsiteY43" fmla="*/ 1689693 h 1860550"/>
              <a:gd name="connsiteX44" fmla="*/ 685800 w 1862137"/>
              <a:gd name="connsiteY44" fmla="*/ 1828800 h 1860550"/>
              <a:gd name="connsiteX45" fmla="*/ 574675 w 1862137"/>
              <a:gd name="connsiteY45" fmla="*/ 1789113 h 1860550"/>
              <a:gd name="connsiteX46" fmla="*/ 586948 w 1862137"/>
              <a:gd name="connsiteY46" fmla="*/ 1624458 h 1860550"/>
              <a:gd name="connsiteX47" fmla="*/ 543130 w 1862137"/>
              <a:gd name="connsiteY47" fmla="*/ 1604634 h 1860550"/>
              <a:gd name="connsiteX48" fmla="*/ 502741 w 1862137"/>
              <a:gd name="connsiteY48" fmla="*/ 1575955 h 1860550"/>
              <a:gd name="connsiteX49" fmla="*/ 366712 w 1862137"/>
              <a:gd name="connsiteY49" fmla="*/ 1670050 h 1860550"/>
              <a:gd name="connsiteX50" fmla="*/ 276225 w 1862137"/>
              <a:gd name="connsiteY50" fmla="*/ 1592263 h 1860550"/>
              <a:gd name="connsiteX51" fmla="*/ 350241 w 1862137"/>
              <a:gd name="connsiteY51" fmla="*/ 1443201 h 1860550"/>
              <a:gd name="connsiteX52" fmla="*/ 315394 w 1862137"/>
              <a:gd name="connsiteY52" fmla="*/ 1406314 h 1860550"/>
              <a:gd name="connsiteX53" fmla="*/ 285679 w 1862137"/>
              <a:gd name="connsiteY53" fmla="*/ 1358527 h 1860550"/>
              <a:gd name="connsiteX54" fmla="*/ 122237 w 1862137"/>
              <a:gd name="connsiteY54" fmla="*/ 1392237 h 1860550"/>
              <a:gd name="connsiteX55" fmla="*/ 68262 w 1862137"/>
              <a:gd name="connsiteY55" fmla="*/ 1285875 h 1860550"/>
              <a:gd name="connsiteX56" fmla="*/ 194297 w 1862137"/>
              <a:gd name="connsiteY56" fmla="*/ 1178997 h 1860550"/>
              <a:gd name="connsiteX57" fmla="*/ 177253 w 1862137"/>
              <a:gd name="connsiteY57" fmla="*/ 1124849 h 1860550"/>
              <a:gd name="connsiteX58" fmla="*/ 168617 w 1862137"/>
              <a:gd name="connsiteY58" fmla="*/ 1083223 h 1860550"/>
              <a:gd name="connsiteX59" fmla="*/ 7937 w 1862137"/>
              <a:gd name="connsiteY59" fmla="*/ 1054100 h 1860550"/>
              <a:gd name="connsiteX60" fmla="*/ 0 w 1862137"/>
              <a:gd name="connsiteY60" fmla="*/ 935037 h 1860550"/>
              <a:gd name="connsiteX61" fmla="*/ 157410 w 1862137"/>
              <a:gd name="connsiteY61" fmla="*/ 882908 h 1860550"/>
              <a:gd name="connsiteX62" fmla="*/ 159860 w 1862137"/>
              <a:gd name="connsiteY62" fmla="*/ 823769 h 1860550"/>
              <a:gd name="connsiteX63" fmla="*/ 171108 w 1862137"/>
              <a:gd name="connsiteY63" fmla="*/ 776628 h 1860550"/>
              <a:gd name="connsiteX64" fmla="*/ 33337 w 1862137"/>
              <a:gd name="connsiteY64" fmla="*/ 685801 h 1860550"/>
              <a:gd name="connsiteX65" fmla="*/ 71437 w 1862137"/>
              <a:gd name="connsiteY65" fmla="*/ 573088 h 1860550"/>
              <a:gd name="connsiteX66" fmla="*/ 236742 w 1862137"/>
              <a:gd name="connsiteY66" fmla="*/ 585409 h 1860550"/>
              <a:gd name="connsiteX67" fmla="*/ 256107 w 1862137"/>
              <a:gd name="connsiteY67" fmla="*/ 542684 h 1860550"/>
              <a:gd name="connsiteX68" fmla="*/ 284755 w 1862137"/>
              <a:gd name="connsiteY68" fmla="*/ 502410 h 1860550"/>
              <a:gd name="connsiteX69" fmla="*/ 190500 w 1862137"/>
              <a:gd name="connsiteY69" fmla="*/ 365125 h 1860550"/>
              <a:gd name="connsiteX70" fmla="*/ 268287 w 1862137"/>
              <a:gd name="connsiteY70" fmla="*/ 276225 h 1860550"/>
              <a:gd name="connsiteX71" fmla="*/ 417378 w 1862137"/>
              <a:gd name="connsiteY71" fmla="*/ 350256 h 1860550"/>
              <a:gd name="connsiteX72" fmla="*/ 454604 w 1862137"/>
              <a:gd name="connsiteY72" fmla="*/ 315152 h 1860550"/>
              <a:gd name="connsiteX73" fmla="*/ 502320 w 1862137"/>
              <a:gd name="connsiteY73" fmla="*/ 285534 h 1860550"/>
              <a:gd name="connsiteX74" fmla="*/ 468312 w 1862137"/>
              <a:gd name="connsiteY74" fmla="*/ 120651 h 1860550"/>
              <a:gd name="connsiteX75" fmla="*/ 574675 w 1862137"/>
              <a:gd name="connsiteY75" fmla="*/ 68263 h 1860550"/>
              <a:gd name="connsiteX76" fmla="*/ 682378 w 1862137"/>
              <a:gd name="connsiteY76" fmla="*/ 194084 h 1860550"/>
              <a:gd name="connsiteX77" fmla="*/ 736321 w 1862137"/>
              <a:gd name="connsiteY77" fmla="*/ 177134 h 1860550"/>
              <a:gd name="connsiteX78" fmla="*/ 777732 w 1862137"/>
              <a:gd name="connsiteY78" fmla="*/ 168558 h 1860550"/>
              <a:gd name="connsiteX79" fmla="*/ 808037 w 1862137"/>
              <a:gd name="connsiteY79" fmla="*/ 7937 h 186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1862137" h="1860550">
                <a:moveTo>
                  <a:pt x="925512" y="0"/>
                </a:moveTo>
                <a:lnTo>
                  <a:pt x="978984" y="157330"/>
                </a:lnTo>
                <a:lnTo>
                  <a:pt x="1037671" y="159757"/>
                </a:lnTo>
                <a:lnTo>
                  <a:pt x="1083692" y="170718"/>
                </a:lnTo>
                <a:lnTo>
                  <a:pt x="1176338" y="31750"/>
                </a:lnTo>
                <a:lnTo>
                  <a:pt x="1289050" y="69850"/>
                </a:lnTo>
                <a:lnTo>
                  <a:pt x="1275692" y="236320"/>
                </a:lnTo>
                <a:lnTo>
                  <a:pt x="1319008" y="255918"/>
                </a:lnTo>
                <a:lnTo>
                  <a:pt x="1358662" y="284075"/>
                </a:lnTo>
                <a:lnTo>
                  <a:pt x="1495425" y="190500"/>
                </a:lnTo>
                <a:lnTo>
                  <a:pt x="1585912" y="268288"/>
                </a:lnTo>
                <a:lnTo>
                  <a:pt x="1511895" y="417350"/>
                </a:lnTo>
                <a:lnTo>
                  <a:pt x="1546743" y="454238"/>
                </a:lnTo>
                <a:lnTo>
                  <a:pt x="1576521" y="502126"/>
                </a:lnTo>
                <a:lnTo>
                  <a:pt x="1741488" y="468313"/>
                </a:lnTo>
                <a:lnTo>
                  <a:pt x="1793875" y="573088"/>
                </a:lnTo>
                <a:lnTo>
                  <a:pt x="1667696" y="681097"/>
                </a:lnTo>
                <a:lnTo>
                  <a:pt x="1684884" y="735702"/>
                </a:lnTo>
                <a:lnTo>
                  <a:pt x="1693262" y="776085"/>
                </a:lnTo>
                <a:lnTo>
                  <a:pt x="1854200" y="806450"/>
                </a:lnTo>
                <a:lnTo>
                  <a:pt x="1862137" y="925513"/>
                </a:lnTo>
                <a:lnTo>
                  <a:pt x="1704727" y="977642"/>
                </a:lnTo>
                <a:lnTo>
                  <a:pt x="1702277" y="1036783"/>
                </a:lnTo>
                <a:lnTo>
                  <a:pt x="1691105" y="1083603"/>
                </a:lnTo>
                <a:lnTo>
                  <a:pt x="1830387" y="1174750"/>
                </a:lnTo>
                <a:lnTo>
                  <a:pt x="1792287" y="1285875"/>
                </a:lnTo>
                <a:lnTo>
                  <a:pt x="1625658" y="1274561"/>
                </a:lnTo>
                <a:lnTo>
                  <a:pt x="1606030" y="1317868"/>
                </a:lnTo>
                <a:lnTo>
                  <a:pt x="1577382" y="1358141"/>
                </a:lnTo>
                <a:lnTo>
                  <a:pt x="1671637" y="1495425"/>
                </a:lnTo>
                <a:lnTo>
                  <a:pt x="1593850" y="1584325"/>
                </a:lnTo>
                <a:lnTo>
                  <a:pt x="1444760" y="1510294"/>
                </a:lnTo>
                <a:lnTo>
                  <a:pt x="1407533" y="1545400"/>
                </a:lnTo>
                <a:lnTo>
                  <a:pt x="1359818" y="1575017"/>
                </a:lnTo>
                <a:lnTo>
                  <a:pt x="1393825" y="1739900"/>
                </a:lnTo>
                <a:lnTo>
                  <a:pt x="1289050" y="1792287"/>
                </a:lnTo>
                <a:lnTo>
                  <a:pt x="1181011" y="1666074"/>
                </a:lnTo>
                <a:lnTo>
                  <a:pt x="1125816" y="1683417"/>
                </a:lnTo>
                <a:lnTo>
                  <a:pt x="1086058" y="1691651"/>
                </a:lnTo>
                <a:lnTo>
                  <a:pt x="1055688" y="1852613"/>
                </a:lnTo>
                <a:lnTo>
                  <a:pt x="936625" y="1860550"/>
                </a:lnTo>
                <a:lnTo>
                  <a:pt x="883154" y="1703221"/>
                </a:lnTo>
                <a:lnTo>
                  <a:pt x="824467" y="1700794"/>
                </a:lnTo>
                <a:lnTo>
                  <a:pt x="777857" y="1689693"/>
                </a:lnTo>
                <a:lnTo>
                  <a:pt x="685800" y="1828800"/>
                </a:lnTo>
                <a:lnTo>
                  <a:pt x="574675" y="1789113"/>
                </a:lnTo>
                <a:lnTo>
                  <a:pt x="586948" y="1624458"/>
                </a:lnTo>
                <a:lnTo>
                  <a:pt x="543130" y="1604634"/>
                </a:lnTo>
                <a:lnTo>
                  <a:pt x="502741" y="1575955"/>
                </a:lnTo>
                <a:lnTo>
                  <a:pt x="366712" y="1670050"/>
                </a:lnTo>
                <a:lnTo>
                  <a:pt x="276225" y="1592263"/>
                </a:lnTo>
                <a:lnTo>
                  <a:pt x="350241" y="1443201"/>
                </a:lnTo>
                <a:lnTo>
                  <a:pt x="315394" y="1406314"/>
                </a:lnTo>
                <a:lnTo>
                  <a:pt x="285679" y="1358527"/>
                </a:lnTo>
                <a:lnTo>
                  <a:pt x="122237" y="1392237"/>
                </a:lnTo>
                <a:lnTo>
                  <a:pt x="68262" y="1285875"/>
                </a:lnTo>
                <a:lnTo>
                  <a:pt x="194297" y="1178997"/>
                </a:lnTo>
                <a:lnTo>
                  <a:pt x="177253" y="1124849"/>
                </a:lnTo>
                <a:lnTo>
                  <a:pt x="168617" y="1083223"/>
                </a:lnTo>
                <a:lnTo>
                  <a:pt x="7937" y="1054100"/>
                </a:lnTo>
                <a:lnTo>
                  <a:pt x="0" y="935037"/>
                </a:lnTo>
                <a:lnTo>
                  <a:pt x="157410" y="882908"/>
                </a:lnTo>
                <a:lnTo>
                  <a:pt x="159860" y="823769"/>
                </a:lnTo>
                <a:lnTo>
                  <a:pt x="171108" y="776628"/>
                </a:lnTo>
                <a:lnTo>
                  <a:pt x="33337" y="685801"/>
                </a:lnTo>
                <a:lnTo>
                  <a:pt x="71437" y="573088"/>
                </a:lnTo>
                <a:lnTo>
                  <a:pt x="236742" y="585409"/>
                </a:lnTo>
                <a:lnTo>
                  <a:pt x="256107" y="542684"/>
                </a:lnTo>
                <a:lnTo>
                  <a:pt x="284755" y="502410"/>
                </a:lnTo>
                <a:lnTo>
                  <a:pt x="190500" y="365125"/>
                </a:lnTo>
                <a:lnTo>
                  <a:pt x="268287" y="276225"/>
                </a:lnTo>
                <a:lnTo>
                  <a:pt x="417378" y="350256"/>
                </a:lnTo>
                <a:lnTo>
                  <a:pt x="454604" y="315152"/>
                </a:lnTo>
                <a:lnTo>
                  <a:pt x="502320" y="285534"/>
                </a:lnTo>
                <a:lnTo>
                  <a:pt x="468312" y="120651"/>
                </a:lnTo>
                <a:lnTo>
                  <a:pt x="574675" y="68263"/>
                </a:lnTo>
                <a:lnTo>
                  <a:pt x="682378" y="194084"/>
                </a:lnTo>
                <a:lnTo>
                  <a:pt x="736321" y="177134"/>
                </a:lnTo>
                <a:lnTo>
                  <a:pt x="777732" y="168558"/>
                </a:lnTo>
                <a:lnTo>
                  <a:pt x="808037" y="793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2807" tIns="31404" rIns="62807" bIns="31404" numCol="1" anchor="t" anchorCtr="0" compatLnSpc="1">
            <a:noAutofit/>
          </a:bodyPr>
          <a:lstStyle/>
          <a:p>
            <a:pPr algn="just">
              <a:lnSpc>
                <a:spcPct val="120000"/>
              </a:lnSpc>
            </a:pPr>
            <a:endParaRPr lang="en-US" sz="675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613990" y="2744593"/>
            <a:ext cx="899584" cy="1788262"/>
            <a:chOff x="3987801" y="4254500"/>
            <a:chExt cx="1309688" cy="2603499"/>
          </a:xfrm>
          <a:solidFill>
            <a:schemeClr val="accent1"/>
          </a:solidFill>
        </p:grpSpPr>
        <p:sp>
          <p:nvSpPr>
            <p:cNvPr id="11" name="Oval 6"/>
            <p:cNvSpPr>
              <a:spLocks noChangeArrowheads="1"/>
            </p:cNvSpPr>
            <p:nvPr/>
          </p:nvSpPr>
          <p:spPr bwMode="auto">
            <a:xfrm>
              <a:off x="4241801" y="4419599"/>
              <a:ext cx="469900" cy="471487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62807" tIns="31404" rIns="62807" bIns="31404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675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Freeform 7"/>
            <p:cNvSpPr/>
            <p:nvPr/>
          </p:nvSpPr>
          <p:spPr bwMode="auto">
            <a:xfrm>
              <a:off x="3987801" y="4348162"/>
              <a:ext cx="1309688" cy="2509837"/>
            </a:xfrm>
            <a:custGeom>
              <a:avLst/>
              <a:gdLst>
                <a:gd name="T0" fmla="*/ 835 w 1488"/>
                <a:gd name="T1" fmla="*/ 717 h 2854"/>
                <a:gd name="T2" fmla="*/ 851 w 1488"/>
                <a:gd name="T3" fmla="*/ 708 h 2854"/>
                <a:gd name="T4" fmla="*/ 1249 w 1488"/>
                <a:gd name="T5" fmla="*/ 68 h 2854"/>
                <a:gd name="T6" fmla="*/ 1417 w 1488"/>
                <a:gd name="T7" fmla="*/ 36 h 2854"/>
                <a:gd name="T8" fmla="*/ 1451 w 1488"/>
                <a:gd name="T9" fmla="*/ 199 h 2854"/>
                <a:gd name="T10" fmla="*/ 890 w 1488"/>
                <a:gd name="T11" fmla="*/ 1074 h 2854"/>
                <a:gd name="T12" fmla="*/ 887 w 1488"/>
                <a:gd name="T13" fmla="*/ 1085 h 2854"/>
                <a:gd name="T14" fmla="*/ 887 w 1488"/>
                <a:gd name="T15" fmla="*/ 1839 h 2854"/>
                <a:gd name="T16" fmla="*/ 887 w 1488"/>
                <a:gd name="T17" fmla="*/ 1906 h 2854"/>
                <a:gd name="T18" fmla="*/ 887 w 1488"/>
                <a:gd name="T19" fmla="*/ 2723 h 2854"/>
                <a:gd name="T20" fmla="*/ 751 w 1488"/>
                <a:gd name="T21" fmla="*/ 2854 h 2854"/>
                <a:gd name="T22" fmla="*/ 749 w 1488"/>
                <a:gd name="T23" fmla="*/ 2854 h 2854"/>
                <a:gd name="T24" fmla="*/ 614 w 1488"/>
                <a:gd name="T25" fmla="*/ 2723 h 2854"/>
                <a:gd name="T26" fmla="*/ 614 w 1488"/>
                <a:gd name="T27" fmla="*/ 1925 h 2854"/>
                <a:gd name="T28" fmla="*/ 595 w 1488"/>
                <a:gd name="T29" fmla="*/ 1906 h 2854"/>
                <a:gd name="T30" fmla="*/ 576 w 1488"/>
                <a:gd name="T31" fmla="*/ 1906 h 2854"/>
                <a:gd name="T32" fmla="*/ 557 w 1488"/>
                <a:gd name="T33" fmla="*/ 1925 h 2854"/>
                <a:gd name="T34" fmla="*/ 557 w 1488"/>
                <a:gd name="T35" fmla="*/ 2723 h 2854"/>
                <a:gd name="T36" fmla="*/ 421 w 1488"/>
                <a:gd name="T37" fmla="*/ 2854 h 2854"/>
                <a:gd name="T38" fmla="*/ 419 w 1488"/>
                <a:gd name="T39" fmla="*/ 2854 h 2854"/>
                <a:gd name="T40" fmla="*/ 283 w 1488"/>
                <a:gd name="T41" fmla="*/ 2723 h 2854"/>
                <a:gd name="T42" fmla="*/ 283 w 1488"/>
                <a:gd name="T43" fmla="*/ 1906 h 2854"/>
                <a:gd name="T44" fmla="*/ 283 w 1488"/>
                <a:gd name="T45" fmla="*/ 1839 h 2854"/>
                <a:gd name="T46" fmla="*/ 283 w 1488"/>
                <a:gd name="T47" fmla="*/ 1103 h 2854"/>
                <a:gd name="T48" fmla="*/ 263 w 1488"/>
                <a:gd name="T49" fmla="*/ 1085 h 2854"/>
                <a:gd name="T50" fmla="*/ 263 w 1488"/>
                <a:gd name="T51" fmla="*/ 1085 h 2854"/>
                <a:gd name="T52" fmla="*/ 246 w 1488"/>
                <a:gd name="T53" fmla="*/ 1103 h 2854"/>
                <a:gd name="T54" fmla="*/ 246 w 1488"/>
                <a:gd name="T55" fmla="*/ 1712 h 2854"/>
                <a:gd name="T56" fmla="*/ 123 w 1488"/>
                <a:gd name="T57" fmla="*/ 1830 h 2854"/>
                <a:gd name="T58" fmla="*/ 0 w 1488"/>
                <a:gd name="T59" fmla="*/ 1712 h 2854"/>
                <a:gd name="T60" fmla="*/ 0 w 1488"/>
                <a:gd name="T61" fmla="*/ 1170 h 2854"/>
                <a:gd name="T62" fmla="*/ 0 w 1488"/>
                <a:gd name="T63" fmla="*/ 1024 h 2854"/>
                <a:gd name="T64" fmla="*/ 0 w 1488"/>
                <a:gd name="T65" fmla="*/ 736 h 2854"/>
                <a:gd name="T66" fmla="*/ 19 w 1488"/>
                <a:gd name="T67" fmla="*/ 717 h 2854"/>
                <a:gd name="T68" fmla="*/ 835 w 1488"/>
                <a:gd name="T69" fmla="*/ 717 h 2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88" h="2854">
                  <a:moveTo>
                    <a:pt x="835" y="717"/>
                  </a:moveTo>
                  <a:cubicBezTo>
                    <a:pt x="841" y="717"/>
                    <a:pt x="847" y="714"/>
                    <a:pt x="851" y="708"/>
                  </a:cubicBezTo>
                  <a:cubicBezTo>
                    <a:pt x="1249" y="68"/>
                    <a:pt x="1249" y="68"/>
                    <a:pt x="1249" y="68"/>
                  </a:cubicBezTo>
                  <a:cubicBezTo>
                    <a:pt x="1286" y="14"/>
                    <a:pt x="1361" y="0"/>
                    <a:pt x="1417" y="36"/>
                  </a:cubicBezTo>
                  <a:cubicBezTo>
                    <a:pt x="1473" y="72"/>
                    <a:pt x="1488" y="145"/>
                    <a:pt x="1451" y="199"/>
                  </a:cubicBezTo>
                  <a:cubicBezTo>
                    <a:pt x="890" y="1074"/>
                    <a:pt x="890" y="1074"/>
                    <a:pt x="890" y="1074"/>
                  </a:cubicBezTo>
                  <a:cubicBezTo>
                    <a:pt x="888" y="1077"/>
                    <a:pt x="887" y="1081"/>
                    <a:pt x="887" y="1085"/>
                  </a:cubicBezTo>
                  <a:cubicBezTo>
                    <a:pt x="887" y="1839"/>
                    <a:pt x="887" y="1839"/>
                    <a:pt x="887" y="1839"/>
                  </a:cubicBezTo>
                  <a:cubicBezTo>
                    <a:pt x="887" y="1906"/>
                    <a:pt x="887" y="1906"/>
                    <a:pt x="887" y="1906"/>
                  </a:cubicBezTo>
                  <a:cubicBezTo>
                    <a:pt x="887" y="2723"/>
                    <a:pt x="887" y="2723"/>
                    <a:pt x="887" y="2723"/>
                  </a:cubicBezTo>
                  <a:cubicBezTo>
                    <a:pt x="887" y="2795"/>
                    <a:pt x="826" y="2854"/>
                    <a:pt x="751" y="2854"/>
                  </a:cubicBezTo>
                  <a:cubicBezTo>
                    <a:pt x="749" y="2854"/>
                    <a:pt x="749" y="2854"/>
                    <a:pt x="749" y="2854"/>
                  </a:cubicBezTo>
                  <a:cubicBezTo>
                    <a:pt x="675" y="2854"/>
                    <a:pt x="614" y="2795"/>
                    <a:pt x="614" y="2723"/>
                  </a:cubicBezTo>
                  <a:cubicBezTo>
                    <a:pt x="614" y="1925"/>
                    <a:pt x="614" y="1925"/>
                    <a:pt x="614" y="1925"/>
                  </a:cubicBezTo>
                  <a:cubicBezTo>
                    <a:pt x="614" y="1914"/>
                    <a:pt x="605" y="1906"/>
                    <a:pt x="595" y="1906"/>
                  </a:cubicBezTo>
                  <a:cubicBezTo>
                    <a:pt x="576" y="1906"/>
                    <a:pt x="576" y="1906"/>
                    <a:pt x="576" y="1906"/>
                  </a:cubicBezTo>
                  <a:cubicBezTo>
                    <a:pt x="565" y="1906"/>
                    <a:pt x="557" y="1914"/>
                    <a:pt x="557" y="1925"/>
                  </a:cubicBezTo>
                  <a:cubicBezTo>
                    <a:pt x="557" y="2723"/>
                    <a:pt x="557" y="2723"/>
                    <a:pt x="557" y="2723"/>
                  </a:cubicBezTo>
                  <a:cubicBezTo>
                    <a:pt x="557" y="2795"/>
                    <a:pt x="495" y="2854"/>
                    <a:pt x="421" y="2854"/>
                  </a:cubicBezTo>
                  <a:cubicBezTo>
                    <a:pt x="419" y="2854"/>
                    <a:pt x="419" y="2854"/>
                    <a:pt x="419" y="2854"/>
                  </a:cubicBezTo>
                  <a:cubicBezTo>
                    <a:pt x="344" y="2854"/>
                    <a:pt x="283" y="2795"/>
                    <a:pt x="283" y="2723"/>
                  </a:cubicBezTo>
                  <a:cubicBezTo>
                    <a:pt x="283" y="1906"/>
                    <a:pt x="283" y="1906"/>
                    <a:pt x="283" y="1906"/>
                  </a:cubicBezTo>
                  <a:cubicBezTo>
                    <a:pt x="283" y="1839"/>
                    <a:pt x="283" y="1839"/>
                    <a:pt x="283" y="1839"/>
                  </a:cubicBezTo>
                  <a:cubicBezTo>
                    <a:pt x="283" y="1103"/>
                    <a:pt x="283" y="1103"/>
                    <a:pt x="283" y="1103"/>
                  </a:cubicBezTo>
                  <a:cubicBezTo>
                    <a:pt x="283" y="1092"/>
                    <a:pt x="274" y="1084"/>
                    <a:pt x="263" y="1085"/>
                  </a:cubicBezTo>
                  <a:cubicBezTo>
                    <a:pt x="263" y="1085"/>
                    <a:pt x="263" y="1085"/>
                    <a:pt x="263" y="1085"/>
                  </a:cubicBezTo>
                  <a:cubicBezTo>
                    <a:pt x="253" y="1086"/>
                    <a:pt x="246" y="1094"/>
                    <a:pt x="246" y="1103"/>
                  </a:cubicBezTo>
                  <a:cubicBezTo>
                    <a:pt x="246" y="1712"/>
                    <a:pt x="246" y="1712"/>
                    <a:pt x="246" y="1712"/>
                  </a:cubicBezTo>
                  <a:cubicBezTo>
                    <a:pt x="246" y="1778"/>
                    <a:pt x="190" y="1830"/>
                    <a:pt x="123" y="1830"/>
                  </a:cubicBezTo>
                  <a:cubicBezTo>
                    <a:pt x="56" y="1830"/>
                    <a:pt x="0" y="1778"/>
                    <a:pt x="0" y="1712"/>
                  </a:cubicBezTo>
                  <a:cubicBezTo>
                    <a:pt x="0" y="1170"/>
                    <a:pt x="0" y="1170"/>
                    <a:pt x="0" y="1170"/>
                  </a:cubicBezTo>
                  <a:cubicBezTo>
                    <a:pt x="0" y="1024"/>
                    <a:pt x="0" y="1024"/>
                    <a:pt x="0" y="1024"/>
                  </a:cubicBezTo>
                  <a:cubicBezTo>
                    <a:pt x="0" y="736"/>
                    <a:pt x="0" y="736"/>
                    <a:pt x="0" y="736"/>
                  </a:cubicBezTo>
                  <a:cubicBezTo>
                    <a:pt x="0" y="726"/>
                    <a:pt x="9" y="717"/>
                    <a:pt x="19" y="717"/>
                  </a:cubicBezTo>
                  <a:lnTo>
                    <a:pt x="835" y="7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2807" tIns="31404" rIns="62807" bIns="31404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675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Freeform 8"/>
            <p:cNvSpPr/>
            <p:nvPr/>
          </p:nvSpPr>
          <p:spPr bwMode="auto">
            <a:xfrm>
              <a:off x="4176714" y="4281487"/>
              <a:ext cx="625475" cy="330200"/>
            </a:xfrm>
            <a:custGeom>
              <a:avLst/>
              <a:gdLst>
                <a:gd name="T0" fmla="*/ 51 w 711"/>
                <a:gd name="T1" fmla="*/ 375 h 375"/>
                <a:gd name="T2" fmla="*/ 0 w 711"/>
                <a:gd name="T3" fmla="*/ 323 h 375"/>
                <a:gd name="T4" fmla="*/ 21 w 711"/>
                <a:gd name="T5" fmla="*/ 281 h 375"/>
                <a:gd name="T6" fmla="*/ 334 w 711"/>
                <a:gd name="T7" fmla="*/ 0 h 375"/>
                <a:gd name="T8" fmla="*/ 646 w 711"/>
                <a:gd name="T9" fmla="*/ 271 h 375"/>
                <a:gd name="T10" fmla="*/ 660 w 711"/>
                <a:gd name="T11" fmla="*/ 271 h 375"/>
                <a:gd name="T12" fmla="*/ 711 w 711"/>
                <a:gd name="T13" fmla="*/ 323 h 375"/>
                <a:gd name="T14" fmla="*/ 660 w 711"/>
                <a:gd name="T15" fmla="*/ 375 h 375"/>
                <a:gd name="T16" fmla="*/ 51 w 711"/>
                <a:gd name="T17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1" h="375">
                  <a:moveTo>
                    <a:pt x="51" y="375"/>
                  </a:moveTo>
                  <a:cubicBezTo>
                    <a:pt x="23" y="375"/>
                    <a:pt x="0" y="351"/>
                    <a:pt x="0" y="323"/>
                  </a:cubicBezTo>
                  <a:cubicBezTo>
                    <a:pt x="0" y="306"/>
                    <a:pt x="8" y="291"/>
                    <a:pt x="21" y="281"/>
                  </a:cubicBezTo>
                  <a:cubicBezTo>
                    <a:pt x="41" y="120"/>
                    <a:pt x="172" y="0"/>
                    <a:pt x="334" y="0"/>
                  </a:cubicBezTo>
                  <a:cubicBezTo>
                    <a:pt x="492" y="0"/>
                    <a:pt x="622" y="115"/>
                    <a:pt x="646" y="271"/>
                  </a:cubicBezTo>
                  <a:cubicBezTo>
                    <a:pt x="660" y="271"/>
                    <a:pt x="660" y="271"/>
                    <a:pt x="660" y="271"/>
                  </a:cubicBezTo>
                  <a:cubicBezTo>
                    <a:pt x="688" y="271"/>
                    <a:pt x="711" y="295"/>
                    <a:pt x="711" y="323"/>
                  </a:cubicBezTo>
                  <a:cubicBezTo>
                    <a:pt x="711" y="351"/>
                    <a:pt x="688" y="375"/>
                    <a:pt x="660" y="375"/>
                  </a:cubicBezTo>
                  <a:lnTo>
                    <a:pt x="51" y="37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2807" tIns="31404" rIns="62807" bIns="31404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675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149726" y="4254500"/>
              <a:ext cx="679450" cy="381000"/>
            </a:xfrm>
            <a:custGeom>
              <a:avLst/>
              <a:gdLst>
                <a:gd name="T0" fmla="*/ 364 w 771"/>
                <a:gd name="T1" fmla="*/ 60 h 433"/>
                <a:gd name="T2" fmla="*/ 649 w 771"/>
                <a:gd name="T3" fmla="*/ 333 h 433"/>
                <a:gd name="T4" fmla="*/ 690 w 771"/>
                <a:gd name="T5" fmla="*/ 333 h 433"/>
                <a:gd name="T6" fmla="*/ 711 w 771"/>
                <a:gd name="T7" fmla="*/ 353 h 433"/>
                <a:gd name="T8" fmla="*/ 690 w 771"/>
                <a:gd name="T9" fmla="*/ 373 h 433"/>
                <a:gd name="T10" fmla="*/ 81 w 771"/>
                <a:gd name="T11" fmla="*/ 373 h 433"/>
                <a:gd name="T12" fmla="*/ 60 w 771"/>
                <a:gd name="T13" fmla="*/ 352 h 433"/>
                <a:gd name="T14" fmla="*/ 79 w 771"/>
                <a:gd name="T15" fmla="*/ 331 h 433"/>
                <a:gd name="T16" fmla="*/ 364 w 771"/>
                <a:gd name="T17" fmla="*/ 60 h 433"/>
                <a:gd name="T18" fmla="*/ 364 w 771"/>
                <a:gd name="T19" fmla="*/ 0 h 433"/>
                <a:gd name="T20" fmla="*/ 128 w 771"/>
                <a:gd name="T21" fmla="*/ 94 h 433"/>
                <a:gd name="T22" fmla="*/ 23 w 771"/>
                <a:gd name="T23" fmla="*/ 296 h 433"/>
                <a:gd name="T24" fmla="*/ 0 w 771"/>
                <a:gd name="T25" fmla="*/ 352 h 433"/>
                <a:gd name="T26" fmla="*/ 81 w 771"/>
                <a:gd name="T27" fmla="*/ 433 h 433"/>
                <a:gd name="T28" fmla="*/ 690 w 771"/>
                <a:gd name="T29" fmla="*/ 433 h 433"/>
                <a:gd name="T30" fmla="*/ 771 w 771"/>
                <a:gd name="T31" fmla="*/ 353 h 433"/>
                <a:gd name="T32" fmla="*/ 701 w 771"/>
                <a:gd name="T33" fmla="*/ 273 h 433"/>
                <a:gd name="T34" fmla="*/ 600 w 771"/>
                <a:gd name="T35" fmla="*/ 93 h 433"/>
                <a:gd name="T36" fmla="*/ 364 w 771"/>
                <a:gd name="T37" fmla="*/ 0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1" h="433">
                  <a:moveTo>
                    <a:pt x="364" y="60"/>
                  </a:moveTo>
                  <a:cubicBezTo>
                    <a:pt x="514" y="60"/>
                    <a:pt x="638" y="173"/>
                    <a:pt x="649" y="333"/>
                  </a:cubicBezTo>
                  <a:cubicBezTo>
                    <a:pt x="690" y="333"/>
                    <a:pt x="690" y="333"/>
                    <a:pt x="690" y="333"/>
                  </a:cubicBezTo>
                  <a:cubicBezTo>
                    <a:pt x="702" y="333"/>
                    <a:pt x="711" y="342"/>
                    <a:pt x="711" y="353"/>
                  </a:cubicBezTo>
                  <a:cubicBezTo>
                    <a:pt x="711" y="364"/>
                    <a:pt x="702" y="373"/>
                    <a:pt x="690" y="373"/>
                  </a:cubicBezTo>
                  <a:cubicBezTo>
                    <a:pt x="81" y="373"/>
                    <a:pt x="81" y="373"/>
                    <a:pt x="81" y="373"/>
                  </a:cubicBezTo>
                  <a:cubicBezTo>
                    <a:pt x="70" y="373"/>
                    <a:pt x="60" y="363"/>
                    <a:pt x="60" y="352"/>
                  </a:cubicBezTo>
                  <a:cubicBezTo>
                    <a:pt x="60" y="341"/>
                    <a:pt x="69" y="332"/>
                    <a:pt x="79" y="331"/>
                  </a:cubicBezTo>
                  <a:cubicBezTo>
                    <a:pt x="90" y="176"/>
                    <a:pt x="213" y="60"/>
                    <a:pt x="364" y="60"/>
                  </a:cubicBezTo>
                  <a:moveTo>
                    <a:pt x="364" y="0"/>
                  </a:moveTo>
                  <a:cubicBezTo>
                    <a:pt x="275" y="0"/>
                    <a:pt x="192" y="33"/>
                    <a:pt x="128" y="94"/>
                  </a:cubicBezTo>
                  <a:cubicBezTo>
                    <a:pt x="71" y="147"/>
                    <a:pt x="35" y="218"/>
                    <a:pt x="23" y="296"/>
                  </a:cubicBezTo>
                  <a:cubicBezTo>
                    <a:pt x="9" y="311"/>
                    <a:pt x="0" y="331"/>
                    <a:pt x="0" y="352"/>
                  </a:cubicBezTo>
                  <a:cubicBezTo>
                    <a:pt x="0" y="397"/>
                    <a:pt x="37" y="433"/>
                    <a:pt x="81" y="433"/>
                  </a:cubicBezTo>
                  <a:cubicBezTo>
                    <a:pt x="690" y="433"/>
                    <a:pt x="690" y="433"/>
                    <a:pt x="690" y="433"/>
                  </a:cubicBezTo>
                  <a:cubicBezTo>
                    <a:pt x="735" y="433"/>
                    <a:pt x="771" y="397"/>
                    <a:pt x="771" y="353"/>
                  </a:cubicBezTo>
                  <a:cubicBezTo>
                    <a:pt x="771" y="312"/>
                    <a:pt x="740" y="278"/>
                    <a:pt x="701" y="273"/>
                  </a:cubicBezTo>
                  <a:cubicBezTo>
                    <a:pt x="685" y="203"/>
                    <a:pt x="651" y="141"/>
                    <a:pt x="600" y="93"/>
                  </a:cubicBezTo>
                  <a:cubicBezTo>
                    <a:pt x="536" y="33"/>
                    <a:pt x="453" y="0"/>
                    <a:pt x="3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2807" tIns="31404" rIns="62807" bIns="31404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675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5" name="Freeform 12"/>
          <p:cNvSpPr/>
          <p:nvPr/>
        </p:nvSpPr>
        <p:spPr bwMode="auto">
          <a:xfrm>
            <a:off x="5860324" y="2189578"/>
            <a:ext cx="938838" cy="937748"/>
          </a:xfrm>
          <a:custGeom>
            <a:avLst/>
            <a:gdLst>
              <a:gd name="T0" fmla="*/ 165 w 1552"/>
              <a:gd name="T1" fmla="*/ 1075 h 1552"/>
              <a:gd name="T2" fmla="*/ 1076 w 1552"/>
              <a:gd name="T3" fmla="*/ 1387 h 1552"/>
              <a:gd name="T4" fmla="*/ 1387 w 1552"/>
              <a:gd name="T5" fmla="*/ 477 h 1552"/>
              <a:gd name="T6" fmla="*/ 477 w 1552"/>
              <a:gd name="T7" fmla="*/ 165 h 1552"/>
              <a:gd name="T8" fmla="*/ 165 w 1552"/>
              <a:gd name="T9" fmla="*/ 1075 h 1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52" h="1552">
                <a:moveTo>
                  <a:pt x="165" y="1075"/>
                </a:moveTo>
                <a:cubicBezTo>
                  <a:pt x="331" y="1413"/>
                  <a:pt x="738" y="1552"/>
                  <a:pt x="1076" y="1387"/>
                </a:cubicBezTo>
                <a:cubicBezTo>
                  <a:pt x="1413" y="1221"/>
                  <a:pt x="1552" y="814"/>
                  <a:pt x="1387" y="477"/>
                </a:cubicBezTo>
                <a:cubicBezTo>
                  <a:pt x="1222" y="139"/>
                  <a:pt x="814" y="0"/>
                  <a:pt x="477" y="165"/>
                </a:cubicBezTo>
                <a:cubicBezTo>
                  <a:pt x="139" y="331"/>
                  <a:pt x="0" y="738"/>
                  <a:pt x="165" y="10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2807" tIns="31404" rIns="62807" bIns="31404" numCol="1" anchor="t" anchorCtr="0" compatLnSpc="1"/>
          <a:lstStyle/>
          <a:p>
            <a:pPr algn="just">
              <a:lnSpc>
                <a:spcPct val="120000"/>
              </a:lnSpc>
            </a:pPr>
            <a:endParaRPr lang="en-US" sz="675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Freeform 30"/>
          <p:cNvSpPr/>
          <p:nvPr/>
        </p:nvSpPr>
        <p:spPr bwMode="auto">
          <a:xfrm>
            <a:off x="4947656" y="1705440"/>
            <a:ext cx="795995" cy="794904"/>
          </a:xfrm>
          <a:custGeom>
            <a:avLst/>
            <a:gdLst>
              <a:gd name="T0" fmla="*/ 88 w 1317"/>
              <a:gd name="T1" fmla="*/ 819 h 1317"/>
              <a:gd name="T2" fmla="*/ 819 w 1317"/>
              <a:gd name="T3" fmla="*/ 1228 h 1317"/>
              <a:gd name="T4" fmla="*/ 1228 w 1317"/>
              <a:gd name="T5" fmla="*/ 498 h 1317"/>
              <a:gd name="T6" fmla="*/ 497 w 1317"/>
              <a:gd name="T7" fmla="*/ 89 h 1317"/>
              <a:gd name="T8" fmla="*/ 88 w 1317"/>
              <a:gd name="T9" fmla="*/ 819 h 1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7" h="1317">
                <a:moveTo>
                  <a:pt x="88" y="819"/>
                </a:moveTo>
                <a:cubicBezTo>
                  <a:pt x="177" y="1134"/>
                  <a:pt x="504" y="1317"/>
                  <a:pt x="819" y="1228"/>
                </a:cubicBezTo>
                <a:cubicBezTo>
                  <a:pt x="1134" y="1139"/>
                  <a:pt x="1317" y="812"/>
                  <a:pt x="1228" y="498"/>
                </a:cubicBezTo>
                <a:cubicBezTo>
                  <a:pt x="1139" y="183"/>
                  <a:pt x="812" y="0"/>
                  <a:pt x="497" y="89"/>
                </a:cubicBezTo>
                <a:cubicBezTo>
                  <a:pt x="183" y="177"/>
                  <a:pt x="0" y="505"/>
                  <a:pt x="88" y="8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2807" tIns="31404" rIns="62807" bIns="31404" numCol="1" anchor="t" anchorCtr="0" compatLnSpc="1"/>
          <a:lstStyle/>
          <a:p>
            <a:pPr algn="just">
              <a:lnSpc>
                <a:spcPct val="120000"/>
              </a:lnSpc>
            </a:pPr>
            <a:endParaRPr lang="en-US" sz="675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Freeform 48"/>
          <p:cNvSpPr/>
          <p:nvPr/>
        </p:nvSpPr>
        <p:spPr bwMode="auto">
          <a:xfrm>
            <a:off x="5851601" y="1318345"/>
            <a:ext cx="533208" cy="533207"/>
          </a:xfrm>
          <a:custGeom>
            <a:avLst/>
            <a:gdLst>
              <a:gd name="T0" fmla="*/ 60 w 883"/>
              <a:gd name="T1" fmla="*/ 549 h 883"/>
              <a:gd name="T2" fmla="*/ 550 w 883"/>
              <a:gd name="T3" fmla="*/ 824 h 883"/>
              <a:gd name="T4" fmla="*/ 824 w 883"/>
              <a:gd name="T5" fmla="*/ 334 h 883"/>
              <a:gd name="T6" fmla="*/ 334 w 883"/>
              <a:gd name="T7" fmla="*/ 60 h 883"/>
              <a:gd name="T8" fmla="*/ 60 w 883"/>
              <a:gd name="T9" fmla="*/ 549 h 8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3" h="883">
                <a:moveTo>
                  <a:pt x="60" y="549"/>
                </a:moveTo>
                <a:cubicBezTo>
                  <a:pt x="119" y="760"/>
                  <a:pt x="339" y="883"/>
                  <a:pt x="550" y="824"/>
                </a:cubicBezTo>
                <a:cubicBezTo>
                  <a:pt x="761" y="764"/>
                  <a:pt x="883" y="545"/>
                  <a:pt x="824" y="334"/>
                </a:cubicBezTo>
                <a:cubicBezTo>
                  <a:pt x="764" y="123"/>
                  <a:pt x="545" y="0"/>
                  <a:pt x="334" y="60"/>
                </a:cubicBezTo>
                <a:cubicBezTo>
                  <a:pt x="123" y="119"/>
                  <a:pt x="0" y="338"/>
                  <a:pt x="60" y="54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2807" tIns="31404" rIns="62807" bIns="31404" numCol="1" anchor="t" anchorCtr="0" compatLnSpc="1"/>
          <a:lstStyle/>
          <a:p>
            <a:pPr algn="just">
              <a:lnSpc>
                <a:spcPct val="120000"/>
              </a:lnSpc>
            </a:pPr>
            <a:endParaRPr lang="en-US" sz="675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Freeform 66"/>
          <p:cNvSpPr/>
          <p:nvPr/>
        </p:nvSpPr>
        <p:spPr bwMode="auto">
          <a:xfrm>
            <a:off x="5671683" y="3263626"/>
            <a:ext cx="393637" cy="393636"/>
          </a:xfrm>
          <a:custGeom>
            <a:avLst/>
            <a:gdLst>
              <a:gd name="T0" fmla="*/ 13 w 650"/>
              <a:gd name="T1" fmla="*/ 351 h 651"/>
              <a:gd name="T2" fmla="*/ 350 w 650"/>
              <a:gd name="T3" fmla="*/ 637 h 651"/>
              <a:gd name="T4" fmla="*/ 636 w 650"/>
              <a:gd name="T5" fmla="*/ 300 h 651"/>
              <a:gd name="T6" fmla="*/ 300 w 650"/>
              <a:gd name="T7" fmla="*/ 14 h 651"/>
              <a:gd name="T8" fmla="*/ 13 w 650"/>
              <a:gd name="T9" fmla="*/ 351 h 6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0" h="651">
                <a:moveTo>
                  <a:pt x="13" y="351"/>
                </a:moveTo>
                <a:cubicBezTo>
                  <a:pt x="27" y="522"/>
                  <a:pt x="178" y="651"/>
                  <a:pt x="350" y="637"/>
                </a:cubicBezTo>
                <a:cubicBezTo>
                  <a:pt x="522" y="623"/>
                  <a:pt x="650" y="472"/>
                  <a:pt x="636" y="300"/>
                </a:cubicBezTo>
                <a:cubicBezTo>
                  <a:pt x="622" y="128"/>
                  <a:pt x="471" y="0"/>
                  <a:pt x="300" y="14"/>
                </a:cubicBezTo>
                <a:cubicBezTo>
                  <a:pt x="128" y="28"/>
                  <a:pt x="0" y="179"/>
                  <a:pt x="13" y="3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2807" tIns="31404" rIns="62807" bIns="31404" numCol="1" anchor="t" anchorCtr="0" compatLnSpc="1"/>
          <a:lstStyle/>
          <a:p>
            <a:pPr algn="just">
              <a:lnSpc>
                <a:spcPct val="120000"/>
              </a:lnSpc>
            </a:pPr>
            <a:endParaRPr lang="en-US" sz="675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Freeform 76"/>
          <p:cNvSpPr>
            <a:spLocks noEditPoints="1"/>
          </p:cNvSpPr>
          <p:nvPr/>
        </p:nvSpPr>
        <p:spPr bwMode="auto">
          <a:xfrm>
            <a:off x="6094760" y="3777205"/>
            <a:ext cx="178826" cy="166832"/>
          </a:xfrm>
          <a:custGeom>
            <a:avLst/>
            <a:gdLst>
              <a:gd name="T0" fmla="*/ 153 w 296"/>
              <a:gd name="T1" fmla="*/ 276 h 276"/>
              <a:gd name="T2" fmla="*/ 153 w 296"/>
              <a:gd name="T3" fmla="*/ 276 h 276"/>
              <a:gd name="T4" fmla="*/ 119 w 296"/>
              <a:gd name="T5" fmla="*/ 273 h 276"/>
              <a:gd name="T6" fmla="*/ 18 w 296"/>
              <a:gd name="T7" fmla="*/ 105 h 276"/>
              <a:gd name="T8" fmla="*/ 153 w 296"/>
              <a:gd name="T9" fmla="*/ 0 h 276"/>
              <a:gd name="T10" fmla="*/ 187 w 296"/>
              <a:gd name="T11" fmla="*/ 4 h 276"/>
              <a:gd name="T12" fmla="*/ 272 w 296"/>
              <a:gd name="T13" fmla="*/ 68 h 276"/>
              <a:gd name="T14" fmla="*/ 287 w 296"/>
              <a:gd name="T15" fmla="*/ 172 h 276"/>
              <a:gd name="T16" fmla="*/ 153 w 296"/>
              <a:gd name="T17" fmla="*/ 276 h 276"/>
              <a:gd name="T18" fmla="*/ 153 w 296"/>
              <a:gd name="T19" fmla="*/ 44 h 276"/>
              <a:gd name="T20" fmla="*/ 61 w 296"/>
              <a:gd name="T21" fmla="*/ 116 h 276"/>
              <a:gd name="T22" fmla="*/ 130 w 296"/>
              <a:gd name="T23" fmla="*/ 230 h 276"/>
              <a:gd name="T24" fmla="*/ 153 w 296"/>
              <a:gd name="T25" fmla="*/ 232 h 276"/>
              <a:gd name="T26" fmla="*/ 153 w 296"/>
              <a:gd name="T27" fmla="*/ 232 h 276"/>
              <a:gd name="T28" fmla="*/ 245 w 296"/>
              <a:gd name="T29" fmla="*/ 161 h 276"/>
              <a:gd name="T30" fmla="*/ 234 w 296"/>
              <a:gd name="T31" fmla="*/ 90 h 276"/>
              <a:gd name="T32" fmla="*/ 176 w 296"/>
              <a:gd name="T33" fmla="*/ 47 h 276"/>
              <a:gd name="T34" fmla="*/ 153 w 296"/>
              <a:gd name="T35" fmla="*/ 44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96" h="276">
                <a:moveTo>
                  <a:pt x="153" y="276"/>
                </a:moveTo>
                <a:cubicBezTo>
                  <a:pt x="153" y="276"/>
                  <a:pt x="153" y="276"/>
                  <a:pt x="153" y="276"/>
                </a:cubicBezTo>
                <a:cubicBezTo>
                  <a:pt x="142" y="276"/>
                  <a:pt x="130" y="275"/>
                  <a:pt x="119" y="273"/>
                </a:cubicBezTo>
                <a:cubicBezTo>
                  <a:pt x="45" y="254"/>
                  <a:pt x="0" y="179"/>
                  <a:pt x="18" y="105"/>
                </a:cubicBezTo>
                <a:cubicBezTo>
                  <a:pt x="34" y="43"/>
                  <a:pt x="89" y="0"/>
                  <a:pt x="153" y="0"/>
                </a:cubicBezTo>
                <a:cubicBezTo>
                  <a:pt x="164" y="0"/>
                  <a:pt x="176" y="2"/>
                  <a:pt x="187" y="4"/>
                </a:cubicBezTo>
                <a:cubicBezTo>
                  <a:pt x="223" y="13"/>
                  <a:pt x="253" y="36"/>
                  <a:pt x="272" y="68"/>
                </a:cubicBezTo>
                <a:cubicBezTo>
                  <a:pt x="291" y="99"/>
                  <a:pt x="296" y="136"/>
                  <a:pt x="287" y="172"/>
                </a:cubicBezTo>
                <a:cubicBezTo>
                  <a:pt x="272" y="234"/>
                  <a:pt x="217" y="276"/>
                  <a:pt x="153" y="276"/>
                </a:cubicBezTo>
                <a:close/>
                <a:moveTo>
                  <a:pt x="153" y="44"/>
                </a:moveTo>
                <a:cubicBezTo>
                  <a:pt x="109" y="44"/>
                  <a:pt x="72" y="74"/>
                  <a:pt x="61" y="116"/>
                </a:cubicBezTo>
                <a:cubicBezTo>
                  <a:pt x="49" y="166"/>
                  <a:pt x="79" y="217"/>
                  <a:pt x="130" y="230"/>
                </a:cubicBezTo>
                <a:cubicBezTo>
                  <a:pt x="138" y="232"/>
                  <a:pt x="145" y="232"/>
                  <a:pt x="153" y="232"/>
                </a:cubicBezTo>
                <a:cubicBezTo>
                  <a:pt x="153" y="232"/>
                  <a:pt x="153" y="232"/>
                  <a:pt x="153" y="232"/>
                </a:cubicBezTo>
                <a:cubicBezTo>
                  <a:pt x="196" y="232"/>
                  <a:pt x="234" y="203"/>
                  <a:pt x="245" y="161"/>
                </a:cubicBezTo>
                <a:cubicBezTo>
                  <a:pt x="251" y="137"/>
                  <a:pt x="247" y="112"/>
                  <a:pt x="234" y="90"/>
                </a:cubicBezTo>
                <a:cubicBezTo>
                  <a:pt x="221" y="68"/>
                  <a:pt x="200" y="53"/>
                  <a:pt x="176" y="47"/>
                </a:cubicBezTo>
                <a:cubicBezTo>
                  <a:pt x="168" y="45"/>
                  <a:pt x="161" y="44"/>
                  <a:pt x="153" y="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2807" tIns="31404" rIns="62807" bIns="31404" numCol="1" anchor="t" anchorCtr="0" compatLnSpc="1"/>
          <a:lstStyle/>
          <a:p>
            <a:pPr algn="just">
              <a:lnSpc>
                <a:spcPct val="120000"/>
              </a:lnSpc>
            </a:pPr>
            <a:endParaRPr lang="en-US" sz="675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Freeform 86"/>
          <p:cNvSpPr>
            <a:spLocks noEditPoints="1"/>
          </p:cNvSpPr>
          <p:nvPr/>
        </p:nvSpPr>
        <p:spPr bwMode="auto">
          <a:xfrm>
            <a:off x="6544005" y="1789400"/>
            <a:ext cx="178826" cy="166832"/>
          </a:xfrm>
          <a:custGeom>
            <a:avLst/>
            <a:gdLst>
              <a:gd name="T0" fmla="*/ 153 w 296"/>
              <a:gd name="T1" fmla="*/ 277 h 277"/>
              <a:gd name="T2" fmla="*/ 153 w 296"/>
              <a:gd name="T3" fmla="*/ 277 h 277"/>
              <a:gd name="T4" fmla="*/ 119 w 296"/>
              <a:gd name="T5" fmla="*/ 273 h 277"/>
              <a:gd name="T6" fmla="*/ 18 w 296"/>
              <a:gd name="T7" fmla="*/ 105 h 277"/>
              <a:gd name="T8" fmla="*/ 152 w 296"/>
              <a:gd name="T9" fmla="*/ 0 h 277"/>
              <a:gd name="T10" fmla="*/ 186 w 296"/>
              <a:gd name="T11" fmla="*/ 4 h 277"/>
              <a:gd name="T12" fmla="*/ 271 w 296"/>
              <a:gd name="T13" fmla="*/ 67 h 277"/>
              <a:gd name="T14" fmla="*/ 287 w 296"/>
              <a:gd name="T15" fmla="*/ 172 h 277"/>
              <a:gd name="T16" fmla="*/ 153 w 296"/>
              <a:gd name="T17" fmla="*/ 277 h 277"/>
              <a:gd name="T18" fmla="*/ 152 w 296"/>
              <a:gd name="T19" fmla="*/ 44 h 277"/>
              <a:gd name="T20" fmla="*/ 61 w 296"/>
              <a:gd name="T21" fmla="*/ 115 h 277"/>
              <a:gd name="T22" fmla="*/ 130 w 296"/>
              <a:gd name="T23" fmla="*/ 230 h 277"/>
              <a:gd name="T24" fmla="*/ 153 w 296"/>
              <a:gd name="T25" fmla="*/ 233 h 277"/>
              <a:gd name="T26" fmla="*/ 244 w 296"/>
              <a:gd name="T27" fmla="*/ 161 h 277"/>
              <a:gd name="T28" fmla="*/ 234 w 296"/>
              <a:gd name="T29" fmla="*/ 90 h 277"/>
              <a:gd name="T30" fmla="*/ 176 w 296"/>
              <a:gd name="T31" fmla="*/ 47 h 277"/>
              <a:gd name="T32" fmla="*/ 152 w 296"/>
              <a:gd name="T33" fmla="*/ 44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96" h="277">
                <a:moveTo>
                  <a:pt x="153" y="277"/>
                </a:moveTo>
                <a:cubicBezTo>
                  <a:pt x="153" y="277"/>
                  <a:pt x="153" y="277"/>
                  <a:pt x="153" y="277"/>
                </a:cubicBezTo>
                <a:cubicBezTo>
                  <a:pt x="141" y="277"/>
                  <a:pt x="130" y="276"/>
                  <a:pt x="119" y="273"/>
                </a:cubicBezTo>
                <a:cubicBezTo>
                  <a:pt x="45" y="254"/>
                  <a:pt x="0" y="179"/>
                  <a:pt x="18" y="105"/>
                </a:cubicBezTo>
                <a:cubicBezTo>
                  <a:pt x="34" y="43"/>
                  <a:pt x="89" y="0"/>
                  <a:pt x="152" y="0"/>
                </a:cubicBezTo>
                <a:cubicBezTo>
                  <a:pt x="164" y="0"/>
                  <a:pt x="175" y="1"/>
                  <a:pt x="186" y="4"/>
                </a:cubicBezTo>
                <a:cubicBezTo>
                  <a:pt x="222" y="13"/>
                  <a:pt x="252" y="35"/>
                  <a:pt x="271" y="67"/>
                </a:cubicBezTo>
                <a:cubicBezTo>
                  <a:pt x="291" y="99"/>
                  <a:pt x="296" y="136"/>
                  <a:pt x="287" y="172"/>
                </a:cubicBezTo>
                <a:cubicBezTo>
                  <a:pt x="272" y="234"/>
                  <a:pt x="216" y="277"/>
                  <a:pt x="153" y="277"/>
                </a:cubicBezTo>
                <a:close/>
                <a:moveTo>
                  <a:pt x="152" y="44"/>
                </a:moveTo>
                <a:cubicBezTo>
                  <a:pt x="109" y="44"/>
                  <a:pt x="71" y="73"/>
                  <a:pt x="61" y="115"/>
                </a:cubicBezTo>
                <a:cubicBezTo>
                  <a:pt x="48" y="166"/>
                  <a:pt x="79" y="217"/>
                  <a:pt x="130" y="230"/>
                </a:cubicBezTo>
                <a:cubicBezTo>
                  <a:pt x="137" y="232"/>
                  <a:pt x="145" y="233"/>
                  <a:pt x="153" y="233"/>
                </a:cubicBezTo>
                <a:cubicBezTo>
                  <a:pt x="196" y="233"/>
                  <a:pt x="234" y="204"/>
                  <a:pt x="244" y="161"/>
                </a:cubicBezTo>
                <a:cubicBezTo>
                  <a:pt x="250" y="137"/>
                  <a:pt x="247" y="111"/>
                  <a:pt x="234" y="90"/>
                </a:cubicBezTo>
                <a:cubicBezTo>
                  <a:pt x="221" y="68"/>
                  <a:pt x="200" y="53"/>
                  <a:pt x="176" y="47"/>
                </a:cubicBezTo>
                <a:cubicBezTo>
                  <a:pt x="168" y="45"/>
                  <a:pt x="160" y="44"/>
                  <a:pt x="152" y="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2807" tIns="31404" rIns="62807" bIns="31404" numCol="1" anchor="t" anchorCtr="0" compatLnSpc="1"/>
          <a:lstStyle/>
          <a:p>
            <a:pPr algn="just">
              <a:lnSpc>
                <a:spcPct val="120000"/>
              </a:lnSpc>
            </a:pPr>
            <a:endParaRPr lang="en-US" sz="675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Oval 20"/>
          <p:cNvSpPr>
            <a:spLocks noChangeArrowheads="1"/>
          </p:cNvSpPr>
          <p:nvPr/>
        </p:nvSpPr>
        <p:spPr bwMode="auto">
          <a:xfrm>
            <a:off x="5236613" y="1994396"/>
            <a:ext cx="216990" cy="216990"/>
          </a:xfrm>
          <a:prstGeom prst="ellipse">
            <a:avLst/>
          </a:prstGeom>
          <a:noFill/>
          <a:ln w="122238" cap="flat">
            <a:solidFill>
              <a:schemeClr val="accent2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2807" tIns="31404" rIns="62807" bIns="31404" numCol="1" anchor="t" anchorCtr="0" compatLnSpc="1"/>
          <a:lstStyle/>
          <a:p>
            <a:pPr algn="just">
              <a:lnSpc>
                <a:spcPct val="120000"/>
              </a:lnSpc>
            </a:pPr>
            <a:endParaRPr lang="en-US" sz="675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Oval 21"/>
          <p:cNvSpPr>
            <a:spLocks noChangeArrowheads="1"/>
          </p:cNvSpPr>
          <p:nvPr/>
        </p:nvSpPr>
        <p:spPr bwMode="auto">
          <a:xfrm>
            <a:off x="6211433" y="2533056"/>
            <a:ext cx="249703" cy="250793"/>
          </a:xfrm>
          <a:prstGeom prst="ellipse">
            <a:avLst/>
          </a:prstGeom>
          <a:noFill/>
          <a:ln w="139700" cap="flat">
            <a:solidFill>
              <a:schemeClr val="accent4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2807" tIns="31404" rIns="62807" bIns="31404" numCol="1" anchor="t" anchorCtr="0" compatLnSpc="1"/>
          <a:lstStyle/>
          <a:p>
            <a:pPr algn="just">
              <a:lnSpc>
                <a:spcPct val="120000"/>
              </a:lnSpc>
            </a:pPr>
            <a:endParaRPr lang="en-US" sz="675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Oval 22"/>
          <p:cNvSpPr>
            <a:spLocks noChangeArrowheads="1"/>
          </p:cNvSpPr>
          <p:nvPr/>
        </p:nvSpPr>
        <p:spPr bwMode="auto">
          <a:xfrm>
            <a:off x="6045693" y="1512436"/>
            <a:ext cx="147205" cy="147204"/>
          </a:xfrm>
          <a:prstGeom prst="ellipse">
            <a:avLst/>
          </a:prstGeom>
          <a:noFill/>
          <a:ln w="104775" cap="flat">
            <a:solidFill>
              <a:schemeClr val="accent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2807" tIns="31404" rIns="62807" bIns="31404" numCol="1" anchor="t" anchorCtr="0" compatLnSpc="1"/>
          <a:lstStyle/>
          <a:p>
            <a:pPr algn="just">
              <a:lnSpc>
                <a:spcPct val="120000"/>
              </a:lnSpc>
            </a:pPr>
            <a:endParaRPr lang="en-US" sz="675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Oval 23"/>
          <p:cNvSpPr>
            <a:spLocks noChangeArrowheads="1"/>
          </p:cNvSpPr>
          <p:nvPr/>
        </p:nvSpPr>
        <p:spPr bwMode="auto">
          <a:xfrm>
            <a:off x="5793809" y="3387932"/>
            <a:ext cx="147205" cy="146114"/>
          </a:xfrm>
          <a:prstGeom prst="ellipse">
            <a:avLst/>
          </a:prstGeom>
          <a:noFill/>
          <a:ln w="87313" cap="flat">
            <a:solidFill>
              <a:schemeClr val="accent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2807" tIns="31404" rIns="62807" bIns="31404" numCol="1" anchor="t" anchorCtr="0" compatLnSpc="1"/>
          <a:lstStyle/>
          <a:p>
            <a:pPr algn="just">
              <a:lnSpc>
                <a:spcPct val="120000"/>
              </a:lnSpc>
            </a:pPr>
            <a:endParaRPr lang="en-US" sz="675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9" name="Group 24"/>
          <p:cNvGrpSpPr/>
          <p:nvPr/>
        </p:nvGrpSpPr>
        <p:grpSpPr>
          <a:xfrm>
            <a:off x="6466329" y="2861266"/>
            <a:ext cx="1043777" cy="1667228"/>
            <a:chOff x="6684587" y="4424362"/>
            <a:chExt cx="1519615" cy="2427287"/>
          </a:xfrm>
          <a:solidFill>
            <a:schemeClr val="accent1"/>
          </a:solidFill>
        </p:grpSpPr>
        <p:sp>
          <p:nvSpPr>
            <p:cNvPr id="30" name="Freeform 25"/>
            <p:cNvSpPr/>
            <p:nvPr/>
          </p:nvSpPr>
          <p:spPr bwMode="auto">
            <a:xfrm>
              <a:off x="6684587" y="4970462"/>
              <a:ext cx="1519615" cy="1881187"/>
            </a:xfrm>
            <a:custGeom>
              <a:avLst/>
              <a:gdLst>
                <a:gd name="connsiteX0" fmla="*/ 687119 w 1519615"/>
                <a:gd name="connsiteY0" fmla="*/ 0 h 1881187"/>
                <a:gd name="connsiteX1" fmla="*/ 954208 w 1519615"/>
                <a:gd name="connsiteY1" fmla="*/ 0 h 1881187"/>
                <a:gd name="connsiteX2" fmla="*/ 965811 w 1519615"/>
                <a:gd name="connsiteY2" fmla="*/ 0 h 1881187"/>
                <a:gd name="connsiteX3" fmla="*/ 945837 w 1519615"/>
                <a:gd name="connsiteY3" fmla="*/ 26046 h 1881187"/>
                <a:gd name="connsiteX4" fmla="*/ 945837 w 1519615"/>
                <a:gd name="connsiteY4" fmla="*/ 60981 h 1881187"/>
                <a:gd name="connsiteX5" fmla="*/ 971550 w 1519615"/>
                <a:gd name="connsiteY5" fmla="*/ 94142 h 1881187"/>
                <a:gd name="connsiteX6" fmla="*/ 991717 w 1519615"/>
                <a:gd name="connsiteY6" fmla="*/ 120151 h 1881187"/>
                <a:gd name="connsiteX7" fmla="*/ 987968 w 1519615"/>
                <a:gd name="connsiteY7" fmla="*/ 141878 h 1881187"/>
                <a:gd name="connsiteX8" fmla="*/ 928461 w 1519615"/>
                <a:gd name="connsiteY8" fmla="*/ 489711 h 1881187"/>
                <a:gd name="connsiteX9" fmla="*/ 930224 w 1519615"/>
                <a:gd name="connsiteY9" fmla="*/ 501057 h 1881187"/>
                <a:gd name="connsiteX10" fmla="*/ 934632 w 1519615"/>
                <a:gd name="connsiteY10" fmla="*/ 510658 h 1881187"/>
                <a:gd name="connsiteX11" fmla="*/ 1005159 w 1519615"/>
                <a:gd name="connsiteY11" fmla="*/ 602301 h 1881187"/>
                <a:gd name="connsiteX12" fmla="*/ 1035133 w 1519615"/>
                <a:gd name="connsiteY12" fmla="*/ 602301 h 1881187"/>
                <a:gd name="connsiteX13" fmla="*/ 1104780 w 1519615"/>
                <a:gd name="connsiteY13" fmla="*/ 510658 h 1881187"/>
                <a:gd name="connsiteX14" fmla="*/ 1110951 w 1519615"/>
                <a:gd name="connsiteY14" fmla="*/ 485347 h 1881187"/>
                <a:gd name="connsiteX15" fmla="*/ 1077450 w 1519615"/>
                <a:gd name="connsiteY15" fmla="*/ 302935 h 1881187"/>
                <a:gd name="connsiteX16" fmla="*/ 1077450 w 1519615"/>
                <a:gd name="connsiteY16" fmla="*/ 302062 h 1881187"/>
                <a:gd name="connsiteX17" fmla="*/ 1051884 w 1519615"/>
                <a:gd name="connsiteY17" fmla="*/ 144088 h 1881187"/>
                <a:gd name="connsiteX18" fmla="*/ 1047870 w 1519615"/>
                <a:gd name="connsiteY18" fmla="*/ 119635 h 1881187"/>
                <a:gd name="connsiteX19" fmla="*/ 1058114 w 1519615"/>
                <a:gd name="connsiteY19" fmla="*/ 106423 h 1881187"/>
                <a:gd name="connsiteX20" fmla="*/ 1093350 w 1519615"/>
                <a:gd name="connsiteY20" fmla="*/ 60981 h 1881187"/>
                <a:gd name="connsiteX21" fmla="*/ 1093350 w 1519615"/>
                <a:gd name="connsiteY21" fmla="*/ 26046 h 1881187"/>
                <a:gd name="connsiteX22" fmla="*/ 1085732 w 1519615"/>
                <a:gd name="connsiteY22" fmla="*/ 16111 h 1881187"/>
                <a:gd name="connsiteX23" fmla="*/ 1073377 w 1519615"/>
                <a:gd name="connsiteY23" fmla="*/ 0 h 1881187"/>
                <a:gd name="connsiteX24" fmla="*/ 1127987 w 1519615"/>
                <a:gd name="connsiteY24" fmla="*/ 0 h 1881187"/>
                <a:gd name="connsiteX25" fmla="*/ 1509055 w 1519615"/>
                <a:gd name="connsiteY25" fmla="*/ 0 h 1881187"/>
                <a:gd name="connsiteX26" fmla="*/ 1519615 w 1519615"/>
                <a:gd name="connsiteY26" fmla="*/ 10549 h 1881187"/>
                <a:gd name="connsiteX27" fmla="*/ 1519615 w 1519615"/>
                <a:gd name="connsiteY27" fmla="*/ 271630 h 1881187"/>
                <a:gd name="connsiteX28" fmla="*/ 1519615 w 1519615"/>
                <a:gd name="connsiteY28" fmla="*/ 399972 h 1881187"/>
                <a:gd name="connsiteX29" fmla="*/ 1519615 w 1519615"/>
                <a:gd name="connsiteY29" fmla="*/ 876422 h 1881187"/>
                <a:gd name="connsiteX30" fmla="*/ 1411373 w 1519615"/>
                <a:gd name="connsiteY30" fmla="*/ 980151 h 1881187"/>
                <a:gd name="connsiteX31" fmla="*/ 1302251 w 1519615"/>
                <a:gd name="connsiteY31" fmla="*/ 876422 h 1881187"/>
                <a:gd name="connsiteX32" fmla="*/ 1302251 w 1519615"/>
                <a:gd name="connsiteY32" fmla="*/ 341075 h 1881187"/>
                <a:gd name="connsiteX33" fmla="*/ 1288171 w 1519615"/>
                <a:gd name="connsiteY33" fmla="*/ 325252 h 1881187"/>
                <a:gd name="connsiteX34" fmla="*/ 1270570 w 1519615"/>
                <a:gd name="connsiteY34" fmla="*/ 341075 h 1881187"/>
                <a:gd name="connsiteX35" fmla="*/ 1270570 w 1519615"/>
                <a:gd name="connsiteY35" fmla="*/ 988063 h 1881187"/>
                <a:gd name="connsiteX36" fmla="*/ 1270570 w 1519615"/>
                <a:gd name="connsiteY36" fmla="*/ 1046960 h 1881187"/>
                <a:gd name="connsiteX37" fmla="*/ 1270570 w 1519615"/>
                <a:gd name="connsiteY37" fmla="*/ 1765151 h 1881187"/>
                <a:gd name="connsiteX38" fmla="*/ 1151768 w 1519615"/>
                <a:gd name="connsiteY38" fmla="*/ 1881187 h 1881187"/>
                <a:gd name="connsiteX39" fmla="*/ 1150008 w 1519615"/>
                <a:gd name="connsiteY39" fmla="*/ 1881187 h 1881187"/>
                <a:gd name="connsiteX40" fmla="*/ 1031206 w 1519615"/>
                <a:gd name="connsiteY40" fmla="*/ 1765151 h 1881187"/>
                <a:gd name="connsiteX41" fmla="*/ 1031206 w 1519615"/>
                <a:gd name="connsiteY41" fmla="*/ 1058388 h 1881187"/>
                <a:gd name="connsiteX42" fmla="*/ 1020645 w 1519615"/>
                <a:gd name="connsiteY42" fmla="*/ 1047839 h 1881187"/>
                <a:gd name="connsiteX43" fmla="*/ 992485 w 1519615"/>
                <a:gd name="connsiteY43" fmla="*/ 1047839 h 1881187"/>
                <a:gd name="connsiteX44" fmla="*/ 981045 w 1519615"/>
                <a:gd name="connsiteY44" fmla="*/ 1058388 h 1881187"/>
                <a:gd name="connsiteX45" fmla="*/ 981045 w 1519615"/>
                <a:gd name="connsiteY45" fmla="*/ 1765151 h 1881187"/>
                <a:gd name="connsiteX46" fmla="*/ 860482 w 1519615"/>
                <a:gd name="connsiteY46" fmla="*/ 1881187 h 1881187"/>
                <a:gd name="connsiteX47" fmla="*/ 859602 w 1519615"/>
                <a:gd name="connsiteY47" fmla="*/ 1881187 h 1881187"/>
                <a:gd name="connsiteX48" fmla="*/ 739040 w 1519615"/>
                <a:gd name="connsiteY48" fmla="*/ 1765151 h 1881187"/>
                <a:gd name="connsiteX49" fmla="*/ 739040 w 1519615"/>
                <a:gd name="connsiteY49" fmla="*/ 1046960 h 1881187"/>
                <a:gd name="connsiteX50" fmla="*/ 739040 w 1519615"/>
                <a:gd name="connsiteY50" fmla="*/ 988063 h 1881187"/>
                <a:gd name="connsiteX51" fmla="*/ 739920 w 1519615"/>
                <a:gd name="connsiteY51" fmla="*/ 356898 h 1881187"/>
                <a:gd name="connsiteX52" fmla="*/ 721440 w 1519615"/>
                <a:gd name="connsiteY52" fmla="*/ 349866 h 1881187"/>
                <a:gd name="connsiteX53" fmla="*/ 537516 w 1519615"/>
                <a:gd name="connsiteY53" fmla="*/ 563477 h 1881187"/>
                <a:gd name="connsiteX54" fmla="*/ 126548 w 1519615"/>
                <a:gd name="connsiteY54" fmla="*/ 712038 h 1881187"/>
                <a:gd name="connsiteX55" fmla="*/ 3346 w 1519615"/>
                <a:gd name="connsiteY55" fmla="*/ 640834 h 1881187"/>
                <a:gd name="connsiteX56" fmla="*/ 73747 w 1519615"/>
                <a:gd name="connsiteY56" fmla="*/ 514250 h 1881187"/>
                <a:gd name="connsiteX57" fmla="*/ 386153 w 1519615"/>
                <a:gd name="connsiteY57" fmla="*/ 410521 h 1881187"/>
                <a:gd name="connsiteX58" fmla="*/ 391433 w 1519615"/>
                <a:gd name="connsiteY58" fmla="*/ 407884 h 1881187"/>
                <a:gd name="connsiteX59" fmla="*/ 687119 w 1519615"/>
                <a:gd name="connsiteY59" fmla="*/ 0 h 1881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519615" h="1881187">
                  <a:moveTo>
                    <a:pt x="687119" y="0"/>
                  </a:moveTo>
                  <a:cubicBezTo>
                    <a:pt x="687119" y="0"/>
                    <a:pt x="687119" y="0"/>
                    <a:pt x="954208" y="0"/>
                  </a:cubicBezTo>
                  <a:lnTo>
                    <a:pt x="965811" y="0"/>
                  </a:lnTo>
                  <a:lnTo>
                    <a:pt x="945837" y="26046"/>
                  </a:lnTo>
                  <a:cubicBezTo>
                    <a:pt x="938771" y="35653"/>
                    <a:pt x="938771" y="51374"/>
                    <a:pt x="945837" y="60981"/>
                  </a:cubicBezTo>
                  <a:cubicBezTo>
                    <a:pt x="945837" y="60981"/>
                    <a:pt x="945837" y="60981"/>
                    <a:pt x="971550" y="94142"/>
                  </a:cubicBezTo>
                  <a:lnTo>
                    <a:pt x="991717" y="120151"/>
                  </a:lnTo>
                  <a:lnTo>
                    <a:pt x="987968" y="141878"/>
                  </a:lnTo>
                  <a:cubicBezTo>
                    <a:pt x="967141" y="262241"/>
                    <a:pt x="928461" y="484474"/>
                    <a:pt x="928461" y="489711"/>
                  </a:cubicBezTo>
                  <a:cubicBezTo>
                    <a:pt x="928461" y="494075"/>
                    <a:pt x="928461" y="497566"/>
                    <a:pt x="930224" y="501057"/>
                  </a:cubicBezTo>
                  <a:cubicBezTo>
                    <a:pt x="930224" y="502803"/>
                    <a:pt x="932869" y="510658"/>
                    <a:pt x="934632" y="510658"/>
                  </a:cubicBezTo>
                  <a:cubicBezTo>
                    <a:pt x="1005159" y="602301"/>
                    <a:pt x="1005159" y="602301"/>
                    <a:pt x="1005159" y="602301"/>
                  </a:cubicBezTo>
                  <a:cubicBezTo>
                    <a:pt x="1013094" y="612774"/>
                    <a:pt x="1026317" y="612774"/>
                    <a:pt x="1035133" y="602301"/>
                  </a:cubicBezTo>
                  <a:cubicBezTo>
                    <a:pt x="1104780" y="510658"/>
                    <a:pt x="1104780" y="510658"/>
                    <a:pt x="1104780" y="510658"/>
                  </a:cubicBezTo>
                  <a:cubicBezTo>
                    <a:pt x="1110069" y="503676"/>
                    <a:pt x="1111832" y="494075"/>
                    <a:pt x="1110951" y="485347"/>
                  </a:cubicBezTo>
                  <a:cubicBezTo>
                    <a:pt x="1110069" y="478365"/>
                    <a:pt x="1086266" y="357048"/>
                    <a:pt x="1077450" y="302935"/>
                  </a:cubicBezTo>
                  <a:cubicBezTo>
                    <a:pt x="1077450" y="302935"/>
                    <a:pt x="1077450" y="302062"/>
                    <a:pt x="1077450" y="302062"/>
                  </a:cubicBezTo>
                  <a:cubicBezTo>
                    <a:pt x="1073923" y="279370"/>
                    <a:pt x="1056291" y="173762"/>
                    <a:pt x="1051884" y="144088"/>
                  </a:cubicBezTo>
                  <a:lnTo>
                    <a:pt x="1047870" y="119635"/>
                  </a:lnTo>
                  <a:lnTo>
                    <a:pt x="1058114" y="106423"/>
                  </a:lnTo>
                  <a:cubicBezTo>
                    <a:pt x="1066685" y="95370"/>
                    <a:pt x="1078113" y="80632"/>
                    <a:pt x="1093350" y="60981"/>
                  </a:cubicBezTo>
                  <a:cubicBezTo>
                    <a:pt x="1100417" y="51374"/>
                    <a:pt x="1100417" y="35653"/>
                    <a:pt x="1093350" y="26046"/>
                  </a:cubicBezTo>
                  <a:cubicBezTo>
                    <a:pt x="1093350" y="26046"/>
                    <a:pt x="1093350" y="26046"/>
                    <a:pt x="1085732" y="16111"/>
                  </a:cubicBezTo>
                  <a:lnTo>
                    <a:pt x="1073377" y="0"/>
                  </a:lnTo>
                  <a:lnTo>
                    <a:pt x="1127987" y="0"/>
                  </a:lnTo>
                  <a:cubicBezTo>
                    <a:pt x="1229725" y="0"/>
                    <a:pt x="1354942" y="0"/>
                    <a:pt x="1509055" y="0"/>
                  </a:cubicBezTo>
                  <a:cubicBezTo>
                    <a:pt x="1515215" y="0"/>
                    <a:pt x="1519615" y="5275"/>
                    <a:pt x="1519615" y="10549"/>
                  </a:cubicBezTo>
                  <a:cubicBezTo>
                    <a:pt x="1519615" y="10549"/>
                    <a:pt x="1519615" y="10549"/>
                    <a:pt x="1519615" y="271630"/>
                  </a:cubicBezTo>
                  <a:cubicBezTo>
                    <a:pt x="1519615" y="271630"/>
                    <a:pt x="1519615" y="271630"/>
                    <a:pt x="1519615" y="399972"/>
                  </a:cubicBezTo>
                  <a:cubicBezTo>
                    <a:pt x="1519615" y="399972"/>
                    <a:pt x="1519615" y="399972"/>
                    <a:pt x="1519615" y="876422"/>
                  </a:cubicBezTo>
                  <a:cubicBezTo>
                    <a:pt x="1519615" y="933561"/>
                    <a:pt x="1470334" y="980151"/>
                    <a:pt x="1411373" y="980151"/>
                  </a:cubicBezTo>
                  <a:cubicBezTo>
                    <a:pt x="1352412" y="980151"/>
                    <a:pt x="1302251" y="933561"/>
                    <a:pt x="1302251" y="876422"/>
                  </a:cubicBezTo>
                  <a:cubicBezTo>
                    <a:pt x="1302251" y="876422"/>
                    <a:pt x="1302251" y="876422"/>
                    <a:pt x="1302251" y="341075"/>
                  </a:cubicBezTo>
                  <a:cubicBezTo>
                    <a:pt x="1302251" y="333164"/>
                    <a:pt x="1296091" y="325252"/>
                    <a:pt x="1288171" y="325252"/>
                  </a:cubicBezTo>
                  <a:cubicBezTo>
                    <a:pt x="1278490" y="324373"/>
                    <a:pt x="1270570" y="331406"/>
                    <a:pt x="1270570" y="341075"/>
                  </a:cubicBezTo>
                  <a:cubicBezTo>
                    <a:pt x="1270570" y="341075"/>
                    <a:pt x="1270570" y="341075"/>
                    <a:pt x="1270570" y="988063"/>
                  </a:cubicBezTo>
                  <a:cubicBezTo>
                    <a:pt x="1270570" y="988063"/>
                    <a:pt x="1270570" y="988063"/>
                    <a:pt x="1270570" y="1046960"/>
                  </a:cubicBezTo>
                  <a:cubicBezTo>
                    <a:pt x="1270570" y="1046960"/>
                    <a:pt x="1270570" y="1046960"/>
                    <a:pt x="1270570" y="1765151"/>
                  </a:cubicBezTo>
                  <a:cubicBezTo>
                    <a:pt x="1270570" y="1828444"/>
                    <a:pt x="1216889" y="1881187"/>
                    <a:pt x="1151768" y="1881187"/>
                  </a:cubicBezTo>
                  <a:cubicBezTo>
                    <a:pt x="1151768" y="1881187"/>
                    <a:pt x="1151768" y="1881187"/>
                    <a:pt x="1150008" y="1881187"/>
                  </a:cubicBezTo>
                  <a:cubicBezTo>
                    <a:pt x="1084007" y="1881187"/>
                    <a:pt x="1031206" y="1828444"/>
                    <a:pt x="1031206" y="1765151"/>
                  </a:cubicBezTo>
                  <a:cubicBezTo>
                    <a:pt x="1031206" y="1765151"/>
                    <a:pt x="1031206" y="1765151"/>
                    <a:pt x="1031206" y="1058388"/>
                  </a:cubicBezTo>
                  <a:cubicBezTo>
                    <a:pt x="1031206" y="1052234"/>
                    <a:pt x="1026806" y="1047839"/>
                    <a:pt x="1020645" y="1047839"/>
                  </a:cubicBezTo>
                  <a:cubicBezTo>
                    <a:pt x="1020645" y="1047839"/>
                    <a:pt x="1020645" y="1047839"/>
                    <a:pt x="992485" y="1047839"/>
                  </a:cubicBezTo>
                  <a:cubicBezTo>
                    <a:pt x="986325" y="1047839"/>
                    <a:pt x="981045" y="1052234"/>
                    <a:pt x="981045" y="1058388"/>
                  </a:cubicBezTo>
                  <a:cubicBezTo>
                    <a:pt x="981045" y="1058388"/>
                    <a:pt x="981045" y="1058388"/>
                    <a:pt x="981045" y="1765151"/>
                  </a:cubicBezTo>
                  <a:cubicBezTo>
                    <a:pt x="981045" y="1828444"/>
                    <a:pt x="926484" y="1881187"/>
                    <a:pt x="860482" y="1881187"/>
                  </a:cubicBezTo>
                  <a:cubicBezTo>
                    <a:pt x="860482" y="1881187"/>
                    <a:pt x="860482" y="1881187"/>
                    <a:pt x="859602" y="1881187"/>
                  </a:cubicBezTo>
                  <a:cubicBezTo>
                    <a:pt x="793601" y="1881187"/>
                    <a:pt x="739040" y="1828444"/>
                    <a:pt x="739040" y="1765151"/>
                  </a:cubicBezTo>
                  <a:cubicBezTo>
                    <a:pt x="739040" y="1765151"/>
                    <a:pt x="739040" y="1765151"/>
                    <a:pt x="739040" y="1046960"/>
                  </a:cubicBezTo>
                  <a:cubicBezTo>
                    <a:pt x="739040" y="1046960"/>
                    <a:pt x="739040" y="1046960"/>
                    <a:pt x="739040" y="988063"/>
                  </a:cubicBezTo>
                  <a:cubicBezTo>
                    <a:pt x="739040" y="988063"/>
                    <a:pt x="739040" y="988063"/>
                    <a:pt x="739920" y="356898"/>
                  </a:cubicBezTo>
                  <a:cubicBezTo>
                    <a:pt x="739920" y="347229"/>
                    <a:pt x="727600" y="341954"/>
                    <a:pt x="721440" y="349866"/>
                  </a:cubicBezTo>
                  <a:cubicBezTo>
                    <a:pt x="658958" y="418432"/>
                    <a:pt x="537516" y="562598"/>
                    <a:pt x="537516" y="563477"/>
                  </a:cubicBezTo>
                  <a:cubicBezTo>
                    <a:pt x="516396" y="585454"/>
                    <a:pt x="202229" y="686546"/>
                    <a:pt x="126548" y="712038"/>
                  </a:cubicBezTo>
                  <a:cubicBezTo>
                    <a:pt x="72867" y="726982"/>
                    <a:pt x="17426" y="695336"/>
                    <a:pt x="3346" y="640834"/>
                  </a:cubicBezTo>
                  <a:cubicBezTo>
                    <a:pt x="-10735" y="586333"/>
                    <a:pt x="20946" y="529194"/>
                    <a:pt x="73747" y="514250"/>
                  </a:cubicBezTo>
                  <a:cubicBezTo>
                    <a:pt x="74627" y="514250"/>
                    <a:pt x="349192" y="423707"/>
                    <a:pt x="386153" y="410521"/>
                  </a:cubicBezTo>
                  <a:cubicBezTo>
                    <a:pt x="387913" y="410521"/>
                    <a:pt x="389673" y="408763"/>
                    <a:pt x="391433" y="407884"/>
                  </a:cubicBezTo>
                  <a:cubicBezTo>
                    <a:pt x="391433" y="407884"/>
                    <a:pt x="391433" y="407884"/>
                    <a:pt x="6871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2807" tIns="31404" rIns="62807" bIns="31404" numCol="1" anchor="t" anchorCtr="0" compatLnSpc="1">
              <a:noAutofit/>
            </a:bodyPr>
            <a:lstStyle/>
            <a:p>
              <a:pPr algn="just">
                <a:lnSpc>
                  <a:spcPct val="120000"/>
                </a:lnSpc>
              </a:pPr>
              <a:endParaRPr lang="en-US" sz="675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Oval 10"/>
            <p:cNvSpPr>
              <a:spLocks noChangeArrowheads="1"/>
            </p:cNvSpPr>
            <p:nvPr/>
          </p:nvSpPr>
          <p:spPr bwMode="auto">
            <a:xfrm>
              <a:off x="7470776" y="4424362"/>
              <a:ext cx="469900" cy="46990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62807" tIns="31404" rIns="62807" bIns="31404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675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833674" y="2339506"/>
            <a:ext cx="298772" cy="318944"/>
            <a:chOff x="9159875" y="1647825"/>
            <a:chExt cx="434975" cy="464344"/>
          </a:xfrm>
          <a:solidFill>
            <a:schemeClr val="accent3"/>
          </a:solidFill>
        </p:grpSpPr>
        <p:sp>
          <p:nvSpPr>
            <p:cNvPr id="81" name="AutoShape 78"/>
            <p:cNvSpPr/>
            <p:nvPr/>
          </p:nvSpPr>
          <p:spPr bwMode="auto">
            <a:xfrm>
              <a:off x="9159875" y="1647825"/>
              <a:ext cx="434975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18900"/>
                  </a:moveTo>
                  <a:cubicBezTo>
                    <a:pt x="20160" y="19643"/>
                    <a:pt x="19513" y="20249"/>
                    <a:pt x="18720" y="20249"/>
                  </a:cubicBezTo>
                  <a:lnTo>
                    <a:pt x="2880" y="20249"/>
                  </a:lnTo>
                  <a:cubicBezTo>
                    <a:pt x="2086" y="20249"/>
                    <a:pt x="1440" y="19643"/>
                    <a:pt x="1440" y="18900"/>
                  </a:cubicBezTo>
                  <a:lnTo>
                    <a:pt x="1440" y="2700"/>
                  </a:lnTo>
                  <a:cubicBezTo>
                    <a:pt x="1440" y="1955"/>
                    <a:pt x="2086" y="1350"/>
                    <a:pt x="2880" y="1350"/>
                  </a:cubicBezTo>
                  <a:lnTo>
                    <a:pt x="18720" y="1350"/>
                  </a:lnTo>
                  <a:cubicBezTo>
                    <a:pt x="19513" y="1350"/>
                    <a:pt x="20160" y="1955"/>
                    <a:pt x="20160" y="2700"/>
                  </a:cubicBezTo>
                  <a:cubicBezTo>
                    <a:pt x="20160" y="2700"/>
                    <a:pt x="20160" y="18900"/>
                    <a:pt x="20160" y="18900"/>
                  </a:cubicBezTo>
                  <a:close/>
                  <a:moveTo>
                    <a:pt x="18720" y="0"/>
                  </a:moveTo>
                  <a:lnTo>
                    <a:pt x="2880" y="0"/>
                  </a:lnTo>
                  <a:cubicBezTo>
                    <a:pt x="1289" y="0"/>
                    <a:pt x="0" y="1208"/>
                    <a:pt x="0" y="2700"/>
                  </a:cubicBezTo>
                  <a:lnTo>
                    <a:pt x="0" y="18900"/>
                  </a:lnTo>
                  <a:cubicBezTo>
                    <a:pt x="0" y="20391"/>
                    <a:pt x="1289" y="21599"/>
                    <a:pt x="2880" y="21599"/>
                  </a:cubicBezTo>
                  <a:lnTo>
                    <a:pt x="18720" y="21599"/>
                  </a:lnTo>
                  <a:cubicBezTo>
                    <a:pt x="20310" y="21599"/>
                    <a:pt x="21599" y="20391"/>
                    <a:pt x="21599" y="18900"/>
                  </a:cubicBezTo>
                  <a:lnTo>
                    <a:pt x="21599" y="2700"/>
                  </a:lnTo>
                  <a:cubicBezTo>
                    <a:pt x="21599" y="1208"/>
                    <a:pt x="20310" y="0"/>
                    <a:pt x="1872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3085" tIns="13085" rIns="13085" bIns="13085" anchor="ctr"/>
            <a:lstStyle/>
            <a:p>
              <a:pPr algn="just" defTabSz="208915" hangingPunct="0">
                <a:lnSpc>
                  <a:spcPct val="120000"/>
                </a:lnSpc>
              </a:pPr>
              <a:endParaRPr lang="en-US" sz="675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2" name="AutoShape 79"/>
            <p:cNvSpPr/>
            <p:nvPr/>
          </p:nvSpPr>
          <p:spPr bwMode="auto">
            <a:xfrm>
              <a:off x="9217819" y="1705769"/>
              <a:ext cx="319088" cy="2905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7418" y="20519"/>
                  </a:moveTo>
                  <a:lnTo>
                    <a:pt x="14053" y="16248"/>
                  </a:lnTo>
                  <a:lnTo>
                    <a:pt x="16690" y="12959"/>
                  </a:lnTo>
                  <a:lnTo>
                    <a:pt x="20618" y="17689"/>
                  </a:lnTo>
                  <a:lnTo>
                    <a:pt x="20618" y="20519"/>
                  </a:lnTo>
                  <a:cubicBezTo>
                    <a:pt x="20618" y="20519"/>
                    <a:pt x="17418" y="20519"/>
                    <a:pt x="17418" y="20519"/>
                  </a:cubicBezTo>
                  <a:close/>
                  <a:moveTo>
                    <a:pt x="981" y="11446"/>
                  </a:moveTo>
                  <a:lnTo>
                    <a:pt x="4909" y="6479"/>
                  </a:lnTo>
                  <a:lnTo>
                    <a:pt x="12828" y="16353"/>
                  </a:lnTo>
                  <a:lnTo>
                    <a:pt x="13398" y="17064"/>
                  </a:lnTo>
                  <a:lnTo>
                    <a:pt x="16109" y="20519"/>
                  </a:lnTo>
                  <a:lnTo>
                    <a:pt x="981" y="20519"/>
                  </a:lnTo>
                  <a:cubicBezTo>
                    <a:pt x="981" y="20519"/>
                    <a:pt x="981" y="11446"/>
                    <a:pt x="981" y="11446"/>
                  </a:cubicBezTo>
                  <a:close/>
                  <a:moveTo>
                    <a:pt x="20618" y="1080"/>
                  </a:moveTo>
                  <a:lnTo>
                    <a:pt x="20618" y="16058"/>
                  </a:lnTo>
                  <a:lnTo>
                    <a:pt x="17427" y="12244"/>
                  </a:lnTo>
                  <a:cubicBezTo>
                    <a:pt x="17240" y="12012"/>
                    <a:pt x="16972" y="11879"/>
                    <a:pt x="16690" y="11879"/>
                  </a:cubicBezTo>
                  <a:cubicBezTo>
                    <a:pt x="16409" y="11879"/>
                    <a:pt x="16141" y="12012"/>
                    <a:pt x="15954" y="12244"/>
                  </a:cubicBezTo>
                  <a:lnTo>
                    <a:pt x="13399" y="15432"/>
                  </a:lnTo>
                  <a:lnTo>
                    <a:pt x="5645" y="5764"/>
                  </a:lnTo>
                  <a:cubicBezTo>
                    <a:pt x="5458" y="5532"/>
                    <a:pt x="5190" y="5400"/>
                    <a:pt x="4909" y="5400"/>
                  </a:cubicBezTo>
                  <a:cubicBezTo>
                    <a:pt x="4627" y="5400"/>
                    <a:pt x="4359" y="5532"/>
                    <a:pt x="4172" y="5764"/>
                  </a:cubicBezTo>
                  <a:lnTo>
                    <a:pt x="981" y="9812"/>
                  </a:lnTo>
                  <a:lnTo>
                    <a:pt x="981" y="1080"/>
                  </a:lnTo>
                  <a:cubicBezTo>
                    <a:pt x="981" y="1080"/>
                    <a:pt x="20618" y="1080"/>
                    <a:pt x="20618" y="1080"/>
                  </a:cubicBezTo>
                  <a:close/>
                  <a:moveTo>
                    <a:pt x="20618" y="0"/>
                  </a:moveTo>
                  <a:lnTo>
                    <a:pt x="981" y="0"/>
                  </a:lnTo>
                  <a:cubicBezTo>
                    <a:pt x="439" y="0"/>
                    <a:pt x="0" y="483"/>
                    <a:pt x="0" y="1080"/>
                  </a:cubicBezTo>
                  <a:lnTo>
                    <a:pt x="0" y="20519"/>
                  </a:lnTo>
                  <a:cubicBezTo>
                    <a:pt x="0" y="21116"/>
                    <a:pt x="439" y="21599"/>
                    <a:pt x="981" y="21599"/>
                  </a:cubicBezTo>
                  <a:lnTo>
                    <a:pt x="20618" y="21599"/>
                  </a:lnTo>
                  <a:cubicBezTo>
                    <a:pt x="21160" y="21599"/>
                    <a:pt x="21600" y="21116"/>
                    <a:pt x="21600" y="20519"/>
                  </a:cubicBezTo>
                  <a:lnTo>
                    <a:pt x="21600" y="1080"/>
                  </a:lnTo>
                  <a:cubicBezTo>
                    <a:pt x="21600" y="483"/>
                    <a:pt x="21160" y="0"/>
                    <a:pt x="2061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3085" tIns="13085" rIns="13085" bIns="13085" anchor="ctr"/>
            <a:lstStyle/>
            <a:p>
              <a:pPr algn="just" defTabSz="208915" hangingPunct="0">
                <a:lnSpc>
                  <a:spcPct val="120000"/>
                </a:lnSpc>
              </a:pPr>
              <a:endParaRPr lang="en-US" sz="675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3" name="AutoShape 80"/>
            <p:cNvSpPr/>
            <p:nvPr/>
          </p:nvSpPr>
          <p:spPr bwMode="auto">
            <a:xfrm>
              <a:off x="9391650" y="1749425"/>
              <a:ext cx="87313" cy="873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3600"/>
                  </a:moveTo>
                  <a:cubicBezTo>
                    <a:pt x="14769" y="3600"/>
                    <a:pt x="17999" y="6827"/>
                    <a:pt x="17999" y="10800"/>
                  </a:cubicBezTo>
                  <a:cubicBezTo>
                    <a:pt x="17999" y="14769"/>
                    <a:pt x="14769" y="18000"/>
                    <a:pt x="10800" y="18000"/>
                  </a:cubicBezTo>
                  <a:cubicBezTo>
                    <a:pt x="6830" y="18000"/>
                    <a:pt x="3600" y="14769"/>
                    <a:pt x="3600" y="10800"/>
                  </a:cubicBezTo>
                  <a:cubicBezTo>
                    <a:pt x="3600" y="6827"/>
                    <a:pt x="6830" y="3600"/>
                    <a:pt x="10800" y="3600"/>
                  </a:cubicBezTo>
                  <a:moveTo>
                    <a:pt x="10800" y="21599"/>
                  </a:moveTo>
                  <a:cubicBezTo>
                    <a:pt x="16766" y="21599"/>
                    <a:pt x="21600" y="16762"/>
                    <a:pt x="21600" y="10800"/>
                  </a:cubicBezTo>
                  <a:cubicBezTo>
                    <a:pt x="21600" y="4833"/>
                    <a:pt x="16766" y="0"/>
                    <a:pt x="10800" y="0"/>
                  </a:cubicBezTo>
                  <a:cubicBezTo>
                    <a:pt x="4833" y="0"/>
                    <a:pt x="0" y="4833"/>
                    <a:pt x="0" y="10800"/>
                  </a:cubicBezTo>
                  <a:cubicBezTo>
                    <a:pt x="0" y="16762"/>
                    <a:pt x="4833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3085" tIns="13085" rIns="13085" bIns="13085" anchor="ctr"/>
            <a:lstStyle/>
            <a:p>
              <a:pPr algn="just" defTabSz="208915" hangingPunct="0">
                <a:lnSpc>
                  <a:spcPct val="120000"/>
                </a:lnSpc>
              </a:pPr>
              <a:endParaRPr lang="en-US" sz="675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1833152" y="1555093"/>
            <a:ext cx="319489" cy="299316"/>
            <a:chOff x="5368132" y="3540125"/>
            <a:chExt cx="465138" cy="435769"/>
          </a:xfrm>
          <a:solidFill>
            <a:schemeClr val="accent1"/>
          </a:solidFill>
        </p:grpSpPr>
        <p:sp>
          <p:nvSpPr>
            <p:cNvPr id="85" name="AutoShape 110"/>
            <p:cNvSpPr/>
            <p:nvPr/>
          </p:nvSpPr>
          <p:spPr bwMode="auto">
            <a:xfrm>
              <a:off x="5426869" y="3598069"/>
              <a:ext cx="347663" cy="2325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99" y="20255"/>
                  </a:moveTo>
                  <a:lnTo>
                    <a:pt x="899" y="20255"/>
                  </a:lnTo>
                  <a:lnTo>
                    <a:pt x="899" y="1350"/>
                  </a:lnTo>
                  <a:lnTo>
                    <a:pt x="20699" y="1350"/>
                  </a:lnTo>
                  <a:cubicBezTo>
                    <a:pt x="20699" y="1350"/>
                    <a:pt x="20699" y="20255"/>
                    <a:pt x="20699" y="20255"/>
                  </a:cubicBezTo>
                  <a:close/>
                  <a:moveTo>
                    <a:pt x="20699" y="0"/>
                  </a:moveTo>
                  <a:lnTo>
                    <a:pt x="899" y="5"/>
                  </a:lnTo>
                  <a:cubicBezTo>
                    <a:pt x="402" y="5"/>
                    <a:pt x="0" y="603"/>
                    <a:pt x="0" y="1350"/>
                  </a:cubicBezTo>
                  <a:lnTo>
                    <a:pt x="0" y="20249"/>
                  </a:lnTo>
                  <a:cubicBezTo>
                    <a:pt x="0" y="20996"/>
                    <a:pt x="402" y="21599"/>
                    <a:pt x="899" y="21599"/>
                  </a:cubicBezTo>
                  <a:lnTo>
                    <a:pt x="20699" y="21599"/>
                  </a:lnTo>
                  <a:cubicBezTo>
                    <a:pt x="21197" y="21599"/>
                    <a:pt x="21600" y="20996"/>
                    <a:pt x="21600" y="20249"/>
                  </a:cubicBezTo>
                  <a:lnTo>
                    <a:pt x="21600" y="1350"/>
                  </a:lnTo>
                  <a:cubicBezTo>
                    <a:pt x="21600" y="603"/>
                    <a:pt x="21197" y="0"/>
                    <a:pt x="206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3085" tIns="13085" rIns="13085" bIns="13085" anchor="ctr"/>
            <a:lstStyle/>
            <a:p>
              <a:pPr algn="just" defTabSz="208915" hangingPunct="0">
                <a:lnSpc>
                  <a:spcPct val="120000"/>
                </a:lnSpc>
              </a:pPr>
              <a:endParaRPr lang="en-US" sz="675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6" name="AutoShape 111"/>
            <p:cNvSpPr/>
            <p:nvPr/>
          </p:nvSpPr>
          <p:spPr bwMode="auto">
            <a:xfrm>
              <a:off x="5368132" y="3540125"/>
              <a:ext cx="465138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6562"/>
                  </a:moveTo>
                  <a:cubicBezTo>
                    <a:pt x="20249" y="16959"/>
                    <a:pt x="19946" y="17282"/>
                    <a:pt x="19575" y="17282"/>
                  </a:cubicBezTo>
                  <a:lnTo>
                    <a:pt x="13499" y="17282"/>
                  </a:lnTo>
                  <a:lnTo>
                    <a:pt x="8099" y="17282"/>
                  </a:lnTo>
                  <a:lnTo>
                    <a:pt x="2024" y="17282"/>
                  </a:lnTo>
                  <a:cubicBezTo>
                    <a:pt x="1651" y="17282"/>
                    <a:pt x="1349" y="16959"/>
                    <a:pt x="1349" y="16562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9575" y="1440"/>
                  </a:lnTo>
                  <a:cubicBezTo>
                    <a:pt x="19946" y="1440"/>
                    <a:pt x="20249" y="1762"/>
                    <a:pt x="20249" y="2160"/>
                  </a:cubicBezTo>
                  <a:cubicBezTo>
                    <a:pt x="20249" y="2160"/>
                    <a:pt x="20249" y="16562"/>
                    <a:pt x="20249" y="16562"/>
                  </a:cubicBezTo>
                  <a:close/>
                  <a:moveTo>
                    <a:pt x="19575" y="0"/>
                  </a:moveTo>
                  <a:lnTo>
                    <a:pt x="2024" y="0"/>
                  </a:lnTo>
                  <a:cubicBezTo>
                    <a:pt x="905" y="0"/>
                    <a:pt x="0" y="966"/>
                    <a:pt x="0" y="2160"/>
                  </a:cubicBezTo>
                  <a:lnTo>
                    <a:pt x="0" y="16562"/>
                  </a:lnTo>
                  <a:cubicBezTo>
                    <a:pt x="0" y="17753"/>
                    <a:pt x="903" y="18718"/>
                    <a:pt x="2018" y="18721"/>
                  </a:cubicBezTo>
                  <a:lnTo>
                    <a:pt x="8774" y="18721"/>
                  </a:lnTo>
                  <a:lnTo>
                    <a:pt x="8774" y="19597"/>
                  </a:lnTo>
                  <a:lnTo>
                    <a:pt x="4561" y="20181"/>
                  </a:lnTo>
                  <a:cubicBezTo>
                    <a:pt x="4260" y="20262"/>
                    <a:pt x="4049" y="20549"/>
                    <a:pt x="4049" y="20879"/>
                  </a:cubicBezTo>
                  <a:cubicBezTo>
                    <a:pt x="4049" y="21277"/>
                    <a:pt x="4351" y="21599"/>
                    <a:pt x="4724" y="21599"/>
                  </a:cubicBezTo>
                  <a:lnTo>
                    <a:pt x="16874" y="21599"/>
                  </a:lnTo>
                  <a:cubicBezTo>
                    <a:pt x="17248" y="21599"/>
                    <a:pt x="17549" y="21277"/>
                    <a:pt x="17549" y="20879"/>
                  </a:cubicBezTo>
                  <a:cubicBezTo>
                    <a:pt x="17549" y="20549"/>
                    <a:pt x="17339" y="20262"/>
                    <a:pt x="17038" y="20181"/>
                  </a:cubicBezTo>
                  <a:lnTo>
                    <a:pt x="12824" y="19597"/>
                  </a:lnTo>
                  <a:lnTo>
                    <a:pt x="12824" y="18721"/>
                  </a:lnTo>
                  <a:lnTo>
                    <a:pt x="19581" y="18721"/>
                  </a:lnTo>
                  <a:cubicBezTo>
                    <a:pt x="20696" y="18718"/>
                    <a:pt x="21600" y="17753"/>
                    <a:pt x="21600" y="16562"/>
                  </a:cubicBezTo>
                  <a:lnTo>
                    <a:pt x="21600" y="2160"/>
                  </a:lnTo>
                  <a:cubicBezTo>
                    <a:pt x="21600" y="966"/>
                    <a:pt x="20692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3085" tIns="13085" rIns="13085" bIns="13085" anchor="ctr"/>
            <a:lstStyle/>
            <a:p>
              <a:pPr algn="just" defTabSz="208915" hangingPunct="0">
                <a:lnSpc>
                  <a:spcPct val="120000"/>
                </a:lnSpc>
              </a:pPr>
              <a:endParaRPr lang="en-US" sz="675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1833697" y="3110038"/>
            <a:ext cx="318944" cy="249158"/>
            <a:chOff x="2581275" y="1710532"/>
            <a:chExt cx="464344" cy="362744"/>
          </a:xfrm>
          <a:solidFill>
            <a:schemeClr val="accent4"/>
          </a:solidFill>
        </p:grpSpPr>
        <p:sp>
          <p:nvSpPr>
            <p:cNvPr id="92" name="AutoShape 140"/>
            <p:cNvSpPr/>
            <p:nvPr/>
          </p:nvSpPr>
          <p:spPr bwMode="auto">
            <a:xfrm>
              <a:off x="2639219" y="1768475"/>
              <a:ext cx="290513" cy="235744"/>
            </a:xfrm>
            <a:custGeom>
              <a:avLst/>
              <a:gdLst>
                <a:gd name="T0" fmla="+- 0 10800 376"/>
                <a:gd name="T1" fmla="*/ T0 w 20848"/>
                <a:gd name="T2" fmla="*/ 10800 h 21600"/>
                <a:gd name="T3" fmla="+- 0 10800 376"/>
                <a:gd name="T4" fmla="*/ T3 w 20848"/>
                <a:gd name="T5" fmla="*/ 10800 h 21600"/>
                <a:gd name="T6" fmla="+- 0 10800 376"/>
                <a:gd name="T7" fmla="*/ T6 w 20848"/>
                <a:gd name="T8" fmla="*/ 10800 h 21600"/>
                <a:gd name="T9" fmla="+- 0 10800 376"/>
                <a:gd name="T10" fmla="*/ T9 w 20848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848" h="21600">
                  <a:moveTo>
                    <a:pt x="18728" y="19178"/>
                  </a:moveTo>
                  <a:cubicBezTo>
                    <a:pt x="13191" y="20631"/>
                    <a:pt x="7654" y="20631"/>
                    <a:pt x="2118" y="19178"/>
                  </a:cubicBezTo>
                  <a:cubicBezTo>
                    <a:pt x="678" y="13592"/>
                    <a:pt x="678" y="8008"/>
                    <a:pt x="2118" y="2421"/>
                  </a:cubicBezTo>
                  <a:cubicBezTo>
                    <a:pt x="7654" y="968"/>
                    <a:pt x="13191" y="968"/>
                    <a:pt x="18728" y="2421"/>
                  </a:cubicBezTo>
                  <a:cubicBezTo>
                    <a:pt x="20168" y="8008"/>
                    <a:pt x="20168" y="13592"/>
                    <a:pt x="18728" y="19178"/>
                  </a:cubicBezTo>
                  <a:moveTo>
                    <a:pt x="18938" y="1116"/>
                  </a:moveTo>
                  <a:cubicBezTo>
                    <a:pt x="16114" y="375"/>
                    <a:pt x="13249" y="0"/>
                    <a:pt x="10423" y="0"/>
                  </a:cubicBezTo>
                  <a:cubicBezTo>
                    <a:pt x="7597" y="0"/>
                    <a:pt x="4732" y="375"/>
                    <a:pt x="1908" y="1116"/>
                  </a:cubicBezTo>
                  <a:cubicBezTo>
                    <a:pt x="1543" y="1213"/>
                    <a:pt x="1244" y="1552"/>
                    <a:pt x="1127" y="2004"/>
                  </a:cubicBezTo>
                  <a:cubicBezTo>
                    <a:pt x="-376" y="7841"/>
                    <a:pt x="-376" y="13759"/>
                    <a:pt x="1127" y="19593"/>
                  </a:cubicBezTo>
                  <a:cubicBezTo>
                    <a:pt x="1244" y="20047"/>
                    <a:pt x="1543" y="20386"/>
                    <a:pt x="1908" y="20482"/>
                  </a:cubicBezTo>
                  <a:cubicBezTo>
                    <a:pt x="4732" y="21224"/>
                    <a:pt x="7597" y="21600"/>
                    <a:pt x="10423" y="21600"/>
                  </a:cubicBezTo>
                  <a:cubicBezTo>
                    <a:pt x="13249" y="21600"/>
                    <a:pt x="16114" y="21224"/>
                    <a:pt x="18938" y="20482"/>
                  </a:cubicBezTo>
                  <a:cubicBezTo>
                    <a:pt x="19303" y="20386"/>
                    <a:pt x="19602" y="20047"/>
                    <a:pt x="19719" y="19593"/>
                  </a:cubicBezTo>
                  <a:cubicBezTo>
                    <a:pt x="21223" y="13759"/>
                    <a:pt x="21223" y="7841"/>
                    <a:pt x="19719" y="2004"/>
                  </a:cubicBezTo>
                  <a:cubicBezTo>
                    <a:pt x="19602" y="1552"/>
                    <a:pt x="19303" y="1213"/>
                    <a:pt x="18938" y="111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3085" tIns="13085" rIns="13085" bIns="13085" anchor="ctr"/>
            <a:lstStyle/>
            <a:p>
              <a:pPr algn="just" defTabSz="208915" hangingPunct="0">
                <a:lnSpc>
                  <a:spcPct val="120000"/>
                </a:lnSpc>
              </a:pPr>
              <a:endParaRPr lang="en-US" sz="675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3" name="AutoShape 141"/>
            <p:cNvSpPr/>
            <p:nvPr/>
          </p:nvSpPr>
          <p:spPr bwMode="auto">
            <a:xfrm>
              <a:off x="2581275" y="1710532"/>
              <a:ext cx="464344" cy="362744"/>
            </a:xfrm>
            <a:custGeom>
              <a:avLst/>
              <a:gdLst>
                <a:gd name="T0" fmla="+- 0 10800 252"/>
                <a:gd name="T1" fmla="*/ T0 w 21096"/>
                <a:gd name="T2" fmla="*/ 10800 h 21600"/>
                <a:gd name="T3" fmla="+- 0 10800 252"/>
                <a:gd name="T4" fmla="*/ T3 w 21096"/>
                <a:gd name="T5" fmla="*/ 10800 h 21600"/>
                <a:gd name="T6" fmla="+- 0 10800 252"/>
                <a:gd name="T7" fmla="*/ T6 w 21096"/>
                <a:gd name="T8" fmla="*/ 10800 h 21600"/>
                <a:gd name="T9" fmla="+- 0 10800 252"/>
                <a:gd name="T10" fmla="*/ T9 w 2109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096" h="21600">
                  <a:moveTo>
                    <a:pt x="19056" y="18331"/>
                  </a:moveTo>
                  <a:cubicBezTo>
                    <a:pt x="13383" y="19233"/>
                    <a:pt x="7711" y="19233"/>
                    <a:pt x="2038" y="18331"/>
                  </a:cubicBezTo>
                  <a:cubicBezTo>
                    <a:pt x="1074" y="13022"/>
                    <a:pt x="1074" y="7713"/>
                    <a:pt x="2038" y="2404"/>
                  </a:cubicBezTo>
                  <a:cubicBezTo>
                    <a:pt x="7711" y="1502"/>
                    <a:pt x="13383" y="1502"/>
                    <a:pt x="19056" y="2404"/>
                  </a:cubicBezTo>
                  <a:cubicBezTo>
                    <a:pt x="20021" y="7713"/>
                    <a:pt x="20021" y="13022"/>
                    <a:pt x="19056" y="18331"/>
                  </a:cubicBezTo>
                  <a:moveTo>
                    <a:pt x="20338" y="2005"/>
                  </a:moveTo>
                  <a:cubicBezTo>
                    <a:pt x="20211" y="1301"/>
                    <a:pt x="19762" y="776"/>
                    <a:pt x="19215" y="689"/>
                  </a:cubicBezTo>
                  <a:cubicBezTo>
                    <a:pt x="16339" y="232"/>
                    <a:pt x="13423" y="0"/>
                    <a:pt x="10547" y="0"/>
                  </a:cubicBezTo>
                  <a:cubicBezTo>
                    <a:pt x="7671" y="0"/>
                    <a:pt x="4755" y="232"/>
                    <a:pt x="1879" y="689"/>
                  </a:cubicBezTo>
                  <a:cubicBezTo>
                    <a:pt x="1332" y="776"/>
                    <a:pt x="883" y="1301"/>
                    <a:pt x="756" y="2005"/>
                  </a:cubicBezTo>
                  <a:cubicBezTo>
                    <a:pt x="-252" y="7553"/>
                    <a:pt x="-252" y="13181"/>
                    <a:pt x="756" y="18731"/>
                  </a:cubicBezTo>
                  <a:cubicBezTo>
                    <a:pt x="883" y="19434"/>
                    <a:pt x="1332" y="19959"/>
                    <a:pt x="1879" y="20046"/>
                  </a:cubicBezTo>
                  <a:cubicBezTo>
                    <a:pt x="3265" y="20266"/>
                    <a:pt x="4660" y="20429"/>
                    <a:pt x="6055" y="20544"/>
                  </a:cubicBezTo>
                  <a:cubicBezTo>
                    <a:pt x="5979" y="20606"/>
                    <a:pt x="5931" y="20670"/>
                    <a:pt x="5931" y="20735"/>
                  </a:cubicBezTo>
                  <a:cubicBezTo>
                    <a:pt x="5931" y="21213"/>
                    <a:pt x="7997" y="21599"/>
                    <a:pt x="10547" y="21599"/>
                  </a:cubicBezTo>
                  <a:cubicBezTo>
                    <a:pt x="13097" y="21599"/>
                    <a:pt x="15164" y="21213"/>
                    <a:pt x="15164" y="20735"/>
                  </a:cubicBezTo>
                  <a:cubicBezTo>
                    <a:pt x="15164" y="20670"/>
                    <a:pt x="15115" y="20606"/>
                    <a:pt x="15040" y="20544"/>
                  </a:cubicBezTo>
                  <a:cubicBezTo>
                    <a:pt x="16434" y="20429"/>
                    <a:pt x="17830" y="20266"/>
                    <a:pt x="19215" y="20046"/>
                  </a:cubicBezTo>
                  <a:cubicBezTo>
                    <a:pt x="19762" y="19959"/>
                    <a:pt x="20211" y="19434"/>
                    <a:pt x="20338" y="18731"/>
                  </a:cubicBezTo>
                  <a:cubicBezTo>
                    <a:pt x="21347" y="13181"/>
                    <a:pt x="21347" y="7553"/>
                    <a:pt x="20338" y="200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3085" tIns="13085" rIns="13085" bIns="13085" anchor="ctr"/>
            <a:lstStyle/>
            <a:p>
              <a:pPr algn="just" defTabSz="208915" hangingPunct="0">
                <a:lnSpc>
                  <a:spcPct val="120000"/>
                </a:lnSpc>
              </a:pPr>
              <a:endParaRPr lang="en-US" sz="675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4" name="AutoShape 142"/>
            <p:cNvSpPr/>
            <p:nvPr/>
          </p:nvSpPr>
          <p:spPr bwMode="auto">
            <a:xfrm>
              <a:off x="2944019" y="1783557"/>
              <a:ext cx="43656" cy="4286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7200"/>
                  </a:moveTo>
                  <a:cubicBezTo>
                    <a:pt x="12779" y="7200"/>
                    <a:pt x="14399" y="8820"/>
                    <a:pt x="14399" y="10800"/>
                  </a:cubicBezTo>
                  <a:cubicBezTo>
                    <a:pt x="14399" y="12779"/>
                    <a:pt x="12779" y="14400"/>
                    <a:pt x="10800" y="14400"/>
                  </a:cubicBezTo>
                  <a:cubicBezTo>
                    <a:pt x="8820" y="14400"/>
                    <a:pt x="7199" y="12779"/>
                    <a:pt x="7199" y="10800"/>
                  </a:cubicBezTo>
                  <a:cubicBezTo>
                    <a:pt x="7199" y="8820"/>
                    <a:pt x="8820" y="7200"/>
                    <a:pt x="10800" y="7200"/>
                  </a:cubicBezTo>
                  <a:moveTo>
                    <a:pt x="10800" y="21599"/>
                  </a:moveTo>
                  <a:cubicBezTo>
                    <a:pt x="16762" y="21599"/>
                    <a:pt x="21600" y="16762"/>
                    <a:pt x="21600" y="10800"/>
                  </a:cubicBezTo>
                  <a:cubicBezTo>
                    <a:pt x="21600" y="4837"/>
                    <a:pt x="16762" y="0"/>
                    <a:pt x="10800" y="0"/>
                  </a:cubicBezTo>
                  <a:cubicBezTo>
                    <a:pt x="4837" y="0"/>
                    <a:pt x="0" y="4837"/>
                    <a:pt x="0" y="10800"/>
                  </a:cubicBezTo>
                  <a:cubicBezTo>
                    <a:pt x="0" y="16762"/>
                    <a:pt x="4837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3085" tIns="13085" rIns="13085" bIns="13085" anchor="ctr"/>
            <a:lstStyle/>
            <a:p>
              <a:pPr algn="just" defTabSz="208915" hangingPunct="0">
                <a:lnSpc>
                  <a:spcPct val="120000"/>
                </a:lnSpc>
              </a:pPr>
              <a:endParaRPr lang="en-US" sz="675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5" name="AutoShape 143"/>
            <p:cNvSpPr/>
            <p:nvPr/>
          </p:nvSpPr>
          <p:spPr bwMode="auto">
            <a:xfrm>
              <a:off x="2929732" y="1971675"/>
              <a:ext cx="57944" cy="150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899" y="0"/>
                  </a:moveTo>
                  <a:lnTo>
                    <a:pt x="2699" y="0"/>
                  </a:lnTo>
                  <a:cubicBezTo>
                    <a:pt x="1210" y="0"/>
                    <a:pt x="0" y="4841"/>
                    <a:pt x="0" y="10800"/>
                  </a:cubicBezTo>
                  <a:cubicBezTo>
                    <a:pt x="0" y="16758"/>
                    <a:pt x="1210" y="21599"/>
                    <a:pt x="2699" y="21599"/>
                  </a:cubicBezTo>
                  <a:lnTo>
                    <a:pt x="18899" y="21599"/>
                  </a:lnTo>
                  <a:cubicBezTo>
                    <a:pt x="20389" y="21599"/>
                    <a:pt x="21600" y="16758"/>
                    <a:pt x="21600" y="10800"/>
                  </a:cubicBezTo>
                  <a:cubicBezTo>
                    <a:pt x="21600" y="4841"/>
                    <a:pt x="20389" y="0"/>
                    <a:pt x="188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3085" tIns="13085" rIns="13085" bIns="13085" anchor="ctr"/>
            <a:lstStyle/>
            <a:p>
              <a:pPr algn="just" defTabSz="208915" hangingPunct="0">
                <a:lnSpc>
                  <a:spcPct val="120000"/>
                </a:lnSpc>
              </a:pPr>
              <a:endParaRPr lang="en-US" sz="675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6" name="AutoShape 144"/>
            <p:cNvSpPr/>
            <p:nvPr/>
          </p:nvSpPr>
          <p:spPr bwMode="auto">
            <a:xfrm>
              <a:off x="2944019" y="1928019"/>
              <a:ext cx="58738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899" y="0"/>
                  </a:moveTo>
                  <a:lnTo>
                    <a:pt x="2699" y="0"/>
                  </a:lnTo>
                  <a:cubicBezTo>
                    <a:pt x="1210" y="0"/>
                    <a:pt x="0" y="4841"/>
                    <a:pt x="0" y="10800"/>
                  </a:cubicBezTo>
                  <a:cubicBezTo>
                    <a:pt x="0" y="16758"/>
                    <a:pt x="1210" y="21599"/>
                    <a:pt x="2699" y="21599"/>
                  </a:cubicBezTo>
                  <a:lnTo>
                    <a:pt x="18899" y="21599"/>
                  </a:lnTo>
                  <a:cubicBezTo>
                    <a:pt x="20389" y="21599"/>
                    <a:pt x="21600" y="16758"/>
                    <a:pt x="21600" y="10800"/>
                  </a:cubicBezTo>
                  <a:cubicBezTo>
                    <a:pt x="21600" y="4841"/>
                    <a:pt x="20389" y="0"/>
                    <a:pt x="188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3085" tIns="13085" rIns="13085" bIns="13085" anchor="ctr"/>
            <a:lstStyle/>
            <a:p>
              <a:pPr algn="just" defTabSz="208915" hangingPunct="0">
                <a:lnSpc>
                  <a:spcPct val="120000"/>
                </a:lnSpc>
              </a:pPr>
              <a:endParaRPr lang="en-US" sz="675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7" name="AutoShape 145"/>
            <p:cNvSpPr/>
            <p:nvPr/>
          </p:nvSpPr>
          <p:spPr bwMode="auto">
            <a:xfrm>
              <a:off x="2944019" y="1885157"/>
              <a:ext cx="58738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899" y="0"/>
                  </a:moveTo>
                  <a:lnTo>
                    <a:pt x="2699" y="0"/>
                  </a:lnTo>
                  <a:cubicBezTo>
                    <a:pt x="1210" y="0"/>
                    <a:pt x="0" y="4841"/>
                    <a:pt x="0" y="10800"/>
                  </a:cubicBezTo>
                  <a:cubicBezTo>
                    <a:pt x="0" y="16758"/>
                    <a:pt x="1210" y="21599"/>
                    <a:pt x="2699" y="21599"/>
                  </a:cubicBezTo>
                  <a:lnTo>
                    <a:pt x="18899" y="21599"/>
                  </a:lnTo>
                  <a:cubicBezTo>
                    <a:pt x="20389" y="21599"/>
                    <a:pt x="21600" y="16758"/>
                    <a:pt x="21600" y="10800"/>
                  </a:cubicBezTo>
                  <a:cubicBezTo>
                    <a:pt x="21600" y="4841"/>
                    <a:pt x="20389" y="0"/>
                    <a:pt x="188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3085" tIns="13085" rIns="13085" bIns="13085" anchor="ctr"/>
            <a:lstStyle/>
            <a:p>
              <a:pPr algn="just" defTabSz="208915" hangingPunct="0">
                <a:lnSpc>
                  <a:spcPct val="120000"/>
                </a:lnSpc>
              </a:pPr>
              <a:endParaRPr lang="en-US" sz="675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8" name="AutoShape 146"/>
            <p:cNvSpPr/>
            <p:nvPr/>
          </p:nvSpPr>
          <p:spPr bwMode="auto">
            <a:xfrm>
              <a:off x="2697957" y="1826419"/>
              <a:ext cx="86519" cy="61119"/>
            </a:xfrm>
            <a:custGeom>
              <a:avLst/>
              <a:gdLst>
                <a:gd name="T0" fmla="+- 0 10822 44"/>
                <a:gd name="T1" fmla="*/ T0 w 21556"/>
                <a:gd name="T2" fmla="+- 0 10826 53"/>
                <a:gd name="T3" fmla="*/ 10826 h 21547"/>
                <a:gd name="T4" fmla="+- 0 10822 44"/>
                <a:gd name="T5" fmla="*/ T4 w 21556"/>
                <a:gd name="T6" fmla="+- 0 10826 53"/>
                <a:gd name="T7" fmla="*/ 10826 h 21547"/>
                <a:gd name="T8" fmla="+- 0 10822 44"/>
                <a:gd name="T9" fmla="*/ T8 w 21556"/>
                <a:gd name="T10" fmla="+- 0 10826 53"/>
                <a:gd name="T11" fmla="*/ 10826 h 21547"/>
                <a:gd name="T12" fmla="+- 0 10822 44"/>
                <a:gd name="T13" fmla="*/ T12 w 21556"/>
                <a:gd name="T14" fmla="+- 0 10826 53"/>
                <a:gd name="T15" fmla="*/ 10826 h 2154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556" h="21547">
                  <a:moveTo>
                    <a:pt x="19751" y="2"/>
                  </a:moveTo>
                  <a:lnTo>
                    <a:pt x="3200" y="1845"/>
                  </a:lnTo>
                  <a:cubicBezTo>
                    <a:pt x="2215" y="2010"/>
                    <a:pt x="1272" y="3284"/>
                    <a:pt x="1106" y="4676"/>
                  </a:cubicBezTo>
                  <a:lnTo>
                    <a:pt x="1" y="18986"/>
                  </a:lnTo>
                  <a:cubicBezTo>
                    <a:pt x="-44" y="20398"/>
                    <a:pt x="724" y="21547"/>
                    <a:pt x="1712" y="21547"/>
                  </a:cubicBezTo>
                  <a:cubicBezTo>
                    <a:pt x="2698" y="21547"/>
                    <a:pt x="3542" y="20398"/>
                    <a:pt x="3582" y="18978"/>
                  </a:cubicBezTo>
                  <a:lnTo>
                    <a:pt x="4185" y="9251"/>
                  </a:lnTo>
                  <a:cubicBezTo>
                    <a:pt x="4319" y="7849"/>
                    <a:pt x="5235" y="6592"/>
                    <a:pt x="6220" y="6447"/>
                  </a:cubicBezTo>
                  <a:lnTo>
                    <a:pt x="19751" y="5128"/>
                  </a:lnTo>
                  <a:cubicBezTo>
                    <a:pt x="20743" y="5078"/>
                    <a:pt x="21556" y="3884"/>
                    <a:pt x="21556" y="2467"/>
                  </a:cubicBezTo>
                  <a:cubicBezTo>
                    <a:pt x="21556" y="1055"/>
                    <a:pt x="20743" y="-53"/>
                    <a:pt x="19751" y="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3085" tIns="13085" rIns="13085" bIns="13085" anchor="ctr"/>
            <a:lstStyle/>
            <a:p>
              <a:pPr algn="just" defTabSz="208915" hangingPunct="0">
                <a:lnSpc>
                  <a:spcPct val="120000"/>
                </a:lnSpc>
              </a:pPr>
              <a:endParaRPr lang="en-US" sz="675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2216520" y="1454865"/>
            <a:ext cx="1933825" cy="261918"/>
            <a:chOff x="8676119" y="2245064"/>
            <a:chExt cx="3378732" cy="381320"/>
          </a:xfrm>
        </p:grpSpPr>
        <p:sp>
          <p:nvSpPr>
            <p:cNvPr id="100" name="TextBox 99"/>
            <p:cNvSpPr txBox="1"/>
            <p:nvPr/>
          </p:nvSpPr>
          <p:spPr>
            <a:xfrm>
              <a:off x="8683445" y="2245064"/>
              <a:ext cx="114" cy="25634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8676119" y="2479916"/>
              <a:ext cx="3378732" cy="14646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just">
                <a:lnSpc>
                  <a:spcPct val="120000"/>
                </a:lnSpc>
              </a:pPr>
              <a:endParaRPr lang="en-US" altLang="zh-CN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2216520" y="2716205"/>
            <a:ext cx="1933825" cy="244717"/>
            <a:chOff x="8676119" y="2270107"/>
            <a:chExt cx="3378732" cy="356279"/>
          </a:xfrm>
        </p:grpSpPr>
        <p:sp>
          <p:nvSpPr>
            <p:cNvPr id="118" name="TextBox 117"/>
            <p:cNvSpPr txBox="1"/>
            <p:nvPr/>
          </p:nvSpPr>
          <p:spPr>
            <a:xfrm>
              <a:off x="8683445" y="2270107"/>
              <a:ext cx="114" cy="2563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8676119" y="2479917"/>
              <a:ext cx="3378732" cy="14646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just">
                <a:lnSpc>
                  <a:spcPct val="120000"/>
                </a:lnSpc>
              </a:pPr>
              <a:endParaRPr lang="en-US" altLang="zh-CN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2216520" y="3320488"/>
            <a:ext cx="1933825" cy="254617"/>
            <a:chOff x="8676119" y="2255696"/>
            <a:chExt cx="3378732" cy="370692"/>
          </a:xfrm>
        </p:grpSpPr>
        <p:sp>
          <p:nvSpPr>
            <p:cNvPr id="121" name="TextBox 120"/>
            <p:cNvSpPr txBox="1"/>
            <p:nvPr/>
          </p:nvSpPr>
          <p:spPr>
            <a:xfrm>
              <a:off x="8683445" y="2255696"/>
              <a:ext cx="114" cy="2563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8676119" y="2479919"/>
              <a:ext cx="3378732" cy="14646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just">
                <a:lnSpc>
                  <a:spcPct val="120000"/>
                </a:lnSpc>
              </a:pPr>
              <a:endParaRPr lang="en-US" altLang="zh-CN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1828427" y="1033063"/>
            <a:ext cx="1738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ADVANTAGES:</a:t>
            </a:r>
          </a:p>
        </p:txBody>
      </p:sp>
      <p:sp>
        <p:nvSpPr>
          <p:cNvPr id="66" name="矩形 65"/>
          <p:cNvSpPr/>
          <p:nvPr/>
        </p:nvSpPr>
        <p:spPr>
          <a:xfrm>
            <a:off x="2247036" y="1547329"/>
            <a:ext cx="1549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Regularization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2286487" y="2294412"/>
            <a:ext cx="1588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High Flexibility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2265248" y="3105763"/>
            <a:ext cx="20415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Built-in Cross-Validation</a:t>
            </a:r>
            <a:endParaRPr lang="zh-CN" altLang="en-US" dirty="0"/>
          </a:p>
        </p:txBody>
      </p:sp>
    </p:spTree>
  </p:cSld>
  <p:clrMapOvr>
    <a:masterClrMapping/>
  </p:clrMapOvr>
  <p:transition advTm="1685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500"/>
                            </p:stCondLst>
                            <p:childTnLst>
                              <p:par>
                                <p:cTn id="10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1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3500"/>
                            </p:stCondLst>
                            <p:childTnLst>
                              <p:par>
                                <p:cTn id="1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000"/>
                            </p:stCondLst>
                            <p:childTnLst>
                              <p:par>
                                <p:cTn id="1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4500"/>
                            </p:stCondLst>
                            <p:childTnLst>
                              <p:par>
                                <p:cTn id="13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0"/>
                            </p:stCondLst>
                            <p:childTnLst>
                              <p:par>
                                <p:cTn id="13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4" grpId="1" bldLvl="0" animBg="1"/>
      <p:bldP spid="5" grpId="0" bldLvl="0" animBg="1"/>
      <p:bldP spid="5" grpId="1" bldLvl="0" animBg="1"/>
      <p:bldP spid="3" grpId="0" bldLvl="0" animBg="1"/>
      <p:bldP spid="3" grpId="1" bldLvl="0" animBg="1"/>
      <p:bldP spid="7" grpId="0" bldLvl="0" animBg="1"/>
      <p:bldP spid="7" grpId="1" bldLvl="0" animBg="1"/>
      <p:bldP spid="8" grpId="0" bldLvl="0" animBg="1"/>
      <p:bldP spid="8" grpId="1" bldLvl="0" animBg="1"/>
      <p:bldP spid="9" grpId="0" bldLvl="0" animBg="1"/>
      <p:bldP spid="9" grpId="1" bldLvl="0" animBg="1"/>
      <p:bldP spid="15" grpId="0" bldLvl="0" animBg="1"/>
      <p:bldP spid="16" grpId="0" bldLvl="0" animBg="1"/>
      <p:bldP spid="18" grpId="0" bldLvl="0" animBg="1"/>
      <p:bldP spid="20" grpId="0" bldLvl="0" animBg="1"/>
      <p:bldP spid="21" grpId="0" bldLvl="0" animBg="1"/>
      <p:bldP spid="22" grpId="0" bldLvl="0" animBg="1"/>
      <p:bldP spid="25" grpId="0" bldLvl="0" animBg="1"/>
      <p:bldP spid="26" grpId="0" bldLvl="0" animBg="1"/>
      <p:bldP spid="27" grpId="0" bldLvl="0" animBg="1"/>
      <p:bldP spid="28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2623543" y="263552"/>
            <a:ext cx="3896915" cy="458039"/>
            <a:chOff x="1598613" y="344224"/>
            <a:chExt cx="5195887" cy="610719"/>
          </a:xfrm>
        </p:grpSpPr>
        <p:sp>
          <p:nvSpPr>
            <p:cNvPr id="19" name="TextBox 11"/>
            <p:cNvSpPr txBox="1"/>
            <p:nvPr/>
          </p:nvSpPr>
          <p:spPr>
            <a:xfrm>
              <a:off x="2208213" y="344224"/>
              <a:ext cx="3976687" cy="4097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Results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" name="TextBox 11"/>
            <p:cNvSpPr txBox="1"/>
            <p:nvPr/>
          </p:nvSpPr>
          <p:spPr>
            <a:xfrm>
              <a:off x="1598613" y="742832"/>
              <a:ext cx="5195887" cy="212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ts val="1400"/>
                </a:lnSpc>
              </a:pPr>
              <a:endParaRPr lang="en-US" sz="800" dirty="0" err="1">
                <a:solidFill>
                  <a:srgbClr val="22374C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3"/>
          <a:srcRect l="2091" t="67077" r="-2248" b="-1435"/>
          <a:stretch>
            <a:fillRect/>
          </a:stretch>
        </p:blipFill>
        <p:spPr>
          <a:xfrm>
            <a:off x="2857500" y="762177"/>
            <a:ext cx="3429000" cy="16481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3" r="3106" b="1533"/>
          <a:stretch>
            <a:fillRect/>
          </a:stretch>
        </p:blipFill>
        <p:spPr>
          <a:xfrm rot="5400000">
            <a:off x="7844155" y="3839210"/>
            <a:ext cx="1523365" cy="108013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3" r="3106" b="1533"/>
          <a:stretch>
            <a:fillRect/>
          </a:stretch>
        </p:blipFill>
        <p:spPr>
          <a:xfrm rot="16200000">
            <a:off x="-218440" y="212090"/>
            <a:ext cx="1523365" cy="108013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10" y="1106754"/>
            <a:ext cx="4724400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86186" y="3617595"/>
            <a:ext cx="7779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Conclusion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The </a:t>
            </a:r>
            <a:r>
              <a:rPr lang="en-US" altLang="zh-CN" dirty="0" err="1" smtClean="0"/>
              <a:t>XGBoost</a:t>
            </a:r>
            <a:r>
              <a:rPr lang="en-US" altLang="zh-CN" dirty="0" smtClean="0"/>
              <a:t> decreases running time by 91% and only sacrifices a 6.3% decline in PSNR</a:t>
            </a:r>
          </a:p>
          <a:p>
            <a:r>
              <a:rPr lang="en-US" altLang="zh-CN" dirty="0" smtClean="0"/>
              <a:t>  </a:t>
            </a:r>
            <a:endParaRPr lang="zh-CN" altLang="en-US" dirty="0"/>
          </a:p>
        </p:txBody>
      </p:sp>
    </p:spTree>
  </p:cSld>
  <p:clrMapOvr>
    <a:masterClrMapping/>
  </p:clrMapOvr>
  <p:transition advTm="3978">
    <p:comb dir="vert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27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B80D"/>
      </a:accent1>
      <a:accent2>
        <a:srgbClr val="22374C"/>
      </a:accent2>
      <a:accent3>
        <a:srgbClr val="FFB80D"/>
      </a:accent3>
      <a:accent4>
        <a:srgbClr val="22374C"/>
      </a:accent4>
      <a:accent5>
        <a:srgbClr val="FFB80D"/>
      </a:accent5>
      <a:accent6>
        <a:srgbClr val="22374C"/>
      </a:accent6>
      <a:hlink>
        <a:srgbClr val="FFB80D"/>
      </a:hlink>
      <a:folHlink>
        <a:srgbClr val="22374C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</TotalTime>
  <Words>112</Words>
  <Application>Microsoft Office PowerPoint</Application>
  <PresentationFormat>全屏显示(16:9)</PresentationFormat>
  <Paragraphs>33</Paragraphs>
  <Slides>7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Alienware</cp:lastModifiedBy>
  <cp:revision>28</cp:revision>
  <dcterms:created xsi:type="dcterms:W3CDTF">2017-07-25T02:42:00Z</dcterms:created>
  <dcterms:modified xsi:type="dcterms:W3CDTF">2019-03-27T21:27:27Z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