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8" y="2753936"/>
            <a:ext cx="5815801" cy="3505200"/>
          </a:xfrm>
        </p:spPr>
        <p:txBody>
          <a:bodyPr/>
          <a:lstStyle/>
          <a:p>
            <a:r>
              <a:rPr lang="en-US" dirty="0"/>
              <a:t>3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pPr lvl="1"/>
            <a:r>
              <a:rPr lang="en-US" dirty="0" err="1"/>
              <a:t>Interaction_Depth</a:t>
            </a:r>
            <a:r>
              <a:rPr lang="en-US" dirty="0"/>
              <a:t> =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77C8-98A9-4609-B794-15FE6BC1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" y="2872740"/>
            <a:ext cx="503301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Bad Accuracy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84920-6771-4F2C-97AD-D683454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660"/>
              </p:ext>
            </p:extLst>
          </p:nvPr>
        </p:nvGraphicFramePr>
        <p:xfrm>
          <a:off x="304648" y="2814637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69.02  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37925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7.27  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00664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(99 Test Images)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391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45</cp:revision>
  <dcterms:created xsi:type="dcterms:W3CDTF">2018-12-06T06:49:59Z</dcterms:created>
  <dcterms:modified xsi:type="dcterms:W3CDTF">2019-03-27T17:57:33Z</dcterms:modified>
</cp:coreProperties>
</file>