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ADE4B0-A9B0-4149-98D9-0854FA1F0B3A}">
  <a:tblStyle styleId="{59ADE4B0-A9B0-4149-98D9-0854FA1F0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a0f839c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a0f839c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a0f839c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a0f839c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a0f839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a0f839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a0f839c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a0f839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a0f839c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a0f839c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a0f839c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a0f839c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a0f839c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a0f839c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Image Super-Resolution</a:t>
            </a:r>
            <a:endParaRPr sz="3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8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vs. Improved Model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49175" y="1943525"/>
            <a:ext cx="2556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Baseline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781075" y="1943525"/>
            <a:ext cx="2053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Improved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" y="2415675"/>
            <a:ext cx="4346826" cy="24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25" y="2415675"/>
            <a:ext cx="4346808" cy="24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vs. XGBoost</a:t>
            </a:r>
            <a:endParaRPr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729450" y="20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{59ADE4B0-A9B0-4149-98D9-0854FA1F0B3A}</a:tableStyleId>
              </a:tblPr>
              <a:tblGrid>
                <a:gridCol w="1504100"/>
                <a:gridCol w="1504100"/>
                <a:gridCol w="1504100"/>
                <a:gridCol w="1504100"/>
                <a:gridCol w="1593675"/>
              </a:tblGrid>
              <a:tr h="90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psnr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Super-resolution time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3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(gbm)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6284.6s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1461.8s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0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(XGBoost)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0.00269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33.9</a:t>
                      </a: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342.9</a:t>
                      </a: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144900"/>
            <a:ext cx="74961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vs. LightGBM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729450" y="20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{59ADE4B0-A9B0-4149-98D9-0854FA1F0B3A}</a:tableStyleId>
              </a:tblPr>
              <a:tblGrid>
                <a:gridCol w="1504100"/>
                <a:gridCol w="1504100"/>
                <a:gridCol w="1504100"/>
                <a:gridCol w="1504100"/>
                <a:gridCol w="1593675"/>
              </a:tblGrid>
              <a:tr h="90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psnr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Super-resolution time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3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(nrounds=5)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0.00269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33.9s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342.9s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0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(nrounds=200)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165.2s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2485.9s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XGBoost vs. Neural Network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025" y="1849850"/>
            <a:ext cx="2279175" cy="31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875" y="1816175"/>
            <a:ext cx="2328125" cy="32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vs. Neural Network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729450" y="20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{59ADE4B0-A9B0-4149-98D9-0854FA1F0B3A}</a:tableStyleId>
              </a:tblPr>
              <a:tblGrid>
                <a:gridCol w="1504100"/>
                <a:gridCol w="1504100"/>
                <a:gridCol w="1504100"/>
                <a:gridCol w="1504100"/>
                <a:gridCol w="1593675"/>
              </a:tblGrid>
              <a:tr h="90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psnr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Super-resolution time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3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0.00269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33.9s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342.9s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0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25.80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597.8s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4124.1s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