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36" r:id="rId1"/>
  </p:sldMasterIdLst>
  <p:sldIdLst>
    <p:sldId id="256" r:id="rId2"/>
    <p:sldId id="257" r:id="rId3"/>
    <p:sldId id="259" r:id="rId4"/>
    <p:sldId id="260" r:id="rId5"/>
    <p:sldId id="261" r:id="rId6"/>
    <p:sldId id="262" r:id="rId7"/>
    <p:sldId id="271" r:id="rId8"/>
    <p:sldId id="272" r:id="rId9"/>
    <p:sldId id="264" r:id="rId10"/>
    <p:sldId id="265" r:id="rId11"/>
    <p:sldId id="270" r:id="rId12"/>
    <p:sldId id="268" r:id="rId13"/>
    <p:sldId id="266" r:id="rId14"/>
    <p:sldId id="269" r:id="rId15"/>
    <p:sldId id="274" r:id="rId16"/>
    <p:sldId id="275" r:id="rId17"/>
    <p:sldId id="276"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07"/>
    <p:restoredTop sz="94643"/>
  </p:normalViewPr>
  <p:slideViewPr>
    <p:cSldViewPr snapToGrid="0" snapToObjects="1">
      <p:cViewPr varScale="1">
        <p:scale>
          <a:sx n="108" d="100"/>
          <a:sy n="108" d="100"/>
        </p:scale>
        <p:origin x="3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0.png"/><Relationship Id="rId1" Type="http://schemas.openxmlformats.org/officeDocument/2006/relationships/image" Target="../media/image150.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CC5181-7812-0243-A418-F0735B5A43B2}" type="doc">
      <dgm:prSet loTypeId="urn:microsoft.com/office/officeart/2009/3/layout/HorizontalOrganizationChart" loCatId="" qsTypeId="urn:microsoft.com/office/officeart/2005/8/quickstyle/simple3" qsCatId="simple" csTypeId="urn:microsoft.com/office/officeart/2005/8/colors/colorful5" csCatId="colorful" phldr="1"/>
      <dgm:spPr/>
      <dgm:t>
        <a:bodyPr/>
        <a:lstStyle/>
        <a:p>
          <a:endParaRPr lang="en-US"/>
        </a:p>
      </dgm:t>
    </dgm:pt>
    <dgm:pt modelId="{F6BED253-9DB9-FC42-B19B-71B33082C78C}">
      <dgm:prSet phldrT="[Text]"/>
      <dgm:spPr/>
      <dgm:t>
        <a:bodyPr/>
        <a:lstStyle/>
        <a:p>
          <a:r>
            <a:rPr lang="en-US" dirty="0"/>
            <a:t>Ground </a:t>
          </a:r>
        </a:p>
        <a:p>
          <a:r>
            <a:rPr lang="en-US" dirty="0"/>
            <a:t>Truth </a:t>
          </a:r>
        </a:p>
        <a:p>
          <a:r>
            <a:rPr lang="en-US" dirty="0"/>
            <a:t>Text </a:t>
          </a:r>
        </a:p>
        <a:p>
          <a:r>
            <a:rPr lang="en-US" dirty="0"/>
            <a:t>(of the training set)</a:t>
          </a:r>
        </a:p>
      </dgm:t>
    </dgm:pt>
    <dgm:pt modelId="{7253370C-1D53-C448-B715-295EFA29EB89}" type="parTrans" cxnId="{E1A65950-FAD2-FB4C-80F1-E007387AA22F}">
      <dgm:prSet/>
      <dgm:spPr/>
      <dgm:t>
        <a:bodyPr/>
        <a:lstStyle/>
        <a:p>
          <a:endParaRPr lang="en-US"/>
        </a:p>
      </dgm:t>
    </dgm:pt>
    <dgm:pt modelId="{3C42D8B3-B674-7741-8277-C01929DFA619}" type="sibTrans" cxnId="{E1A65950-FAD2-FB4C-80F1-E007387AA22F}">
      <dgm:prSet/>
      <dgm:spPr/>
      <dgm:t>
        <a:bodyPr/>
        <a:lstStyle/>
        <a:p>
          <a:endParaRPr lang="en-US"/>
        </a:p>
      </dgm:t>
    </dgm:pt>
    <dgm:pt modelId="{4E6E501E-A9B0-1F47-9C0A-D3B741D9F832}" type="asst">
      <dgm:prSet phldrT="[Text]"/>
      <dgm:spPr/>
      <dgm:t>
        <a:bodyPr/>
        <a:lstStyle/>
        <a:p>
          <a:r>
            <a:rPr lang="en-US" dirty="0"/>
            <a:t>Length of characters(l)</a:t>
          </a:r>
        </a:p>
      </dgm:t>
    </dgm:pt>
    <dgm:pt modelId="{B69EFD17-67F4-7B4C-B28F-8E1BADA1BF88}" type="parTrans" cxnId="{AB758F1D-B3CA-7142-8C4B-CE4CEC823A11}">
      <dgm:prSet/>
      <dgm:spPr/>
      <dgm:t>
        <a:bodyPr/>
        <a:lstStyle/>
        <a:p>
          <a:endParaRPr lang="en-US"/>
        </a:p>
      </dgm:t>
    </dgm:pt>
    <dgm:pt modelId="{04DB2709-2BC7-6A49-9056-195C78A74A4E}" type="sibTrans" cxnId="{AB758F1D-B3CA-7142-8C4B-CE4CEC823A11}">
      <dgm:prSet/>
      <dgm:spPr/>
      <dgm:t>
        <a:bodyPr/>
        <a:lstStyle/>
        <a:p>
          <a:endParaRPr lang="en-US"/>
        </a:p>
      </dgm:t>
    </dgm:pt>
    <dgm:pt modelId="{6D20349F-90E9-174A-805D-875FD594E353}">
      <dgm:prSet phldrT="[Text]"/>
      <dgm:spPr/>
      <dgm:t>
        <a:bodyPr/>
        <a:lstStyle/>
        <a:p>
          <a:r>
            <a:rPr lang="en-US" dirty="0"/>
            <a:t>2</a:t>
          </a:r>
        </a:p>
      </dgm:t>
    </dgm:pt>
    <dgm:pt modelId="{3430D33E-CDE8-1849-8BFA-AC438D13E8F7}" type="parTrans" cxnId="{13683A41-07DE-B741-9E8C-1C10019846CE}">
      <dgm:prSet/>
      <dgm:spPr/>
      <dgm:t>
        <a:bodyPr/>
        <a:lstStyle/>
        <a:p>
          <a:endParaRPr lang="en-US"/>
        </a:p>
      </dgm:t>
    </dgm:pt>
    <dgm:pt modelId="{3C382B89-B753-C34D-8435-14A973CAB09D}" type="sibTrans" cxnId="{13683A41-07DE-B741-9E8C-1C10019846CE}">
      <dgm:prSet/>
      <dgm:spPr/>
      <dgm:t>
        <a:bodyPr/>
        <a:lstStyle/>
        <a:p>
          <a:endParaRPr lang="en-US"/>
        </a:p>
      </dgm:t>
    </dgm:pt>
    <dgm:pt modelId="{BEE65F93-4201-064E-9D0F-B546770686EE}">
      <dgm:prSet phldrT="[Text]"/>
      <dgm:spPr/>
      <dgm:t>
        <a:bodyPr/>
        <a:lstStyle/>
        <a:p>
          <a:r>
            <a:rPr lang="en-US" dirty="0"/>
            <a:t>3</a:t>
          </a:r>
        </a:p>
      </dgm:t>
    </dgm:pt>
    <dgm:pt modelId="{BC8B3999-CD1A-7042-83B0-10378C77FAC3}" type="parTrans" cxnId="{FE732F00-52FF-FC40-88EE-E703C0008CC7}">
      <dgm:prSet/>
      <dgm:spPr/>
      <dgm:t>
        <a:bodyPr/>
        <a:lstStyle/>
        <a:p>
          <a:endParaRPr lang="en-US"/>
        </a:p>
      </dgm:t>
    </dgm:pt>
    <dgm:pt modelId="{1D623C8B-C8D6-C547-AEBD-1E3787708CA8}" type="sibTrans" cxnId="{FE732F00-52FF-FC40-88EE-E703C0008CC7}">
      <dgm:prSet/>
      <dgm:spPr/>
      <dgm:t>
        <a:bodyPr/>
        <a:lstStyle/>
        <a:p>
          <a:endParaRPr lang="en-US"/>
        </a:p>
      </dgm:t>
    </dgm:pt>
    <dgm:pt modelId="{DAE9C083-0C4F-6943-B071-0489832B9193}" type="asst">
      <dgm:prSet/>
      <dgm:spPr/>
      <dgm:t>
        <a:bodyPr/>
        <a:lstStyle/>
        <a:p>
          <a:r>
            <a:rPr lang="en-US" dirty="0"/>
            <a:t>Characters combination</a:t>
          </a:r>
        </a:p>
      </dgm:t>
    </dgm:pt>
    <dgm:pt modelId="{C0B6ECCF-5C58-1A48-8ED5-6B7B25510105}" type="parTrans" cxnId="{A5206F73-8816-3A4B-94C3-C9D49BB36C82}">
      <dgm:prSet/>
      <dgm:spPr/>
      <dgm:t>
        <a:bodyPr/>
        <a:lstStyle/>
        <a:p>
          <a:endParaRPr lang="en-US"/>
        </a:p>
      </dgm:t>
    </dgm:pt>
    <dgm:pt modelId="{7D515E72-43A4-EE4E-A317-3FA52757BAD8}" type="sibTrans" cxnId="{A5206F73-8816-3A4B-94C3-C9D49BB36C82}">
      <dgm:prSet/>
      <dgm:spPr/>
      <dgm:t>
        <a:bodyPr/>
        <a:lstStyle/>
        <a:p>
          <a:endParaRPr lang="en-US"/>
        </a:p>
      </dgm:t>
    </dgm:pt>
    <dgm:pt modelId="{9F09D633-AE73-364D-AA8D-1032179EB071}">
      <dgm:prSet phldrT="[Text]"/>
      <dgm:spPr/>
      <dgm:t>
        <a:bodyPr/>
        <a:lstStyle/>
        <a:p>
          <a:r>
            <a:rPr lang="en-US" dirty="0"/>
            <a:t>4</a:t>
          </a:r>
        </a:p>
      </dgm:t>
    </dgm:pt>
    <dgm:pt modelId="{7814033E-60B1-1440-9FB7-D122C698E048}" type="parTrans" cxnId="{5B4069C9-039B-5943-8876-301E05A9D5AA}">
      <dgm:prSet/>
      <dgm:spPr/>
      <dgm:t>
        <a:bodyPr/>
        <a:lstStyle/>
        <a:p>
          <a:endParaRPr lang="en-US"/>
        </a:p>
      </dgm:t>
    </dgm:pt>
    <dgm:pt modelId="{7AB68FDA-C045-7341-9A10-C090CC7178E4}" type="sibTrans" cxnId="{5B4069C9-039B-5943-8876-301E05A9D5AA}">
      <dgm:prSet/>
      <dgm:spPr/>
      <dgm:t>
        <a:bodyPr/>
        <a:lstStyle/>
        <a:p>
          <a:endParaRPr lang="en-US"/>
        </a:p>
      </dgm:t>
    </dgm:pt>
    <dgm:pt modelId="{15BBD394-6D48-4341-BB18-4BFD23AD7A15}">
      <dgm:prSet phldrT="[Text]"/>
      <dgm:spPr/>
      <dgm:t>
        <a:bodyPr/>
        <a:lstStyle/>
        <a:p>
          <a:r>
            <a:rPr lang="en-US" dirty="0"/>
            <a:t>…</a:t>
          </a:r>
        </a:p>
      </dgm:t>
    </dgm:pt>
    <dgm:pt modelId="{4CBCCD5F-9AA5-7C47-99F9-F68187156351}" type="parTrans" cxnId="{C8ABFD1D-182B-1E41-B6B3-3A9A13E510F4}">
      <dgm:prSet/>
      <dgm:spPr/>
      <dgm:t>
        <a:bodyPr/>
        <a:lstStyle/>
        <a:p>
          <a:endParaRPr lang="en-US"/>
        </a:p>
      </dgm:t>
    </dgm:pt>
    <dgm:pt modelId="{92F37D98-AE08-3A4A-8949-6D9F4B6FED55}" type="sibTrans" cxnId="{C8ABFD1D-182B-1E41-B6B3-3A9A13E510F4}">
      <dgm:prSet/>
      <dgm:spPr/>
      <dgm:t>
        <a:bodyPr/>
        <a:lstStyle/>
        <a:p>
          <a:endParaRPr lang="en-US"/>
        </a:p>
      </dgm:t>
    </dgm:pt>
    <mc:AlternateContent xmlns:mc="http://schemas.openxmlformats.org/markup-compatibility/2006" xmlns:a14="http://schemas.microsoft.com/office/drawing/2010/main">
      <mc:Choice Requires="a14">
        <dgm:pt modelId="{DCD49009-CB65-E148-8F02-AF207E02EE6C}">
          <dgm:prSet/>
          <dgm:spPr/>
          <dgm: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12</m:t>
                        </m:r>
                      </m:sub>
                    </m:sSub>
                  </m:oMath>
                </m:oMathPara>
              </a14:m>
              <a:endParaRPr lang="en-US" dirty="0"/>
            </a:p>
          </dgm:t>
        </dgm:pt>
      </mc:Choice>
      <mc:Fallback xmlns="">
        <dgm:pt modelId="{DCD49009-CB65-E148-8F02-AF207E02EE6C}">
          <dgm:prSet/>
          <dgm:spPr/>
          <dgm:t>
            <a:bodyPr/>
            <a:lstStyle/>
            <a:p>
              <a:r>
                <a:rPr lang="en-US" b="0" i="0" dirty="0">
                  <a:latin typeface="Cambria Math" panose="02040503050406030204" pitchFamily="18" charset="0"/>
                </a:rPr>
                <a:t>𝐷_12</a:t>
              </a:r>
              <a:endParaRPr lang="en-US" dirty="0"/>
            </a:p>
          </dgm:t>
        </dgm:pt>
      </mc:Fallback>
    </mc:AlternateContent>
    <dgm:pt modelId="{BDE7CB02-2C1E-0142-84B4-560983F712FF}" type="parTrans" cxnId="{B86A57C5-98C4-A049-BA9C-C15654EB6FA5}">
      <dgm:prSet/>
      <dgm:spPr/>
      <dgm:t>
        <a:bodyPr/>
        <a:lstStyle/>
        <a:p>
          <a:endParaRPr lang="en-US"/>
        </a:p>
      </dgm:t>
    </dgm:pt>
    <dgm:pt modelId="{8AB21B9B-3E80-AB43-83CA-63F6AAE35AD0}" type="sibTrans" cxnId="{B86A57C5-98C4-A049-BA9C-C15654EB6FA5}">
      <dgm:prSet/>
      <dgm:spPr/>
      <dgm:t>
        <a:bodyPr/>
        <a:lstStyle/>
        <a:p>
          <a:endParaRPr lang="en-US"/>
        </a:p>
      </dgm:t>
    </dgm:pt>
    <mc:AlternateContent xmlns:mc="http://schemas.openxmlformats.org/markup-compatibility/2006" xmlns:a14="http://schemas.microsoft.com/office/drawing/2010/main">
      <mc:Choice Requires="a14">
        <dgm:pt modelId="{AC418B26-9E43-8F4B-B849-040512B9502D}">
          <dgm:prSet/>
          <dgm:spPr/>
          <dgm: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13</m:t>
                        </m:r>
                      </m:sub>
                    </m:sSub>
                  </m:oMath>
                </m:oMathPara>
              </a14:m>
              <a:endParaRPr lang="en-US" dirty="0"/>
            </a:p>
          </dgm:t>
        </dgm:pt>
      </mc:Choice>
      <mc:Fallback xmlns="">
        <dgm:pt modelId="{AC418B26-9E43-8F4B-B849-040512B9502D}">
          <dgm:prSet/>
          <dgm:spPr/>
          <dgm:t>
            <a:bodyPr/>
            <a:lstStyle/>
            <a:p>
              <a:pPr/>
              <a:r>
                <a:rPr lang="en-US" b="0" i="0" dirty="0">
                  <a:latin typeface="Cambria Math" panose="02040503050406030204" pitchFamily="18" charset="0"/>
                </a:rPr>
                <a:t>𝐷_13</a:t>
              </a:r>
              <a:endParaRPr lang="en-US" dirty="0"/>
            </a:p>
          </dgm:t>
        </dgm:pt>
      </mc:Fallback>
    </mc:AlternateContent>
    <dgm:pt modelId="{A6E0421E-FA85-D24F-AFCF-F3B9353D2D83}" type="parTrans" cxnId="{7554CEB3-157C-0444-BFA4-552027B6B12D}">
      <dgm:prSet/>
      <dgm:spPr/>
      <dgm:t>
        <a:bodyPr/>
        <a:lstStyle/>
        <a:p>
          <a:endParaRPr lang="en-US"/>
        </a:p>
      </dgm:t>
    </dgm:pt>
    <dgm:pt modelId="{67B6F99F-9DB8-D54E-A49C-279D8BDCAC98}" type="sibTrans" cxnId="{7554CEB3-157C-0444-BFA4-552027B6B12D}">
      <dgm:prSet/>
      <dgm:spPr/>
      <dgm:t>
        <a:bodyPr/>
        <a:lstStyle/>
        <a:p>
          <a:endParaRPr lang="en-US"/>
        </a:p>
      </dgm:t>
    </dgm:pt>
    <mc:AlternateContent xmlns:mc="http://schemas.openxmlformats.org/markup-compatibility/2006" xmlns:a14="http://schemas.microsoft.com/office/drawing/2010/main">
      <mc:Choice Requires="a14">
        <dgm:pt modelId="{F954EEF6-CEBA-EA41-A1F9-CFC0BB72F780}">
          <dgm:prSet phldrT="[Text]"/>
          <dgm:spPr/>
          <dgm: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−1)</m:t>
                        </m:r>
                      </m:num>
                      <m:den>
                        <m:r>
                          <a:rPr lang="en-US" altLang="zh-CN" i="1" smtClean="0">
                            <a:latin typeface="Cambria Math" panose="02040503050406030204" pitchFamily="18" charset="0"/>
                          </a:rPr>
                          <m:t>2</m:t>
                        </m:r>
                      </m:den>
                    </m:f>
                  </m:oMath>
                </m:oMathPara>
              </a14:m>
              <a:endParaRPr lang="en-US" dirty="0"/>
            </a:p>
            <a:p>
              <a:r>
                <a:rPr lang="en-US" altLang="zh-CN" dirty="0"/>
                <a:t>combinations</a:t>
              </a:r>
              <a:endParaRPr lang="en-US" dirty="0"/>
            </a:p>
          </dgm:t>
        </dgm:pt>
      </mc:Choice>
      <mc:Fallback xmlns="">
        <dgm:pt modelId="{F954EEF6-CEBA-EA41-A1F9-CFC0BB72F780}">
          <dgm:prSet phldrT="[Text]"/>
          <dgm:spPr/>
          <dgm:t>
            <a:bodyPr/>
            <a:lstStyle/>
            <a:p>
              <a:r>
                <a:rPr lang="en-US" altLang="zh-CN" i="0">
                  <a:latin typeface="Cambria Math" panose="02040503050406030204" pitchFamily="18" charset="0"/>
                </a:rPr>
                <a:t>(</a:t>
              </a:r>
              <a:r>
                <a:rPr lang="en-US" altLang="zh-CN" b="0" i="0">
                  <a:latin typeface="Cambria Math" panose="02040503050406030204" pitchFamily="18" charset="0"/>
                </a:rPr>
                <a:t>𝑙∗(𝑙−1))/</a:t>
              </a:r>
              <a:r>
                <a:rPr lang="en-US" altLang="zh-CN" i="0">
                  <a:latin typeface="Cambria Math" panose="02040503050406030204" pitchFamily="18" charset="0"/>
                </a:rPr>
                <a:t>2</a:t>
              </a:r>
              <a:endParaRPr lang="en-US" dirty="0"/>
            </a:p>
            <a:p>
              <a:r>
                <a:rPr lang="en-US" altLang="zh-CN" dirty="0"/>
                <a:t>combinations</a:t>
              </a:r>
              <a:endParaRPr lang="en-US" dirty="0"/>
            </a:p>
          </dgm:t>
        </dgm:pt>
      </mc:Fallback>
    </mc:AlternateContent>
    <dgm:pt modelId="{AE402BD6-49AA-1445-80BF-F51926DC9E86}" type="parTrans" cxnId="{8E66CA4A-9FE6-FB42-A8DA-D34A9B2FFFDD}">
      <dgm:prSet/>
      <dgm:spPr/>
      <dgm:t>
        <a:bodyPr/>
        <a:lstStyle/>
        <a:p>
          <a:endParaRPr lang="en-US"/>
        </a:p>
      </dgm:t>
    </dgm:pt>
    <dgm:pt modelId="{1F1D48F5-4E9E-DB43-AB61-D527A93BB9AB}" type="sibTrans" cxnId="{8E66CA4A-9FE6-FB42-A8DA-D34A9B2FFFDD}">
      <dgm:prSet/>
      <dgm:spPr/>
      <dgm:t>
        <a:bodyPr/>
        <a:lstStyle/>
        <a:p>
          <a:endParaRPr lang="en-US"/>
        </a:p>
      </dgm:t>
    </dgm:pt>
    <mc:AlternateContent xmlns:mc="http://schemas.openxmlformats.org/markup-compatibility/2006" xmlns:a14="http://schemas.microsoft.com/office/drawing/2010/main">
      <mc:Choice Requires="a14">
        <dgm:pt modelId="{73DA1ECA-2BE4-F745-B5DE-A2A222D40594}">
          <dgm:prSet/>
          <dgm:spPr/>
          <dgm: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23</m:t>
                        </m:r>
                      </m:sub>
                    </m:sSub>
                  </m:oMath>
                </m:oMathPara>
              </a14:m>
              <a:endParaRPr lang="en-US" dirty="0"/>
            </a:p>
          </dgm:t>
        </dgm:pt>
      </mc:Choice>
      <mc:Fallback xmlns="">
        <dgm:pt modelId="{73DA1ECA-2BE4-F745-B5DE-A2A222D40594}">
          <dgm:prSet/>
          <dgm:spPr/>
          <dgm:t>
            <a:bodyPr/>
            <a:lstStyle/>
            <a:p>
              <a:r>
                <a:rPr lang="en-US" b="0" i="0" dirty="0">
                  <a:latin typeface="Cambria Math" panose="02040503050406030204" pitchFamily="18" charset="0"/>
                </a:rPr>
                <a:t>𝐷_23</a:t>
              </a:r>
              <a:endParaRPr lang="en-US" dirty="0"/>
            </a:p>
          </dgm:t>
        </dgm:pt>
      </mc:Fallback>
    </mc:AlternateContent>
    <dgm:pt modelId="{4B4C92D4-5E54-E244-92E1-7189A69F980F}" type="parTrans" cxnId="{A7AE5C97-4014-7849-8935-0B45681F0A61}">
      <dgm:prSet/>
      <dgm:spPr/>
      <dgm:t>
        <a:bodyPr/>
        <a:lstStyle/>
        <a:p>
          <a:endParaRPr lang="en-US"/>
        </a:p>
      </dgm:t>
    </dgm:pt>
    <dgm:pt modelId="{49AC59C3-53E8-A24D-AF01-874629067E46}" type="sibTrans" cxnId="{A7AE5C97-4014-7849-8935-0B45681F0A61}">
      <dgm:prSet/>
      <dgm:spPr/>
      <dgm:t>
        <a:bodyPr/>
        <a:lstStyle/>
        <a:p>
          <a:endParaRPr lang="en-US"/>
        </a:p>
      </dgm:t>
    </dgm:pt>
    <dgm:pt modelId="{DEE999DF-ECB2-2742-96E7-682903A88B11}">
      <dgm:prSet/>
      <dgm:spPr/>
      <dgm:t>
        <a:bodyPr/>
        <a:lstStyle/>
        <a:p>
          <a:r>
            <a:rPr lang="en-US" dirty="0"/>
            <a:t>A 26*26 matrix</a:t>
          </a:r>
        </a:p>
      </dgm:t>
    </dgm:pt>
    <dgm:pt modelId="{4A54A747-8565-9340-B68F-156C11BC9F91}" type="parTrans" cxnId="{2BBCE0C5-EFBF-D448-BBF8-A467D34BF5AA}">
      <dgm:prSet/>
      <dgm:spPr/>
      <dgm:t>
        <a:bodyPr/>
        <a:lstStyle/>
        <a:p>
          <a:endParaRPr lang="en-US"/>
        </a:p>
      </dgm:t>
    </dgm:pt>
    <dgm:pt modelId="{3F6C57BD-4123-9D4C-971A-54CF8D60810B}" type="sibTrans" cxnId="{2BBCE0C5-EFBF-D448-BBF8-A467D34BF5AA}">
      <dgm:prSet/>
      <dgm:spPr/>
      <dgm:t>
        <a:bodyPr/>
        <a:lstStyle/>
        <a:p>
          <a:endParaRPr lang="en-US"/>
        </a:p>
      </dgm:t>
    </dgm:pt>
    <dgm:pt modelId="{2142E9A6-69DB-5442-9D19-7DB9C26AE19A}">
      <dgm:prSet/>
      <dgm:spPr/>
      <dgm:t>
        <a:bodyPr/>
        <a:lstStyle/>
        <a:p>
          <a:r>
            <a:rPr lang="en-US"/>
            <a:t>A 26*26 matrix</a:t>
          </a:r>
          <a:endParaRPr lang="en-US" dirty="0"/>
        </a:p>
      </dgm:t>
    </dgm:pt>
    <dgm:pt modelId="{3C739428-D6B4-7E4D-A491-813202F61CF2}" type="parTrans" cxnId="{17D4976A-B974-BC43-9045-438AEA1D2A81}">
      <dgm:prSet/>
      <dgm:spPr/>
      <dgm:t>
        <a:bodyPr/>
        <a:lstStyle/>
        <a:p>
          <a:endParaRPr lang="en-US"/>
        </a:p>
      </dgm:t>
    </dgm:pt>
    <dgm:pt modelId="{1A31C19E-536C-9145-A239-303BDBD79745}" type="sibTrans" cxnId="{17D4976A-B974-BC43-9045-438AEA1D2A81}">
      <dgm:prSet/>
      <dgm:spPr/>
      <dgm:t>
        <a:bodyPr/>
        <a:lstStyle/>
        <a:p>
          <a:endParaRPr lang="en-US"/>
        </a:p>
      </dgm:t>
    </dgm:pt>
    <dgm:pt modelId="{564448B7-6389-B04E-94C6-A0D71E7FD46D}">
      <dgm:prSet/>
      <dgm:spPr/>
      <dgm:t>
        <a:bodyPr/>
        <a:lstStyle/>
        <a:p>
          <a:r>
            <a:rPr lang="en-US" dirty="0"/>
            <a:t>A 26*26 matrix</a:t>
          </a:r>
        </a:p>
      </dgm:t>
    </dgm:pt>
    <dgm:pt modelId="{E3894141-9D3E-6D41-BD73-46FEA51B05FE}" type="parTrans" cxnId="{6FC9BFA2-5A37-D243-B084-4206B0FEE136}">
      <dgm:prSet/>
      <dgm:spPr/>
      <dgm:t>
        <a:bodyPr/>
        <a:lstStyle/>
        <a:p>
          <a:endParaRPr lang="en-US"/>
        </a:p>
      </dgm:t>
    </dgm:pt>
    <dgm:pt modelId="{DF86E7FC-0108-CF4F-A8FD-41A733E9C05E}" type="sibTrans" cxnId="{6FC9BFA2-5A37-D243-B084-4206B0FEE136}">
      <dgm:prSet/>
      <dgm:spPr/>
      <dgm:t>
        <a:bodyPr/>
        <a:lstStyle/>
        <a:p>
          <a:endParaRPr lang="en-US"/>
        </a:p>
      </dgm:t>
    </dgm:pt>
    <mc:AlternateContent xmlns:mc="http://schemas.openxmlformats.org/markup-compatibility/2006" xmlns:a14="http://schemas.microsoft.com/office/drawing/2010/main">
      <mc:Choice Requires="a14">
        <dgm:pt modelId="{59156C3C-7FCC-784B-BB98-3B13C015F1EA}">
          <dgm:prSet/>
          <dgm:spPr/>
          <dgm:t>
            <a:bodyPr/>
            <a:lstStyle/>
            <a:p>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4∗3</m:t>
                      </m:r>
                    </m:num>
                    <m:den>
                      <m:r>
                        <a:rPr lang="en-US" altLang="zh-CN" i="1" smtClean="0">
                          <a:latin typeface="Cambria Math" panose="02040503050406030204" pitchFamily="18" charset="0"/>
                        </a:rPr>
                        <m:t>2</m:t>
                      </m:r>
                    </m:den>
                  </m:f>
                </m:oMath>
              </a14:m>
              <a:r>
                <a:rPr lang="en-US" altLang="zh-CN" dirty="0"/>
                <a:t>= 6 combinations</a:t>
              </a:r>
              <a:endParaRPr lang="en-US" dirty="0"/>
            </a:p>
          </dgm:t>
        </dgm:pt>
      </mc:Choice>
      <mc:Fallback xmlns="">
        <dgm:pt modelId="{59156C3C-7FCC-784B-BB98-3B13C015F1EA}">
          <dgm:prSet/>
          <dgm:spPr/>
          <dgm:t>
            <a:bodyPr/>
            <a:lstStyle/>
            <a:p>
              <a:r>
                <a:rPr lang="en-US" altLang="zh-CN" i="0">
                  <a:latin typeface="Cambria Math" panose="02040503050406030204" pitchFamily="18" charset="0"/>
                </a:rPr>
                <a:t>(</a:t>
              </a:r>
              <a:r>
                <a:rPr lang="en-US" altLang="zh-CN" b="0" i="0">
                  <a:latin typeface="Cambria Math" panose="02040503050406030204" pitchFamily="18" charset="0"/>
                </a:rPr>
                <a:t>4∗3)/</a:t>
              </a:r>
              <a:r>
                <a:rPr lang="en-US" altLang="zh-CN" i="0">
                  <a:latin typeface="Cambria Math" panose="02040503050406030204" pitchFamily="18" charset="0"/>
                </a:rPr>
                <a:t>2</a:t>
              </a:r>
              <a:r>
                <a:rPr lang="en-US" altLang="zh-CN" dirty="0"/>
                <a:t>= 6 combinations</a:t>
              </a:r>
              <a:endParaRPr lang="en-US" dirty="0"/>
            </a:p>
          </dgm:t>
        </dgm:pt>
      </mc:Fallback>
    </mc:AlternateContent>
    <dgm:pt modelId="{94338AB4-3173-9C4B-BEBB-2264388D3711}" type="parTrans" cxnId="{4C19BBED-B4B1-6D48-9621-1379983D9B84}">
      <dgm:prSet/>
      <dgm:spPr/>
      <dgm:t>
        <a:bodyPr/>
        <a:lstStyle/>
        <a:p>
          <a:endParaRPr lang="en-US"/>
        </a:p>
      </dgm:t>
    </dgm:pt>
    <dgm:pt modelId="{DF78EA45-30D2-0842-8DC0-FBF9D1B097E9}" type="sibTrans" cxnId="{4C19BBED-B4B1-6D48-9621-1379983D9B84}">
      <dgm:prSet/>
      <dgm:spPr/>
      <dgm:t>
        <a:bodyPr/>
        <a:lstStyle/>
        <a:p>
          <a:endParaRPr lang="en-US"/>
        </a:p>
      </dgm:t>
    </dgm:pt>
    <dgm:pt modelId="{5BFBB645-CCBE-2445-BEC0-FCCFC4143C09}">
      <dgm:prSet/>
      <dgm:spPr/>
      <dgm:t>
        <a:bodyPr/>
        <a:lstStyle/>
        <a:p>
          <a:r>
            <a:rPr lang="en-US" dirty="0"/>
            <a:t>Six 26*26 </a:t>
          </a:r>
        </a:p>
        <a:p>
          <a:r>
            <a:rPr lang="en-US" dirty="0"/>
            <a:t>matrixes</a:t>
          </a:r>
        </a:p>
      </dgm:t>
    </dgm:pt>
    <dgm:pt modelId="{2B4BB3A8-58DB-B54B-AF5E-016C52563FDE}" type="parTrans" cxnId="{F6A7873B-9E5C-794E-A554-B3D8FD65C3B7}">
      <dgm:prSet/>
      <dgm:spPr/>
      <dgm:t>
        <a:bodyPr/>
        <a:lstStyle/>
        <a:p>
          <a:endParaRPr lang="en-US"/>
        </a:p>
      </dgm:t>
    </dgm:pt>
    <dgm:pt modelId="{9C421136-BFC3-D54F-976D-CE65E6BBC51D}" type="sibTrans" cxnId="{F6A7873B-9E5C-794E-A554-B3D8FD65C3B7}">
      <dgm:prSet/>
      <dgm:spPr/>
      <dgm:t>
        <a:bodyPr/>
        <a:lstStyle/>
        <a:p>
          <a:endParaRPr lang="en-US"/>
        </a:p>
      </dgm:t>
    </dgm:pt>
    <mc:AlternateContent xmlns:mc="http://schemas.openxmlformats.org/markup-compatibility/2006" xmlns:a14="http://schemas.microsoft.com/office/drawing/2010/main">
      <mc:Choice Requires="a14">
        <dgm:pt modelId="{541665A2-1196-384A-8118-0223F309A676}">
          <dgm:prSet/>
          <dgm:spPr/>
          <dgm:t>
            <a:bodyPr/>
            <a:lstStyle/>
            <a:p>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−1)</m:t>
                      </m:r>
                    </m:num>
                    <m:den>
                      <m:r>
                        <a:rPr lang="en-US" altLang="zh-CN" i="1" smtClean="0">
                          <a:latin typeface="Cambria Math" panose="02040503050406030204" pitchFamily="18" charset="0"/>
                        </a:rPr>
                        <m:t>2</m:t>
                      </m:r>
                    </m:den>
                  </m:f>
                </m:oMath>
              </a14:m>
              <a:r>
                <a:rPr lang="zh-CN" altLang="en-US" dirty="0"/>
                <a:t> </a:t>
              </a:r>
              <a:r>
                <a:rPr lang="en-US" dirty="0"/>
                <a:t>26*26</a:t>
              </a:r>
              <a:r>
                <a:rPr lang="zh-CN" altLang="en-US" dirty="0"/>
                <a:t> </a:t>
              </a:r>
              <a:r>
                <a:rPr lang="en-US" altLang="zh-CN" dirty="0"/>
                <a:t>matrixes</a:t>
              </a:r>
              <a:endParaRPr lang="en-US" dirty="0"/>
            </a:p>
          </dgm:t>
        </dgm:pt>
      </mc:Choice>
      <mc:Fallback xmlns="">
        <dgm:pt modelId="{541665A2-1196-384A-8118-0223F309A676}">
          <dgm:prSet/>
          <dgm:spPr/>
          <dgm:t>
            <a:bodyPr/>
            <a:lstStyle/>
            <a:p>
              <a:r>
                <a:rPr lang="en-US" altLang="zh-CN" i="0">
                  <a:latin typeface="Cambria Math" panose="02040503050406030204" pitchFamily="18" charset="0"/>
                </a:rPr>
                <a:t>(</a:t>
              </a:r>
              <a:r>
                <a:rPr lang="en-US" altLang="zh-CN" b="0" i="0">
                  <a:latin typeface="Cambria Math" panose="02040503050406030204" pitchFamily="18" charset="0"/>
                </a:rPr>
                <a:t>𝑙∗(𝑙−1))/</a:t>
              </a:r>
              <a:r>
                <a:rPr lang="en-US" altLang="zh-CN" i="0">
                  <a:latin typeface="Cambria Math" panose="02040503050406030204" pitchFamily="18" charset="0"/>
                </a:rPr>
                <a:t>2</a:t>
              </a:r>
              <a:r>
                <a:rPr lang="zh-CN" altLang="en-US" dirty="0"/>
                <a:t> </a:t>
              </a:r>
              <a:r>
                <a:rPr lang="en-US" dirty="0"/>
                <a:t>26*26</a:t>
              </a:r>
              <a:r>
                <a:rPr lang="zh-CN" altLang="en-US" dirty="0"/>
                <a:t> </a:t>
              </a:r>
              <a:r>
                <a:rPr lang="en-US" altLang="zh-CN" dirty="0"/>
                <a:t>matrixes</a:t>
              </a:r>
              <a:endParaRPr lang="en-US" dirty="0"/>
            </a:p>
          </dgm:t>
        </dgm:pt>
      </mc:Fallback>
    </mc:AlternateContent>
    <dgm:pt modelId="{7D8C37CB-D1FB-7948-A130-6E299B96D259}" type="parTrans" cxnId="{1CD88722-AE74-5745-A32C-4B57E3DA7E6F}">
      <dgm:prSet/>
      <dgm:spPr/>
      <dgm:t>
        <a:bodyPr/>
        <a:lstStyle/>
        <a:p>
          <a:endParaRPr lang="en-US"/>
        </a:p>
      </dgm:t>
    </dgm:pt>
    <dgm:pt modelId="{755A1F5A-2738-7945-93F2-A8AD67E49EA1}" type="sibTrans" cxnId="{1CD88722-AE74-5745-A32C-4B57E3DA7E6F}">
      <dgm:prSet/>
      <dgm:spPr/>
      <dgm:t>
        <a:bodyPr/>
        <a:lstStyle/>
        <a:p>
          <a:endParaRPr lang="en-US"/>
        </a:p>
      </dgm:t>
    </dgm:pt>
    <dgm:pt modelId="{63F92BE2-57AE-D147-BEFD-C6E9AE0C58D2}" type="pres">
      <dgm:prSet presAssocID="{7ECC5181-7812-0243-A418-F0735B5A43B2}" presName="hierChild1" presStyleCnt="0">
        <dgm:presLayoutVars>
          <dgm:orgChart val="1"/>
          <dgm:chPref val="1"/>
          <dgm:dir/>
          <dgm:animOne val="branch"/>
          <dgm:animLvl val="lvl"/>
          <dgm:resizeHandles/>
        </dgm:presLayoutVars>
      </dgm:prSet>
      <dgm:spPr/>
    </dgm:pt>
    <dgm:pt modelId="{1260E59C-F812-EE45-9DA4-358A82C4D58A}" type="pres">
      <dgm:prSet presAssocID="{F6BED253-9DB9-FC42-B19B-71B33082C78C}" presName="hierRoot1" presStyleCnt="0">
        <dgm:presLayoutVars>
          <dgm:hierBranch val="init"/>
        </dgm:presLayoutVars>
      </dgm:prSet>
      <dgm:spPr/>
    </dgm:pt>
    <dgm:pt modelId="{27E08423-E3B9-894E-9323-874D5C6F668B}" type="pres">
      <dgm:prSet presAssocID="{F6BED253-9DB9-FC42-B19B-71B33082C78C}" presName="rootComposite1" presStyleCnt="0"/>
      <dgm:spPr/>
    </dgm:pt>
    <dgm:pt modelId="{D0B4697E-513D-8641-9547-BF655C960E6F}" type="pres">
      <dgm:prSet presAssocID="{F6BED253-9DB9-FC42-B19B-71B33082C78C}" presName="rootText1" presStyleLbl="node0" presStyleIdx="0" presStyleCnt="1" custScaleX="84771" custScaleY="230168">
        <dgm:presLayoutVars>
          <dgm:chPref val="3"/>
        </dgm:presLayoutVars>
      </dgm:prSet>
      <dgm:spPr/>
    </dgm:pt>
    <dgm:pt modelId="{2543ED42-1E76-674B-827C-875BDB66AA1B}" type="pres">
      <dgm:prSet presAssocID="{F6BED253-9DB9-FC42-B19B-71B33082C78C}" presName="rootConnector1" presStyleLbl="node1" presStyleIdx="0" presStyleCnt="0"/>
      <dgm:spPr/>
    </dgm:pt>
    <dgm:pt modelId="{468806C6-0341-F540-8E9A-0E7509BF7F94}" type="pres">
      <dgm:prSet presAssocID="{F6BED253-9DB9-FC42-B19B-71B33082C78C}" presName="hierChild2" presStyleCnt="0"/>
      <dgm:spPr/>
    </dgm:pt>
    <dgm:pt modelId="{E13094C5-3952-5F4F-AE6F-5E976D822F03}" type="pres">
      <dgm:prSet presAssocID="{3430D33E-CDE8-1849-8BFA-AC438D13E8F7}" presName="Name64" presStyleLbl="parChTrans1D2" presStyleIdx="0" presStyleCnt="5"/>
      <dgm:spPr/>
    </dgm:pt>
    <dgm:pt modelId="{2496D0F4-5216-F74B-886C-3C477B475645}" type="pres">
      <dgm:prSet presAssocID="{6D20349F-90E9-174A-805D-875FD594E353}" presName="hierRoot2" presStyleCnt="0">
        <dgm:presLayoutVars>
          <dgm:hierBranch val="init"/>
        </dgm:presLayoutVars>
      </dgm:prSet>
      <dgm:spPr/>
    </dgm:pt>
    <dgm:pt modelId="{86F15E20-B65F-324D-99AF-56DCBE0DECEC}" type="pres">
      <dgm:prSet presAssocID="{6D20349F-90E9-174A-805D-875FD594E353}" presName="rootComposite" presStyleCnt="0"/>
      <dgm:spPr/>
    </dgm:pt>
    <dgm:pt modelId="{9937688F-06B4-B544-A8B9-BF5A0181E2DB}" type="pres">
      <dgm:prSet presAssocID="{6D20349F-90E9-174A-805D-875FD594E353}" presName="rootText" presStyleLbl="node2" presStyleIdx="0" presStyleCnt="4" custScaleX="35488" custLinFactNeighborX="-19377" custLinFactNeighborY="32857">
        <dgm:presLayoutVars>
          <dgm:chPref val="3"/>
        </dgm:presLayoutVars>
      </dgm:prSet>
      <dgm:spPr/>
    </dgm:pt>
    <dgm:pt modelId="{03EE0F10-6D2F-B048-927C-A076A6648BD6}" type="pres">
      <dgm:prSet presAssocID="{6D20349F-90E9-174A-805D-875FD594E353}" presName="rootConnector" presStyleLbl="node2" presStyleIdx="0" presStyleCnt="4"/>
      <dgm:spPr/>
    </dgm:pt>
    <dgm:pt modelId="{793B0EBB-E080-E840-9656-E0580497DC95}" type="pres">
      <dgm:prSet presAssocID="{6D20349F-90E9-174A-805D-875FD594E353}" presName="hierChild4" presStyleCnt="0"/>
      <dgm:spPr/>
    </dgm:pt>
    <dgm:pt modelId="{08A7F423-2CC3-9C4B-B312-DB659873F63E}" type="pres">
      <dgm:prSet presAssocID="{6D20349F-90E9-174A-805D-875FD594E353}" presName="hierChild5" presStyleCnt="0"/>
      <dgm:spPr/>
    </dgm:pt>
    <dgm:pt modelId="{39153CDE-FDA1-264A-AE08-422CF267E18C}" type="pres">
      <dgm:prSet presAssocID="{BC8B3999-CD1A-7042-83B0-10378C77FAC3}" presName="Name64" presStyleLbl="parChTrans1D2" presStyleIdx="1" presStyleCnt="5"/>
      <dgm:spPr/>
    </dgm:pt>
    <dgm:pt modelId="{2CCBAF9C-1C71-6F42-A7F8-0E8E24A279F9}" type="pres">
      <dgm:prSet presAssocID="{BEE65F93-4201-064E-9D0F-B546770686EE}" presName="hierRoot2" presStyleCnt="0">
        <dgm:presLayoutVars>
          <dgm:hierBranch val="init"/>
        </dgm:presLayoutVars>
      </dgm:prSet>
      <dgm:spPr/>
    </dgm:pt>
    <dgm:pt modelId="{25CEEEB5-698F-934A-9E89-4352BAD8DACC}" type="pres">
      <dgm:prSet presAssocID="{BEE65F93-4201-064E-9D0F-B546770686EE}" presName="rootComposite" presStyleCnt="0"/>
      <dgm:spPr/>
    </dgm:pt>
    <dgm:pt modelId="{161438B8-1C1D-5E41-92EA-51F93CAF9923}" type="pres">
      <dgm:prSet presAssocID="{BEE65F93-4201-064E-9D0F-B546770686EE}" presName="rootText" presStyleLbl="node2" presStyleIdx="1" presStyleCnt="4" custScaleX="35488" custLinFactNeighborX="-19459" custLinFactNeighborY="21177">
        <dgm:presLayoutVars>
          <dgm:chPref val="3"/>
        </dgm:presLayoutVars>
      </dgm:prSet>
      <dgm:spPr/>
    </dgm:pt>
    <dgm:pt modelId="{BD8C0B9C-FC9E-6448-8A85-BD4C31141ACC}" type="pres">
      <dgm:prSet presAssocID="{BEE65F93-4201-064E-9D0F-B546770686EE}" presName="rootConnector" presStyleLbl="node2" presStyleIdx="1" presStyleCnt="4"/>
      <dgm:spPr/>
    </dgm:pt>
    <dgm:pt modelId="{CCEEE508-4E49-3F42-8175-C1D9D6C5204A}" type="pres">
      <dgm:prSet presAssocID="{BEE65F93-4201-064E-9D0F-B546770686EE}" presName="hierChild4" presStyleCnt="0"/>
      <dgm:spPr/>
    </dgm:pt>
    <dgm:pt modelId="{D522C4E3-4CBF-8D4E-9C5C-2D78CEBDD0B7}" type="pres">
      <dgm:prSet presAssocID="{BDE7CB02-2C1E-0142-84B4-560983F712FF}" presName="Name64" presStyleLbl="parChTrans1D3" presStyleIdx="0" presStyleCnt="6"/>
      <dgm:spPr/>
    </dgm:pt>
    <dgm:pt modelId="{E8DF228A-C748-9244-92F8-7CD944CD1A20}" type="pres">
      <dgm:prSet presAssocID="{DCD49009-CB65-E148-8F02-AF207E02EE6C}" presName="hierRoot2" presStyleCnt="0">
        <dgm:presLayoutVars>
          <dgm:hierBranch val="init"/>
        </dgm:presLayoutVars>
      </dgm:prSet>
      <dgm:spPr/>
    </dgm:pt>
    <dgm:pt modelId="{0018745F-BE99-7D40-ADF2-E21DE4FA339D}" type="pres">
      <dgm:prSet presAssocID="{DCD49009-CB65-E148-8F02-AF207E02EE6C}" presName="rootComposite" presStyleCnt="0"/>
      <dgm:spPr/>
    </dgm:pt>
    <dgm:pt modelId="{02C7E18C-C415-754B-A8A0-41459D1E9D33}" type="pres">
      <dgm:prSet presAssocID="{DCD49009-CB65-E148-8F02-AF207E02EE6C}" presName="rootText" presStyleLbl="node3" presStyleIdx="0" presStyleCnt="5" custScaleX="25874" custLinFactNeighborX="-18873" custLinFactNeighborY="17030">
        <dgm:presLayoutVars>
          <dgm:chPref val="3"/>
        </dgm:presLayoutVars>
      </dgm:prSet>
      <dgm:spPr/>
    </dgm:pt>
    <dgm:pt modelId="{8F51F2F7-944B-AD4A-AA09-A00127EA1359}" type="pres">
      <dgm:prSet presAssocID="{DCD49009-CB65-E148-8F02-AF207E02EE6C}" presName="rootConnector" presStyleLbl="node3" presStyleIdx="0" presStyleCnt="5"/>
      <dgm:spPr/>
    </dgm:pt>
    <dgm:pt modelId="{49013C2C-BBBF-9B47-9D6B-B017342D737A}" type="pres">
      <dgm:prSet presAssocID="{DCD49009-CB65-E148-8F02-AF207E02EE6C}" presName="hierChild4" presStyleCnt="0"/>
      <dgm:spPr/>
    </dgm:pt>
    <dgm:pt modelId="{D220B66D-23C3-5844-BDCF-DCFDE3009AB2}" type="pres">
      <dgm:prSet presAssocID="{E3894141-9D3E-6D41-BD73-46FEA51B05FE}" presName="Name64" presStyleLbl="parChTrans1D4" presStyleIdx="0" presStyleCnt="5"/>
      <dgm:spPr/>
    </dgm:pt>
    <dgm:pt modelId="{8720D12A-B8EA-AE4D-B385-61B73A03E96E}" type="pres">
      <dgm:prSet presAssocID="{564448B7-6389-B04E-94C6-A0D71E7FD46D}" presName="hierRoot2" presStyleCnt="0">
        <dgm:presLayoutVars>
          <dgm:hierBranch val="init"/>
        </dgm:presLayoutVars>
      </dgm:prSet>
      <dgm:spPr/>
    </dgm:pt>
    <dgm:pt modelId="{B41BBE93-A932-F746-919B-733D039463CA}" type="pres">
      <dgm:prSet presAssocID="{564448B7-6389-B04E-94C6-A0D71E7FD46D}" presName="rootComposite" presStyleCnt="0"/>
      <dgm:spPr/>
    </dgm:pt>
    <dgm:pt modelId="{6BE73BCB-5662-D64A-8D2A-C1A4C5FB2806}" type="pres">
      <dgm:prSet presAssocID="{564448B7-6389-B04E-94C6-A0D71E7FD46D}" presName="rootText" presStyleLbl="node4" presStyleIdx="0" presStyleCnt="5" custLinFactNeighborX="7704" custLinFactNeighborY="17030">
        <dgm:presLayoutVars>
          <dgm:chPref val="3"/>
        </dgm:presLayoutVars>
      </dgm:prSet>
      <dgm:spPr/>
    </dgm:pt>
    <dgm:pt modelId="{C0D2F669-9E45-EA43-A593-D1A77760870C}" type="pres">
      <dgm:prSet presAssocID="{564448B7-6389-B04E-94C6-A0D71E7FD46D}" presName="rootConnector" presStyleLbl="node4" presStyleIdx="0" presStyleCnt="5"/>
      <dgm:spPr/>
    </dgm:pt>
    <dgm:pt modelId="{09164E24-97CC-5D47-8154-FC6BAE4AB6F2}" type="pres">
      <dgm:prSet presAssocID="{564448B7-6389-B04E-94C6-A0D71E7FD46D}" presName="hierChild4" presStyleCnt="0"/>
      <dgm:spPr/>
    </dgm:pt>
    <dgm:pt modelId="{3353F43A-BCCE-8944-8C4C-3428A8DB5D92}" type="pres">
      <dgm:prSet presAssocID="{564448B7-6389-B04E-94C6-A0D71E7FD46D}" presName="hierChild5" presStyleCnt="0"/>
      <dgm:spPr/>
    </dgm:pt>
    <dgm:pt modelId="{C841DC80-10E5-744D-BAFD-44BA4BBFCEAD}" type="pres">
      <dgm:prSet presAssocID="{DCD49009-CB65-E148-8F02-AF207E02EE6C}" presName="hierChild5" presStyleCnt="0"/>
      <dgm:spPr/>
    </dgm:pt>
    <dgm:pt modelId="{96E9DF6A-0D26-7745-BCBB-D1D575F75ADE}" type="pres">
      <dgm:prSet presAssocID="{A6E0421E-FA85-D24F-AFCF-F3B9353D2D83}" presName="Name64" presStyleLbl="parChTrans1D3" presStyleIdx="1" presStyleCnt="6"/>
      <dgm:spPr/>
    </dgm:pt>
    <dgm:pt modelId="{6A35374F-57C1-6C46-8EA2-1C807411D8D0}" type="pres">
      <dgm:prSet presAssocID="{AC418B26-9E43-8F4B-B849-040512B9502D}" presName="hierRoot2" presStyleCnt="0">
        <dgm:presLayoutVars>
          <dgm:hierBranch val="init"/>
        </dgm:presLayoutVars>
      </dgm:prSet>
      <dgm:spPr/>
    </dgm:pt>
    <dgm:pt modelId="{956A11EE-E406-2548-B300-1B95C561EF7B}" type="pres">
      <dgm:prSet presAssocID="{AC418B26-9E43-8F4B-B849-040512B9502D}" presName="rootComposite" presStyleCnt="0"/>
      <dgm:spPr/>
    </dgm:pt>
    <dgm:pt modelId="{F5D0B7FE-E6FF-9445-98EA-D877C6B534E0}" type="pres">
      <dgm:prSet presAssocID="{AC418B26-9E43-8F4B-B849-040512B9502D}" presName="rootText" presStyleLbl="node3" presStyleIdx="1" presStyleCnt="5" custScaleX="29258" custLinFactNeighborX="-18873" custLinFactNeighborY="4950">
        <dgm:presLayoutVars>
          <dgm:chPref val="3"/>
        </dgm:presLayoutVars>
      </dgm:prSet>
      <dgm:spPr/>
    </dgm:pt>
    <dgm:pt modelId="{E6F525A3-4850-A849-8AB8-1B422765CE12}" type="pres">
      <dgm:prSet presAssocID="{AC418B26-9E43-8F4B-B849-040512B9502D}" presName="rootConnector" presStyleLbl="node3" presStyleIdx="1" presStyleCnt="5"/>
      <dgm:spPr/>
    </dgm:pt>
    <dgm:pt modelId="{DDB131E0-5497-BA4A-8C0A-C5751B4F7848}" type="pres">
      <dgm:prSet presAssocID="{AC418B26-9E43-8F4B-B849-040512B9502D}" presName="hierChild4" presStyleCnt="0"/>
      <dgm:spPr/>
    </dgm:pt>
    <dgm:pt modelId="{33BBA67F-0792-C94A-9D79-5AC62155771A}" type="pres">
      <dgm:prSet presAssocID="{3C739428-D6B4-7E4D-A491-813202F61CF2}" presName="Name64" presStyleLbl="parChTrans1D4" presStyleIdx="1" presStyleCnt="5"/>
      <dgm:spPr/>
    </dgm:pt>
    <dgm:pt modelId="{61805EE5-65CF-E640-A463-4EC6BFDD4203}" type="pres">
      <dgm:prSet presAssocID="{2142E9A6-69DB-5442-9D19-7DB9C26AE19A}" presName="hierRoot2" presStyleCnt="0">
        <dgm:presLayoutVars>
          <dgm:hierBranch val="init"/>
        </dgm:presLayoutVars>
      </dgm:prSet>
      <dgm:spPr/>
    </dgm:pt>
    <dgm:pt modelId="{B3EF8A21-3B2A-3748-861B-4439E823422C}" type="pres">
      <dgm:prSet presAssocID="{2142E9A6-69DB-5442-9D19-7DB9C26AE19A}" presName="rootComposite" presStyleCnt="0"/>
      <dgm:spPr/>
    </dgm:pt>
    <dgm:pt modelId="{A788DD20-FABA-8D44-9765-6F63B0DCECC5}" type="pres">
      <dgm:prSet presAssocID="{2142E9A6-69DB-5442-9D19-7DB9C26AE19A}" presName="rootText" presStyleLbl="node4" presStyleIdx="1" presStyleCnt="5" custLinFactNeighborX="4320" custLinFactNeighborY="5189">
        <dgm:presLayoutVars>
          <dgm:chPref val="3"/>
        </dgm:presLayoutVars>
      </dgm:prSet>
      <dgm:spPr/>
    </dgm:pt>
    <dgm:pt modelId="{80E22200-C8B4-FA4D-B350-8EAFBD3EC445}" type="pres">
      <dgm:prSet presAssocID="{2142E9A6-69DB-5442-9D19-7DB9C26AE19A}" presName="rootConnector" presStyleLbl="node4" presStyleIdx="1" presStyleCnt="5"/>
      <dgm:spPr/>
    </dgm:pt>
    <dgm:pt modelId="{96BB656A-6A53-244E-B310-B257A0CB8ED5}" type="pres">
      <dgm:prSet presAssocID="{2142E9A6-69DB-5442-9D19-7DB9C26AE19A}" presName="hierChild4" presStyleCnt="0"/>
      <dgm:spPr/>
    </dgm:pt>
    <dgm:pt modelId="{2AC53E87-8D09-9C4D-AE81-DA50E44FF058}" type="pres">
      <dgm:prSet presAssocID="{2142E9A6-69DB-5442-9D19-7DB9C26AE19A}" presName="hierChild5" presStyleCnt="0"/>
      <dgm:spPr/>
    </dgm:pt>
    <dgm:pt modelId="{EE9E0B11-5572-0240-BA5B-1910432E4FA8}" type="pres">
      <dgm:prSet presAssocID="{AC418B26-9E43-8F4B-B849-040512B9502D}" presName="hierChild5" presStyleCnt="0"/>
      <dgm:spPr/>
    </dgm:pt>
    <dgm:pt modelId="{9CAC86D8-1697-C145-B7E3-8F9FDBCCAA84}" type="pres">
      <dgm:prSet presAssocID="{4B4C92D4-5E54-E244-92E1-7189A69F980F}" presName="Name64" presStyleLbl="parChTrans1D3" presStyleIdx="2" presStyleCnt="6"/>
      <dgm:spPr/>
    </dgm:pt>
    <dgm:pt modelId="{9CD105FA-1D49-F842-8B54-0EF3EE4697C7}" type="pres">
      <dgm:prSet presAssocID="{73DA1ECA-2BE4-F745-B5DE-A2A222D40594}" presName="hierRoot2" presStyleCnt="0">
        <dgm:presLayoutVars>
          <dgm:hierBranch val="init"/>
        </dgm:presLayoutVars>
      </dgm:prSet>
      <dgm:spPr/>
    </dgm:pt>
    <dgm:pt modelId="{3823B0C5-B3EF-0943-A1D3-69E4D145098F}" type="pres">
      <dgm:prSet presAssocID="{73DA1ECA-2BE4-F745-B5DE-A2A222D40594}" presName="rootComposite" presStyleCnt="0"/>
      <dgm:spPr/>
    </dgm:pt>
    <dgm:pt modelId="{705F0BCA-0A15-594C-9FE7-F6FA1200E9DF}" type="pres">
      <dgm:prSet presAssocID="{73DA1ECA-2BE4-F745-B5DE-A2A222D40594}" presName="rootText" presStyleLbl="node3" presStyleIdx="2" presStyleCnt="5" custScaleX="33323" custLinFactNeighborX="-18873" custLinFactNeighborY="4950">
        <dgm:presLayoutVars>
          <dgm:chPref val="3"/>
        </dgm:presLayoutVars>
      </dgm:prSet>
      <dgm:spPr/>
    </dgm:pt>
    <dgm:pt modelId="{C9EC9A0B-627B-824C-A63E-0AE3D37B8A20}" type="pres">
      <dgm:prSet presAssocID="{73DA1ECA-2BE4-F745-B5DE-A2A222D40594}" presName="rootConnector" presStyleLbl="node3" presStyleIdx="2" presStyleCnt="5"/>
      <dgm:spPr/>
    </dgm:pt>
    <dgm:pt modelId="{89D46997-FD85-6941-B679-2DF53E8BD8CC}" type="pres">
      <dgm:prSet presAssocID="{73DA1ECA-2BE4-F745-B5DE-A2A222D40594}" presName="hierChild4" presStyleCnt="0"/>
      <dgm:spPr/>
    </dgm:pt>
    <dgm:pt modelId="{33FCE20C-E3E3-C846-B7E6-94EF5B2FF619}" type="pres">
      <dgm:prSet presAssocID="{4A54A747-8565-9340-B68F-156C11BC9F91}" presName="Name64" presStyleLbl="parChTrans1D4" presStyleIdx="2" presStyleCnt="5"/>
      <dgm:spPr/>
    </dgm:pt>
    <dgm:pt modelId="{3A88BAF1-595E-8548-8DD8-F28A94A26360}" type="pres">
      <dgm:prSet presAssocID="{DEE999DF-ECB2-2742-96E7-682903A88B11}" presName="hierRoot2" presStyleCnt="0">
        <dgm:presLayoutVars>
          <dgm:hierBranch val="init"/>
        </dgm:presLayoutVars>
      </dgm:prSet>
      <dgm:spPr/>
    </dgm:pt>
    <dgm:pt modelId="{B49812AD-B5FD-174E-B9AE-FB1CCB9889BD}" type="pres">
      <dgm:prSet presAssocID="{DEE999DF-ECB2-2742-96E7-682903A88B11}" presName="rootComposite" presStyleCnt="0"/>
      <dgm:spPr/>
    </dgm:pt>
    <dgm:pt modelId="{378143E3-57AC-1141-BEB3-780346CCE24D}" type="pres">
      <dgm:prSet presAssocID="{DEE999DF-ECB2-2742-96E7-682903A88B11}" presName="rootText" presStyleLbl="node4" presStyleIdx="2" presStyleCnt="5" custLinFactNeighborY="5190">
        <dgm:presLayoutVars>
          <dgm:chPref val="3"/>
        </dgm:presLayoutVars>
      </dgm:prSet>
      <dgm:spPr/>
    </dgm:pt>
    <dgm:pt modelId="{88E82C3E-BA03-9C41-9EB3-FE4241448B41}" type="pres">
      <dgm:prSet presAssocID="{DEE999DF-ECB2-2742-96E7-682903A88B11}" presName="rootConnector" presStyleLbl="node4" presStyleIdx="2" presStyleCnt="5"/>
      <dgm:spPr/>
    </dgm:pt>
    <dgm:pt modelId="{0966D70F-6AA4-4243-95A0-6B2A56D4FCA5}" type="pres">
      <dgm:prSet presAssocID="{DEE999DF-ECB2-2742-96E7-682903A88B11}" presName="hierChild4" presStyleCnt="0"/>
      <dgm:spPr/>
    </dgm:pt>
    <dgm:pt modelId="{0F9EAD51-FA50-2F48-88BA-24A424F77838}" type="pres">
      <dgm:prSet presAssocID="{DEE999DF-ECB2-2742-96E7-682903A88B11}" presName="hierChild5" presStyleCnt="0"/>
      <dgm:spPr/>
    </dgm:pt>
    <dgm:pt modelId="{C80974ED-0242-A646-8A8C-99AE2BCF37FA}" type="pres">
      <dgm:prSet presAssocID="{73DA1ECA-2BE4-F745-B5DE-A2A222D40594}" presName="hierChild5" presStyleCnt="0"/>
      <dgm:spPr/>
    </dgm:pt>
    <dgm:pt modelId="{E52B1493-039A-8B4F-B453-B3E6EEBCFF11}" type="pres">
      <dgm:prSet presAssocID="{BEE65F93-4201-064E-9D0F-B546770686EE}" presName="hierChild5" presStyleCnt="0"/>
      <dgm:spPr/>
    </dgm:pt>
    <dgm:pt modelId="{53972E11-D630-7F40-9A37-FFA7C714C039}" type="pres">
      <dgm:prSet presAssocID="{C0B6ECCF-5C58-1A48-8ED5-6B7B25510105}" presName="Name115" presStyleLbl="parChTrans1D3" presStyleIdx="3" presStyleCnt="6"/>
      <dgm:spPr/>
    </dgm:pt>
    <dgm:pt modelId="{BE52F0A0-2D1F-6D43-BC8E-190138A1E957}" type="pres">
      <dgm:prSet presAssocID="{DAE9C083-0C4F-6943-B071-0489832B9193}" presName="hierRoot3" presStyleCnt="0">
        <dgm:presLayoutVars>
          <dgm:hierBranch val="init"/>
        </dgm:presLayoutVars>
      </dgm:prSet>
      <dgm:spPr/>
    </dgm:pt>
    <dgm:pt modelId="{13A16E78-F7C2-F242-B942-A44C96C79778}" type="pres">
      <dgm:prSet presAssocID="{DAE9C083-0C4F-6943-B071-0489832B9193}" presName="rootComposite3" presStyleCnt="0"/>
      <dgm:spPr/>
    </dgm:pt>
    <dgm:pt modelId="{B7FD1571-9E92-C244-A77D-B4E2DCCDDAEA}" type="pres">
      <dgm:prSet presAssocID="{DAE9C083-0C4F-6943-B071-0489832B9193}" presName="rootText3" presStyleLbl="asst2" presStyleIdx="0" presStyleCnt="1" custScaleX="86900" custLinFactNeighborX="-27495" custLinFactNeighborY="-1284">
        <dgm:presLayoutVars>
          <dgm:chPref val="3"/>
        </dgm:presLayoutVars>
      </dgm:prSet>
      <dgm:spPr/>
    </dgm:pt>
    <dgm:pt modelId="{530BFB49-D481-394C-B53A-799578A0F27C}" type="pres">
      <dgm:prSet presAssocID="{DAE9C083-0C4F-6943-B071-0489832B9193}" presName="rootConnector3" presStyleLbl="asst2" presStyleIdx="0" presStyleCnt="1"/>
      <dgm:spPr/>
    </dgm:pt>
    <dgm:pt modelId="{3858FDDD-A325-C44C-91AC-7483C47B7A68}" type="pres">
      <dgm:prSet presAssocID="{DAE9C083-0C4F-6943-B071-0489832B9193}" presName="hierChild6" presStyleCnt="0"/>
      <dgm:spPr/>
    </dgm:pt>
    <dgm:pt modelId="{9069EB40-BB5C-F24E-BB79-7F4229B279A6}" type="pres">
      <dgm:prSet presAssocID="{DAE9C083-0C4F-6943-B071-0489832B9193}" presName="hierChild7" presStyleCnt="0"/>
      <dgm:spPr/>
    </dgm:pt>
    <dgm:pt modelId="{5A852F92-561F-7F47-9C2A-F6343BE87C88}" type="pres">
      <dgm:prSet presAssocID="{7814033E-60B1-1440-9FB7-D122C698E048}" presName="Name64" presStyleLbl="parChTrans1D2" presStyleIdx="2" presStyleCnt="5"/>
      <dgm:spPr/>
    </dgm:pt>
    <dgm:pt modelId="{E8859547-D819-9848-A20B-B521D3928126}" type="pres">
      <dgm:prSet presAssocID="{9F09D633-AE73-364D-AA8D-1032179EB071}" presName="hierRoot2" presStyleCnt="0">
        <dgm:presLayoutVars>
          <dgm:hierBranch val="init"/>
        </dgm:presLayoutVars>
      </dgm:prSet>
      <dgm:spPr/>
    </dgm:pt>
    <dgm:pt modelId="{A7801C50-EB92-234E-8D70-24081FB2A67B}" type="pres">
      <dgm:prSet presAssocID="{9F09D633-AE73-364D-AA8D-1032179EB071}" presName="rootComposite" presStyleCnt="0"/>
      <dgm:spPr/>
    </dgm:pt>
    <dgm:pt modelId="{9DAB3D64-F6C8-564D-9E99-C14EAE8E8A33}" type="pres">
      <dgm:prSet presAssocID="{9F09D633-AE73-364D-AA8D-1032179EB071}" presName="rootText" presStyleLbl="node2" presStyleIdx="2" presStyleCnt="4" custScaleX="37215" custLinFactNeighborX="-21735" custLinFactNeighborY="-7706">
        <dgm:presLayoutVars>
          <dgm:chPref val="3"/>
        </dgm:presLayoutVars>
      </dgm:prSet>
      <dgm:spPr/>
    </dgm:pt>
    <dgm:pt modelId="{1595AEBD-0A54-FB4D-AE18-357274B788E9}" type="pres">
      <dgm:prSet presAssocID="{9F09D633-AE73-364D-AA8D-1032179EB071}" presName="rootConnector" presStyleLbl="node2" presStyleIdx="2" presStyleCnt="4"/>
      <dgm:spPr/>
    </dgm:pt>
    <dgm:pt modelId="{A99E9DD7-DCD4-D643-81AD-564E8F1FB3B5}" type="pres">
      <dgm:prSet presAssocID="{9F09D633-AE73-364D-AA8D-1032179EB071}" presName="hierChild4" presStyleCnt="0"/>
      <dgm:spPr/>
    </dgm:pt>
    <dgm:pt modelId="{AD249EDE-CA90-6741-8E8B-CBE1BBC40192}" type="pres">
      <dgm:prSet presAssocID="{94338AB4-3173-9C4B-BEBB-2264388D3711}" presName="Name64" presStyleLbl="parChTrans1D3" presStyleIdx="4" presStyleCnt="6"/>
      <dgm:spPr/>
    </dgm:pt>
    <dgm:pt modelId="{1B37F81D-FB21-4A49-9D77-0B609807072C}" type="pres">
      <dgm:prSet presAssocID="{59156C3C-7FCC-784B-BB98-3B13C015F1EA}" presName="hierRoot2" presStyleCnt="0">
        <dgm:presLayoutVars>
          <dgm:hierBranch val="init"/>
        </dgm:presLayoutVars>
      </dgm:prSet>
      <dgm:spPr/>
    </dgm:pt>
    <dgm:pt modelId="{C4EF9715-364B-824D-8635-FEBC4FAF2498}" type="pres">
      <dgm:prSet presAssocID="{59156C3C-7FCC-784B-BB98-3B13C015F1EA}" presName="rootComposite" presStyleCnt="0"/>
      <dgm:spPr/>
    </dgm:pt>
    <dgm:pt modelId="{9F193903-20F6-A840-9C90-8CDC509D39B0}" type="pres">
      <dgm:prSet presAssocID="{59156C3C-7FCC-784B-BB98-3B13C015F1EA}" presName="rootText" presStyleLbl="node3" presStyleIdx="3" presStyleCnt="5" custLinFactNeighborX="57773" custLinFactNeighborY="-7976">
        <dgm:presLayoutVars>
          <dgm:chPref val="3"/>
        </dgm:presLayoutVars>
      </dgm:prSet>
      <dgm:spPr/>
    </dgm:pt>
    <dgm:pt modelId="{30CBA6D1-93CE-B846-B1FE-365575C8870C}" type="pres">
      <dgm:prSet presAssocID="{59156C3C-7FCC-784B-BB98-3B13C015F1EA}" presName="rootConnector" presStyleLbl="node3" presStyleIdx="3" presStyleCnt="5"/>
      <dgm:spPr/>
    </dgm:pt>
    <dgm:pt modelId="{6ED50853-E2D0-B44C-AEA5-E8BDEF8A6D24}" type="pres">
      <dgm:prSet presAssocID="{59156C3C-7FCC-784B-BB98-3B13C015F1EA}" presName="hierChild4" presStyleCnt="0"/>
      <dgm:spPr/>
    </dgm:pt>
    <dgm:pt modelId="{63C1802C-CD2D-6D43-9D9D-D100BED464EA}" type="pres">
      <dgm:prSet presAssocID="{2B4BB3A8-58DB-B54B-AF5E-016C52563FDE}" presName="Name64" presStyleLbl="parChTrans1D4" presStyleIdx="3" presStyleCnt="5"/>
      <dgm:spPr/>
    </dgm:pt>
    <dgm:pt modelId="{86AFCC9B-5C4B-BE47-A1F8-C5216F3998F2}" type="pres">
      <dgm:prSet presAssocID="{5BFBB645-CCBE-2445-BEC0-FCCFC4143C09}" presName="hierRoot2" presStyleCnt="0">
        <dgm:presLayoutVars>
          <dgm:hierBranch val="init"/>
        </dgm:presLayoutVars>
      </dgm:prSet>
      <dgm:spPr/>
    </dgm:pt>
    <dgm:pt modelId="{C5133FDC-3FC0-0846-BC4D-5F8D035FD98B}" type="pres">
      <dgm:prSet presAssocID="{5BFBB645-CCBE-2445-BEC0-FCCFC4143C09}" presName="rootComposite" presStyleCnt="0"/>
      <dgm:spPr/>
    </dgm:pt>
    <dgm:pt modelId="{C976FD54-0DCB-3D48-B302-4A4400786077}" type="pres">
      <dgm:prSet presAssocID="{5BFBB645-CCBE-2445-BEC0-FCCFC4143C09}" presName="rootText" presStyleLbl="node4" presStyleIdx="3" presStyleCnt="5" custScaleX="77035" custLinFactNeighborX="56625" custLinFactNeighborY="-8267">
        <dgm:presLayoutVars>
          <dgm:chPref val="3"/>
        </dgm:presLayoutVars>
      </dgm:prSet>
      <dgm:spPr/>
    </dgm:pt>
    <dgm:pt modelId="{4CC297CB-75C2-2946-90F6-3A06609F62F8}" type="pres">
      <dgm:prSet presAssocID="{5BFBB645-CCBE-2445-BEC0-FCCFC4143C09}" presName="rootConnector" presStyleLbl="node4" presStyleIdx="3" presStyleCnt="5"/>
      <dgm:spPr/>
    </dgm:pt>
    <dgm:pt modelId="{1E61E1D2-4458-3249-BE97-CB1274FC28D4}" type="pres">
      <dgm:prSet presAssocID="{5BFBB645-CCBE-2445-BEC0-FCCFC4143C09}" presName="hierChild4" presStyleCnt="0"/>
      <dgm:spPr/>
    </dgm:pt>
    <dgm:pt modelId="{9CF67BFD-B13D-8A4E-9916-6FF5129A8ED8}" type="pres">
      <dgm:prSet presAssocID="{5BFBB645-CCBE-2445-BEC0-FCCFC4143C09}" presName="hierChild5" presStyleCnt="0"/>
      <dgm:spPr/>
    </dgm:pt>
    <dgm:pt modelId="{8428E7B6-AAE5-CE47-846F-988D08A1D225}" type="pres">
      <dgm:prSet presAssocID="{59156C3C-7FCC-784B-BB98-3B13C015F1EA}" presName="hierChild5" presStyleCnt="0"/>
      <dgm:spPr/>
    </dgm:pt>
    <dgm:pt modelId="{60CDA23A-A3BD-7647-BC66-9AEC1394150D}" type="pres">
      <dgm:prSet presAssocID="{9F09D633-AE73-364D-AA8D-1032179EB071}" presName="hierChild5" presStyleCnt="0"/>
      <dgm:spPr/>
    </dgm:pt>
    <dgm:pt modelId="{8BF50C9A-B8D0-5D4F-945E-05A098FE0744}" type="pres">
      <dgm:prSet presAssocID="{4CBCCD5F-9AA5-7C47-99F9-F68187156351}" presName="Name64" presStyleLbl="parChTrans1D2" presStyleIdx="3" presStyleCnt="5"/>
      <dgm:spPr/>
    </dgm:pt>
    <dgm:pt modelId="{A0E24E11-4FE2-8D42-AA68-9FA0B264F205}" type="pres">
      <dgm:prSet presAssocID="{15BBD394-6D48-4341-BB18-4BFD23AD7A15}" presName="hierRoot2" presStyleCnt="0">
        <dgm:presLayoutVars>
          <dgm:hierBranch val="init"/>
        </dgm:presLayoutVars>
      </dgm:prSet>
      <dgm:spPr/>
    </dgm:pt>
    <dgm:pt modelId="{030AFCC3-3200-164A-A68B-E387F16F1922}" type="pres">
      <dgm:prSet presAssocID="{15BBD394-6D48-4341-BB18-4BFD23AD7A15}" presName="rootComposite" presStyleCnt="0"/>
      <dgm:spPr/>
    </dgm:pt>
    <dgm:pt modelId="{FD0288F7-C1E0-B142-A5D4-5FD46123CE01}" type="pres">
      <dgm:prSet presAssocID="{15BBD394-6D48-4341-BB18-4BFD23AD7A15}" presName="rootText" presStyleLbl="node2" presStyleIdx="3" presStyleCnt="4" custScaleX="35488" custLinFactNeighborX="-21307" custLinFactNeighborY="-31821">
        <dgm:presLayoutVars>
          <dgm:chPref val="3"/>
        </dgm:presLayoutVars>
      </dgm:prSet>
      <dgm:spPr/>
    </dgm:pt>
    <dgm:pt modelId="{A7ED57B7-E82E-294A-9481-11C40E07139E}" type="pres">
      <dgm:prSet presAssocID="{15BBD394-6D48-4341-BB18-4BFD23AD7A15}" presName="rootConnector" presStyleLbl="node2" presStyleIdx="3" presStyleCnt="4"/>
      <dgm:spPr/>
    </dgm:pt>
    <dgm:pt modelId="{05165961-0DAB-DF41-842B-BF34980A61E0}" type="pres">
      <dgm:prSet presAssocID="{15BBD394-6D48-4341-BB18-4BFD23AD7A15}" presName="hierChild4" presStyleCnt="0"/>
      <dgm:spPr/>
    </dgm:pt>
    <dgm:pt modelId="{216810FB-58BB-614B-920A-CBC36449C312}" type="pres">
      <dgm:prSet presAssocID="{AE402BD6-49AA-1445-80BF-F51926DC9E86}" presName="Name64" presStyleLbl="parChTrans1D3" presStyleIdx="5" presStyleCnt="6"/>
      <dgm:spPr/>
    </dgm:pt>
    <dgm:pt modelId="{0961AE16-1B30-9945-AED0-BF4E9BEACB7B}" type="pres">
      <dgm:prSet presAssocID="{F954EEF6-CEBA-EA41-A1F9-CFC0BB72F780}" presName="hierRoot2" presStyleCnt="0">
        <dgm:presLayoutVars>
          <dgm:hierBranch val="init"/>
        </dgm:presLayoutVars>
      </dgm:prSet>
      <dgm:spPr/>
    </dgm:pt>
    <dgm:pt modelId="{C677B6CD-CF85-784C-8EF7-48335A413A54}" type="pres">
      <dgm:prSet presAssocID="{F954EEF6-CEBA-EA41-A1F9-CFC0BB72F780}" presName="rootComposite" presStyleCnt="0"/>
      <dgm:spPr/>
    </dgm:pt>
    <dgm:pt modelId="{0DB4784C-775B-5E40-A157-A4A2B29D3736}" type="pres">
      <dgm:prSet presAssocID="{F954EEF6-CEBA-EA41-A1F9-CFC0BB72F780}" presName="rootText" presStyleLbl="node3" presStyleIdx="4" presStyleCnt="5" custScaleX="106791" custScaleY="111748" custLinFactNeighborX="51088" custLinFactNeighborY="-32412">
        <dgm:presLayoutVars>
          <dgm:chPref val="3"/>
        </dgm:presLayoutVars>
      </dgm:prSet>
      <dgm:spPr/>
    </dgm:pt>
    <dgm:pt modelId="{53BB0192-02AF-AD4E-9046-923042FE3444}" type="pres">
      <dgm:prSet presAssocID="{F954EEF6-CEBA-EA41-A1F9-CFC0BB72F780}" presName="rootConnector" presStyleLbl="node3" presStyleIdx="4" presStyleCnt="5"/>
      <dgm:spPr/>
    </dgm:pt>
    <dgm:pt modelId="{0E1F4E84-584B-7E4C-9274-281CF77CB752}" type="pres">
      <dgm:prSet presAssocID="{F954EEF6-CEBA-EA41-A1F9-CFC0BB72F780}" presName="hierChild4" presStyleCnt="0"/>
      <dgm:spPr/>
    </dgm:pt>
    <dgm:pt modelId="{AF3B05CE-FFAF-654D-ABD5-8A77E8BF6F43}" type="pres">
      <dgm:prSet presAssocID="{7D8C37CB-D1FB-7948-A130-6E299B96D259}" presName="Name64" presStyleLbl="parChTrans1D4" presStyleIdx="4" presStyleCnt="5"/>
      <dgm:spPr/>
    </dgm:pt>
    <dgm:pt modelId="{1E6332F5-6FB6-B343-A3D2-4326846C26CA}" type="pres">
      <dgm:prSet presAssocID="{541665A2-1196-384A-8118-0223F309A676}" presName="hierRoot2" presStyleCnt="0">
        <dgm:presLayoutVars>
          <dgm:hierBranch val="init"/>
        </dgm:presLayoutVars>
      </dgm:prSet>
      <dgm:spPr/>
    </dgm:pt>
    <dgm:pt modelId="{3D044E61-2193-934E-938B-F1627D3CDAA2}" type="pres">
      <dgm:prSet presAssocID="{541665A2-1196-384A-8118-0223F309A676}" presName="rootComposite" presStyleCnt="0"/>
      <dgm:spPr/>
    </dgm:pt>
    <dgm:pt modelId="{D541B3BE-6FB7-074B-A038-D10EFB8A557D}" type="pres">
      <dgm:prSet presAssocID="{541665A2-1196-384A-8118-0223F309A676}" presName="rootText" presStyleLbl="node4" presStyleIdx="4" presStyleCnt="5" custLinFactNeighborX="40237" custLinFactNeighborY="-31821">
        <dgm:presLayoutVars>
          <dgm:chPref val="3"/>
        </dgm:presLayoutVars>
      </dgm:prSet>
      <dgm:spPr/>
    </dgm:pt>
    <dgm:pt modelId="{98369200-8CFE-1B4A-A3B3-ABE7896CD53D}" type="pres">
      <dgm:prSet presAssocID="{541665A2-1196-384A-8118-0223F309A676}" presName="rootConnector" presStyleLbl="node4" presStyleIdx="4" presStyleCnt="5"/>
      <dgm:spPr/>
    </dgm:pt>
    <dgm:pt modelId="{3A7941A2-6158-B746-A2D2-53EC5566A9E7}" type="pres">
      <dgm:prSet presAssocID="{541665A2-1196-384A-8118-0223F309A676}" presName="hierChild4" presStyleCnt="0"/>
      <dgm:spPr/>
    </dgm:pt>
    <dgm:pt modelId="{8DB1E6FB-3D2E-E248-8D50-6A5102FF1696}" type="pres">
      <dgm:prSet presAssocID="{541665A2-1196-384A-8118-0223F309A676}" presName="hierChild5" presStyleCnt="0"/>
      <dgm:spPr/>
    </dgm:pt>
    <dgm:pt modelId="{F054BE42-7381-C94A-9371-5CF91A5FFEF6}" type="pres">
      <dgm:prSet presAssocID="{F954EEF6-CEBA-EA41-A1F9-CFC0BB72F780}" presName="hierChild5" presStyleCnt="0"/>
      <dgm:spPr/>
    </dgm:pt>
    <dgm:pt modelId="{89565947-8F77-3248-896D-EDD7F5F87394}" type="pres">
      <dgm:prSet presAssocID="{15BBD394-6D48-4341-BB18-4BFD23AD7A15}" presName="hierChild5" presStyleCnt="0"/>
      <dgm:spPr/>
    </dgm:pt>
    <dgm:pt modelId="{41192C1D-689A-3B4B-9A24-A08C605F2D1B}" type="pres">
      <dgm:prSet presAssocID="{F6BED253-9DB9-FC42-B19B-71B33082C78C}" presName="hierChild3" presStyleCnt="0"/>
      <dgm:spPr/>
    </dgm:pt>
    <dgm:pt modelId="{93CF4671-DAEB-7245-89F7-CAD636D1DA4E}" type="pres">
      <dgm:prSet presAssocID="{B69EFD17-67F4-7B4C-B28F-8E1BADA1BF88}" presName="Name115" presStyleLbl="parChTrans1D2" presStyleIdx="4" presStyleCnt="5"/>
      <dgm:spPr/>
    </dgm:pt>
    <dgm:pt modelId="{837B65F3-DA58-C043-960B-5FD735798494}" type="pres">
      <dgm:prSet presAssocID="{4E6E501E-A9B0-1F47-9C0A-D3B741D9F832}" presName="hierRoot3" presStyleCnt="0">
        <dgm:presLayoutVars>
          <dgm:hierBranch val="init"/>
        </dgm:presLayoutVars>
      </dgm:prSet>
      <dgm:spPr/>
    </dgm:pt>
    <dgm:pt modelId="{EEA3FFDE-4B64-6345-B793-2B357BD92376}" type="pres">
      <dgm:prSet presAssocID="{4E6E501E-A9B0-1F47-9C0A-D3B741D9F832}" presName="rootComposite3" presStyleCnt="0"/>
      <dgm:spPr/>
    </dgm:pt>
    <dgm:pt modelId="{CD3C39CD-2FF2-5449-B352-71061748514D}" type="pres">
      <dgm:prSet presAssocID="{4E6E501E-A9B0-1F47-9C0A-D3B741D9F832}" presName="rootText3" presStyleLbl="asst1" presStyleIdx="0" presStyleCnt="1" custScaleX="57361" custLinFactNeighborX="-24192" custLinFactNeighborY="-3990">
        <dgm:presLayoutVars>
          <dgm:chPref val="3"/>
        </dgm:presLayoutVars>
      </dgm:prSet>
      <dgm:spPr/>
    </dgm:pt>
    <dgm:pt modelId="{AC5B9BBB-7776-E042-84F7-8AAB27B8DB32}" type="pres">
      <dgm:prSet presAssocID="{4E6E501E-A9B0-1F47-9C0A-D3B741D9F832}" presName="rootConnector3" presStyleLbl="asst1" presStyleIdx="0" presStyleCnt="1"/>
      <dgm:spPr/>
    </dgm:pt>
    <dgm:pt modelId="{363099EA-9F9A-B940-837B-AE23A4243236}" type="pres">
      <dgm:prSet presAssocID="{4E6E501E-A9B0-1F47-9C0A-D3B741D9F832}" presName="hierChild6" presStyleCnt="0"/>
      <dgm:spPr/>
    </dgm:pt>
    <dgm:pt modelId="{67B85DF5-6517-D941-9330-46A05F5F2ED7}" type="pres">
      <dgm:prSet presAssocID="{4E6E501E-A9B0-1F47-9C0A-D3B741D9F832}" presName="hierChild7" presStyleCnt="0"/>
      <dgm:spPr/>
    </dgm:pt>
  </dgm:ptLst>
  <dgm:cxnLst>
    <dgm:cxn modelId="{FE732F00-52FF-FC40-88EE-E703C0008CC7}" srcId="{F6BED253-9DB9-FC42-B19B-71B33082C78C}" destId="{BEE65F93-4201-064E-9D0F-B546770686EE}" srcOrd="2" destOrd="0" parTransId="{BC8B3999-CD1A-7042-83B0-10378C77FAC3}" sibTransId="{1D623C8B-C8D6-C547-AEBD-1E3787708CA8}"/>
    <dgm:cxn modelId="{5F344300-4A8A-D34B-90F9-BC3F38A42D2E}" type="presOf" srcId="{4CBCCD5F-9AA5-7C47-99F9-F68187156351}" destId="{8BF50C9A-B8D0-5D4F-945E-05A098FE0744}" srcOrd="0" destOrd="0" presId="urn:microsoft.com/office/officeart/2009/3/layout/HorizontalOrganizationChart"/>
    <dgm:cxn modelId="{41D35C02-B391-7C46-9FEB-3F76F7B1C3C9}" type="presOf" srcId="{7D8C37CB-D1FB-7948-A130-6E299B96D259}" destId="{AF3B05CE-FFAF-654D-ABD5-8A77E8BF6F43}" srcOrd="0" destOrd="0" presId="urn:microsoft.com/office/officeart/2009/3/layout/HorizontalOrganizationChart"/>
    <dgm:cxn modelId="{AB758F1D-B3CA-7142-8C4B-CE4CEC823A11}" srcId="{F6BED253-9DB9-FC42-B19B-71B33082C78C}" destId="{4E6E501E-A9B0-1F47-9C0A-D3B741D9F832}" srcOrd="0" destOrd="0" parTransId="{B69EFD17-67F4-7B4C-B28F-8E1BADA1BF88}" sibTransId="{04DB2709-2BC7-6A49-9056-195C78A74A4E}"/>
    <dgm:cxn modelId="{C8ABFD1D-182B-1E41-B6B3-3A9A13E510F4}" srcId="{F6BED253-9DB9-FC42-B19B-71B33082C78C}" destId="{15BBD394-6D48-4341-BB18-4BFD23AD7A15}" srcOrd="4" destOrd="0" parTransId="{4CBCCD5F-9AA5-7C47-99F9-F68187156351}" sibTransId="{92F37D98-AE08-3A4A-8949-6D9F4B6FED55}"/>
    <dgm:cxn modelId="{BA1FD71F-B2B9-C045-9596-5A9DCC45F9B9}" type="presOf" srcId="{59156C3C-7FCC-784B-BB98-3B13C015F1EA}" destId="{30CBA6D1-93CE-B846-B1FE-365575C8870C}" srcOrd="1" destOrd="0" presId="urn:microsoft.com/office/officeart/2009/3/layout/HorizontalOrganizationChart"/>
    <dgm:cxn modelId="{1CD88722-AE74-5745-A32C-4B57E3DA7E6F}" srcId="{F954EEF6-CEBA-EA41-A1F9-CFC0BB72F780}" destId="{541665A2-1196-384A-8118-0223F309A676}" srcOrd="0" destOrd="0" parTransId="{7D8C37CB-D1FB-7948-A130-6E299B96D259}" sibTransId="{755A1F5A-2738-7945-93F2-A8AD67E49EA1}"/>
    <dgm:cxn modelId="{1F857823-7C34-894D-A2F5-E553BBD6AF3E}" type="presOf" srcId="{541665A2-1196-384A-8118-0223F309A676}" destId="{D541B3BE-6FB7-074B-A038-D10EFB8A557D}" srcOrd="0" destOrd="0" presId="urn:microsoft.com/office/officeart/2009/3/layout/HorizontalOrganizationChart"/>
    <dgm:cxn modelId="{6E779624-B85F-6E42-A34A-8DAD71FFCA65}" type="presOf" srcId="{C0B6ECCF-5C58-1A48-8ED5-6B7B25510105}" destId="{53972E11-D630-7F40-9A37-FFA7C714C039}" srcOrd="0" destOrd="0" presId="urn:microsoft.com/office/officeart/2009/3/layout/HorizontalOrganizationChart"/>
    <dgm:cxn modelId="{BC433725-2DFE-DE45-A58E-BC7207620937}" type="presOf" srcId="{B69EFD17-67F4-7B4C-B28F-8E1BADA1BF88}" destId="{93CF4671-DAEB-7245-89F7-CAD636D1DA4E}" srcOrd="0" destOrd="0" presId="urn:microsoft.com/office/officeart/2009/3/layout/HorizontalOrganizationChart"/>
    <dgm:cxn modelId="{C91D6C26-219D-B944-8A10-B42047284CF2}" type="presOf" srcId="{F6BED253-9DB9-FC42-B19B-71B33082C78C}" destId="{2543ED42-1E76-674B-827C-875BDB66AA1B}" srcOrd="1" destOrd="0" presId="urn:microsoft.com/office/officeart/2009/3/layout/HorizontalOrganizationChart"/>
    <dgm:cxn modelId="{D514E527-7352-9C4A-899A-3A9BDDEB7827}" type="presOf" srcId="{E3894141-9D3E-6D41-BD73-46FEA51B05FE}" destId="{D220B66D-23C3-5844-BDCF-DCFDE3009AB2}" srcOrd="0" destOrd="0" presId="urn:microsoft.com/office/officeart/2009/3/layout/HorizontalOrganizationChart"/>
    <dgm:cxn modelId="{F852E228-DDD8-3841-B842-FA4791B28E3E}" type="presOf" srcId="{3C739428-D6B4-7E4D-A491-813202F61CF2}" destId="{33BBA67F-0792-C94A-9D79-5AC62155771A}" srcOrd="0" destOrd="0" presId="urn:microsoft.com/office/officeart/2009/3/layout/HorizontalOrganizationChart"/>
    <dgm:cxn modelId="{1B5CC634-7E17-0444-AE7D-3AC6E9704974}" type="presOf" srcId="{3430D33E-CDE8-1849-8BFA-AC438D13E8F7}" destId="{E13094C5-3952-5F4F-AE6F-5E976D822F03}" srcOrd="0" destOrd="0" presId="urn:microsoft.com/office/officeart/2009/3/layout/HorizontalOrganizationChart"/>
    <dgm:cxn modelId="{0A4A3E36-D815-8443-B876-E4EB0AFF87C6}" type="presOf" srcId="{5BFBB645-CCBE-2445-BEC0-FCCFC4143C09}" destId="{C976FD54-0DCB-3D48-B302-4A4400786077}" srcOrd="0" destOrd="0" presId="urn:microsoft.com/office/officeart/2009/3/layout/HorizontalOrganizationChart"/>
    <dgm:cxn modelId="{F6A7873B-9E5C-794E-A554-B3D8FD65C3B7}" srcId="{59156C3C-7FCC-784B-BB98-3B13C015F1EA}" destId="{5BFBB645-CCBE-2445-BEC0-FCCFC4143C09}" srcOrd="0" destOrd="0" parTransId="{2B4BB3A8-58DB-B54B-AF5E-016C52563FDE}" sibTransId="{9C421136-BFC3-D54F-976D-CE65E6BBC51D}"/>
    <dgm:cxn modelId="{D8BC293C-D991-7144-8A4F-1048C41512AE}" type="presOf" srcId="{4E6E501E-A9B0-1F47-9C0A-D3B741D9F832}" destId="{CD3C39CD-2FF2-5449-B352-71061748514D}" srcOrd="0" destOrd="0" presId="urn:microsoft.com/office/officeart/2009/3/layout/HorizontalOrganizationChart"/>
    <dgm:cxn modelId="{13683A41-07DE-B741-9E8C-1C10019846CE}" srcId="{F6BED253-9DB9-FC42-B19B-71B33082C78C}" destId="{6D20349F-90E9-174A-805D-875FD594E353}" srcOrd="1" destOrd="0" parTransId="{3430D33E-CDE8-1849-8BFA-AC438D13E8F7}" sibTransId="{3C382B89-B753-C34D-8435-14A973CAB09D}"/>
    <dgm:cxn modelId="{4B2C6B41-1C59-1F46-A682-05FC53693428}" type="presOf" srcId="{4B4C92D4-5E54-E244-92E1-7189A69F980F}" destId="{9CAC86D8-1697-C145-B7E3-8F9FDBCCAA84}" srcOrd="0" destOrd="0" presId="urn:microsoft.com/office/officeart/2009/3/layout/HorizontalOrganizationChart"/>
    <dgm:cxn modelId="{A1F28D42-5002-2F4B-AA51-BEFF90CB8DE0}" type="presOf" srcId="{2B4BB3A8-58DB-B54B-AF5E-016C52563FDE}" destId="{63C1802C-CD2D-6D43-9D9D-D100BED464EA}" srcOrd="0" destOrd="0" presId="urn:microsoft.com/office/officeart/2009/3/layout/HorizontalOrganizationChart"/>
    <dgm:cxn modelId="{1EA36244-5D39-974B-B0F0-411799208B3C}" type="presOf" srcId="{BC8B3999-CD1A-7042-83B0-10378C77FAC3}" destId="{39153CDE-FDA1-264A-AE08-422CF267E18C}" srcOrd="0" destOrd="0" presId="urn:microsoft.com/office/officeart/2009/3/layout/HorizontalOrganizationChart"/>
    <dgm:cxn modelId="{0CDDF349-F70F-3644-A913-4A4435578F85}" type="presOf" srcId="{BDE7CB02-2C1E-0142-84B4-560983F712FF}" destId="{D522C4E3-4CBF-8D4E-9C5C-2D78CEBDD0B7}" srcOrd="0" destOrd="0" presId="urn:microsoft.com/office/officeart/2009/3/layout/HorizontalOrganizationChart"/>
    <dgm:cxn modelId="{8E66CA4A-9FE6-FB42-A8DA-D34A9B2FFFDD}" srcId="{15BBD394-6D48-4341-BB18-4BFD23AD7A15}" destId="{F954EEF6-CEBA-EA41-A1F9-CFC0BB72F780}" srcOrd="0" destOrd="0" parTransId="{AE402BD6-49AA-1445-80BF-F51926DC9E86}" sibTransId="{1F1D48F5-4E9E-DB43-AB61-D527A93BB9AB}"/>
    <dgm:cxn modelId="{FFA6AA4D-2612-FB40-881A-F04B5094A027}" type="presOf" srcId="{AE402BD6-49AA-1445-80BF-F51926DC9E86}" destId="{216810FB-58BB-614B-920A-CBC36449C312}" srcOrd="0" destOrd="0" presId="urn:microsoft.com/office/officeart/2009/3/layout/HorizontalOrganizationChart"/>
    <dgm:cxn modelId="{E1A65950-FAD2-FB4C-80F1-E007387AA22F}" srcId="{7ECC5181-7812-0243-A418-F0735B5A43B2}" destId="{F6BED253-9DB9-FC42-B19B-71B33082C78C}" srcOrd="0" destOrd="0" parTransId="{7253370C-1D53-C448-B715-295EFA29EB89}" sibTransId="{3C42D8B3-B674-7741-8277-C01929DFA619}"/>
    <dgm:cxn modelId="{7A509556-93C7-6446-A4BB-2111A44A1513}" type="presOf" srcId="{F954EEF6-CEBA-EA41-A1F9-CFC0BB72F780}" destId="{53BB0192-02AF-AD4E-9046-923042FE3444}" srcOrd="1" destOrd="0" presId="urn:microsoft.com/office/officeart/2009/3/layout/HorizontalOrganizationChart"/>
    <dgm:cxn modelId="{A2B8A85E-70EF-A347-AD81-3AA2A94098AA}" type="presOf" srcId="{9F09D633-AE73-364D-AA8D-1032179EB071}" destId="{9DAB3D64-F6C8-564D-9E99-C14EAE8E8A33}" srcOrd="0" destOrd="0" presId="urn:microsoft.com/office/officeart/2009/3/layout/HorizontalOrganizationChart"/>
    <dgm:cxn modelId="{CFD50F65-283E-3B47-930E-91EED59E9F7A}" type="presOf" srcId="{DCD49009-CB65-E148-8F02-AF207E02EE6C}" destId="{8F51F2F7-944B-AD4A-AA09-A00127EA1359}" srcOrd="1" destOrd="0" presId="urn:microsoft.com/office/officeart/2009/3/layout/HorizontalOrganizationChart"/>
    <dgm:cxn modelId="{CF001966-977E-8049-B433-A66BCE3F9C3E}" type="presOf" srcId="{BEE65F93-4201-064E-9D0F-B546770686EE}" destId="{161438B8-1C1D-5E41-92EA-51F93CAF9923}" srcOrd="0" destOrd="0" presId="urn:microsoft.com/office/officeart/2009/3/layout/HorizontalOrganizationChart"/>
    <dgm:cxn modelId="{73A15966-5BC1-3B48-80E6-0C583720F72B}" type="presOf" srcId="{AC418B26-9E43-8F4B-B849-040512B9502D}" destId="{E6F525A3-4850-A849-8AB8-1B422765CE12}" srcOrd="1" destOrd="0" presId="urn:microsoft.com/office/officeart/2009/3/layout/HorizontalOrganizationChart"/>
    <dgm:cxn modelId="{91B66767-E4A7-1049-A3A7-4E74C6ADAC46}" type="presOf" srcId="{15BBD394-6D48-4341-BB18-4BFD23AD7A15}" destId="{A7ED57B7-E82E-294A-9481-11C40E07139E}" srcOrd="1" destOrd="0" presId="urn:microsoft.com/office/officeart/2009/3/layout/HorizontalOrganizationChart"/>
    <dgm:cxn modelId="{CBEDD769-86E1-C440-92FE-1FB7D43D322B}" type="presOf" srcId="{564448B7-6389-B04E-94C6-A0D71E7FD46D}" destId="{6BE73BCB-5662-D64A-8D2A-C1A4C5FB2806}" srcOrd="0" destOrd="0" presId="urn:microsoft.com/office/officeart/2009/3/layout/HorizontalOrganizationChart"/>
    <dgm:cxn modelId="{17D4976A-B974-BC43-9045-438AEA1D2A81}" srcId="{AC418B26-9E43-8F4B-B849-040512B9502D}" destId="{2142E9A6-69DB-5442-9D19-7DB9C26AE19A}" srcOrd="0" destOrd="0" parTransId="{3C739428-D6B4-7E4D-A491-813202F61CF2}" sibTransId="{1A31C19E-536C-9145-A239-303BDBD79745}"/>
    <dgm:cxn modelId="{A5206F73-8816-3A4B-94C3-C9D49BB36C82}" srcId="{BEE65F93-4201-064E-9D0F-B546770686EE}" destId="{DAE9C083-0C4F-6943-B071-0489832B9193}" srcOrd="3" destOrd="0" parTransId="{C0B6ECCF-5C58-1A48-8ED5-6B7B25510105}" sibTransId="{7D515E72-43A4-EE4E-A317-3FA52757BAD8}"/>
    <dgm:cxn modelId="{38B1F574-4E0D-3E4A-A8CB-05709D1CE03E}" type="presOf" srcId="{AC418B26-9E43-8F4B-B849-040512B9502D}" destId="{F5D0B7FE-E6FF-9445-98EA-D877C6B534E0}" srcOrd="0" destOrd="0" presId="urn:microsoft.com/office/officeart/2009/3/layout/HorizontalOrganizationChart"/>
    <dgm:cxn modelId="{A408BE75-6670-2C4B-A120-FBBF9F557266}" type="presOf" srcId="{BEE65F93-4201-064E-9D0F-B546770686EE}" destId="{BD8C0B9C-FC9E-6448-8A85-BD4C31141ACC}" srcOrd="1" destOrd="0" presId="urn:microsoft.com/office/officeart/2009/3/layout/HorizontalOrganizationChart"/>
    <dgm:cxn modelId="{A5A64676-A745-DD44-9C77-891E3A7B86FF}" type="presOf" srcId="{94338AB4-3173-9C4B-BEBB-2264388D3711}" destId="{AD249EDE-CA90-6741-8E8B-CBE1BBC40192}" srcOrd="0" destOrd="0" presId="urn:microsoft.com/office/officeart/2009/3/layout/HorizontalOrganizationChart"/>
    <dgm:cxn modelId="{E51F368B-72E7-AD40-A679-96E2F6399E69}" type="presOf" srcId="{73DA1ECA-2BE4-F745-B5DE-A2A222D40594}" destId="{C9EC9A0B-627B-824C-A63E-0AE3D37B8A20}" srcOrd="1" destOrd="0" presId="urn:microsoft.com/office/officeart/2009/3/layout/HorizontalOrganizationChart"/>
    <dgm:cxn modelId="{206A9C8D-CA44-774D-90CB-8439616CB933}" type="presOf" srcId="{9F09D633-AE73-364D-AA8D-1032179EB071}" destId="{1595AEBD-0A54-FB4D-AE18-357274B788E9}" srcOrd="1" destOrd="0" presId="urn:microsoft.com/office/officeart/2009/3/layout/HorizontalOrganizationChart"/>
    <dgm:cxn modelId="{6E4ECE94-826F-974E-B972-8620EB3CA985}" type="presOf" srcId="{DCD49009-CB65-E148-8F02-AF207E02EE6C}" destId="{02C7E18C-C415-754B-A8A0-41459D1E9D33}" srcOrd="0" destOrd="0" presId="urn:microsoft.com/office/officeart/2009/3/layout/HorizontalOrganizationChart"/>
    <dgm:cxn modelId="{A7AE5C97-4014-7849-8935-0B45681F0A61}" srcId="{BEE65F93-4201-064E-9D0F-B546770686EE}" destId="{73DA1ECA-2BE4-F745-B5DE-A2A222D40594}" srcOrd="2" destOrd="0" parTransId="{4B4C92D4-5E54-E244-92E1-7189A69F980F}" sibTransId="{49AC59C3-53E8-A24D-AF01-874629067E46}"/>
    <dgm:cxn modelId="{6FC9BFA2-5A37-D243-B084-4206B0FEE136}" srcId="{DCD49009-CB65-E148-8F02-AF207E02EE6C}" destId="{564448B7-6389-B04E-94C6-A0D71E7FD46D}" srcOrd="0" destOrd="0" parTransId="{E3894141-9D3E-6D41-BD73-46FEA51B05FE}" sibTransId="{DF86E7FC-0108-CF4F-A8FD-41A733E9C05E}"/>
    <dgm:cxn modelId="{229046A5-F5E3-AF44-B768-89FD21A0A226}" type="presOf" srcId="{2142E9A6-69DB-5442-9D19-7DB9C26AE19A}" destId="{80E22200-C8B4-FA4D-B350-8EAFBD3EC445}" srcOrd="1" destOrd="0" presId="urn:microsoft.com/office/officeart/2009/3/layout/HorizontalOrganizationChart"/>
    <dgm:cxn modelId="{C81E79A5-9E0F-064F-AB62-7E2E27FC3920}" type="presOf" srcId="{59156C3C-7FCC-784B-BB98-3B13C015F1EA}" destId="{9F193903-20F6-A840-9C90-8CDC509D39B0}" srcOrd="0" destOrd="0" presId="urn:microsoft.com/office/officeart/2009/3/layout/HorizontalOrganizationChart"/>
    <dgm:cxn modelId="{34992AAA-0AD2-6E49-AE3F-CBF943FD8992}" type="presOf" srcId="{DAE9C083-0C4F-6943-B071-0489832B9193}" destId="{530BFB49-D481-394C-B53A-799578A0F27C}" srcOrd="1" destOrd="0" presId="urn:microsoft.com/office/officeart/2009/3/layout/HorizontalOrganizationChart"/>
    <dgm:cxn modelId="{8A352BAE-1BCB-7A49-AB3A-570E3771EB54}" type="presOf" srcId="{73DA1ECA-2BE4-F745-B5DE-A2A222D40594}" destId="{705F0BCA-0A15-594C-9FE7-F6FA1200E9DF}" srcOrd="0" destOrd="0" presId="urn:microsoft.com/office/officeart/2009/3/layout/HorizontalOrganizationChart"/>
    <dgm:cxn modelId="{7554CEB3-157C-0444-BFA4-552027B6B12D}" srcId="{BEE65F93-4201-064E-9D0F-B546770686EE}" destId="{AC418B26-9E43-8F4B-B849-040512B9502D}" srcOrd="1" destOrd="0" parTransId="{A6E0421E-FA85-D24F-AFCF-F3B9353D2D83}" sibTransId="{67B6F99F-9DB8-D54E-A49C-279D8BDCAC98}"/>
    <dgm:cxn modelId="{A7407FB5-B0E1-E348-9758-1A0DDB99A01B}" type="presOf" srcId="{2142E9A6-69DB-5442-9D19-7DB9C26AE19A}" destId="{A788DD20-FABA-8D44-9765-6F63B0DCECC5}" srcOrd="0" destOrd="0" presId="urn:microsoft.com/office/officeart/2009/3/layout/HorizontalOrganizationChart"/>
    <dgm:cxn modelId="{A0D0D5B8-C007-D44C-8328-4B95239AEC16}" type="presOf" srcId="{541665A2-1196-384A-8118-0223F309A676}" destId="{98369200-8CFE-1B4A-A3B3-ABE7896CD53D}" srcOrd="1" destOrd="0" presId="urn:microsoft.com/office/officeart/2009/3/layout/HorizontalOrganizationChart"/>
    <dgm:cxn modelId="{9E2466BD-546E-4F43-A805-61EEA981A00D}" type="presOf" srcId="{F954EEF6-CEBA-EA41-A1F9-CFC0BB72F780}" destId="{0DB4784C-775B-5E40-A157-A4A2B29D3736}" srcOrd="0" destOrd="0" presId="urn:microsoft.com/office/officeart/2009/3/layout/HorizontalOrganizationChart"/>
    <dgm:cxn modelId="{6EF506BF-F080-CF47-A061-D24F8AB8BA52}" type="presOf" srcId="{A6E0421E-FA85-D24F-AFCF-F3B9353D2D83}" destId="{96E9DF6A-0D26-7745-BCBB-D1D575F75ADE}" srcOrd="0" destOrd="0" presId="urn:microsoft.com/office/officeart/2009/3/layout/HorizontalOrganizationChart"/>
    <dgm:cxn modelId="{C1BFAEBF-378C-3243-8AE7-8CC19B917E6F}" type="presOf" srcId="{4E6E501E-A9B0-1F47-9C0A-D3B741D9F832}" destId="{AC5B9BBB-7776-E042-84F7-8AAB27B8DB32}" srcOrd="1" destOrd="0" presId="urn:microsoft.com/office/officeart/2009/3/layout/HorizontalOrganizationChart"/>
    <dgm:cxn modelId="{DAEDC4C3-084D-9B48-8A0F-DD4B912957B5}" type="presOf" srcId="{6D20349F-90E9-174A-805D-875FD594E353}" destId="{03EE0F10-6D2F-B048-927C-A076A6648BD6}" srcOrd="1" destOrd="0" presId="urn:microsoft.com/office/officeart/2009/3/layout/HorizontalOrganizationChart"/>
    <dgm:cxn modelId="{B86A57C5-98C4-A049-BA9C-C15654EB6FA5}" srcId="{BEE65F93-4201-064E-9D0F-B546770686EE}" destId="{DCD49009-CB65-E148-8F02-AF207E02EE6C}" srcOrd="0" destOrd="0" parTransId="{BDE7CB02-2C1E-0142-84B4-560983F712FF}" sibTransId="{8AB21B9B-3E80-AB43-83CA-63F6AAE35AD0}"/>
    <dgm:cxn modelId="{2BBCE0C5-EFBF-D448-BBF8-A467D34BF5AA}" srcId="{73DA1ECA-2BE4-F745-B5DE-A2A222D40594}" destId="{DEE999DF-ECB2-2742-96E7-682903A88B11}" srcOrd="0" destOrd="0" parTransId="{4A54A747-8565-9340-B68F-156C11BC9F91}" sibTransId="{3F6C57BD-4123-9D4C-971A-54CF8D60810B}"/>
    <dgm:cxn modelId="{DB2DC8C7-4111-214B-8253-48195E0D6680}" type="presOf" srcId="{7814033E-60B1-1440-9FB7-D122C698E048}" destId="{5A852F92-561F-7F47-9C2A-F6343BE87C88}" srcOrd="0" destOrd="0" presId="urn:microsoft.com/office/officeart/2009/3/layout/HorizontalOrganizationChart"/>
    <dgm:cxn modelId="{16F515C8-51A8-B948-9F75-074657BEFF1C}" type="presOf" srcId="{DEE999DF-ECB2-2742-96E7-682903A88B11}" destId="{88E82C3E-BA03-9C41-9EB3-FE4241448B41}" srcOrd="1" destOrd="0" presId="urn:microsoft.com/office/officeart/2009/3/layout/HorizontalOrganizationChart"/>
    <dgm:cxn modelId="{5B4069C9-039B-5943-8876-301E05A9D5AA}" srcId="{F6BED253-9DB9-FC42-B19B-71B33082C78C}" destId="{9F09D633-AE73-364D-AA8D-1032179EB071}" srcOrd="3" destOrd="0" parTransId="{7814033E-60B1-1440-9FB7-D122C698E048}" sibTransId="{7AB68FDA-C045-7341-9A10-C090CC7178E4}"/>
    <dgm:cxn modelId="{778C93CB-AF14-8D4A-B034-81DA345C09BE}" type="presOf" srcId="{564448B7-6389-B04E-94C6-A0D71E7FD46D}" destId="{C0D2F669-9E45-EA43-A593-D1A77760870C}" srcOrd="1" destOrd="0" presId="urn:microsoft.com/office/officeart/2009/3/layout/HorizontalOrganizationChart"/>
    <dgm:cxn modelId="{85E78ECD-E497-914D-A6DD-211B6526A0F2}" type="presOf" srcId="{F6BED253-9DB9-FC42-B19B-71B33082C78C}" destId="{D0B4697E-513D-8641-9547-BF655C960E6F}" srcOrd="0" destOrd="0" presId="urn:microsoft.com/office/officeart/2009/3/layout/HorizontalOrganizationChart"/>
    <dgm:cxn modelId="{FEBA7CD5-01E5-EE48-A21F-8A1158B15697}" type="presOf" srcId="{7ECC5181-7812-0243-A418-F0735B5A43B2}" destId="{63F92BE2-57AE-D147-BEFD-C6E9AE0C58D2}" srcOrd="0" destOrd="0" presId="urn:microsoft.com/office/officeart/2009/3/layout/HorizontalOrganizationChart"/>
    <dgm:cxn modelId="{06F167D7-D8A7-2141-8603-3A49A75DDE8C}" type="presOf" srcId="{5BFBB645-CCBE-2445-BEC0-FCCFC4143C09}" destId="{4CC297CB-75C2-2946-90F6-3A06609F62F8}" srcOrd="1" destOrd="0" presId="urn:microsoft.com/office/officeart/2009/3/layout/HorizontalOrganizationChart"/>
    <dgm:cxn modelId="{2846E2D7-6FC3-C644-AFA6-8E111261F1C8}" type="presOf" srcId="{15BBD394-6D48-4341-BB18-4BFD23AD7A15}" destId="{FD0288F7-C1E0-B142-A5D4-5FD46123CE01}" srcOrd="0" destOrd="0" presId="urn:microsoft.com/office/officeart/2009/3/layout/HorizontalOrganizationChart"/>
    <dgm:cxn modelId="{D69BE8EA-50B0-9641-8DB3-DD2CE1E6C871}" type="presOf" srcId="{6D20349F-90E9-174A-805D-875FD594E353}" destId="{9937688F-06B4-B544-A8B9-BF5A0181E2DB}" srcOrd="0" destOrd="0" presId="urn:microsoft.com/office/officeart/2009/3/layout/HorizontalOrganizationChart"/>
    <dgm:cxn modelId="{4C19BBED-B4B1-6D48-9621-1379983D9B84}" srcId="{9F09D633-AE73-364D-AA8D-1032179EB071}" destId="{59156C3C-7FCC-784B-BB98-3B13C015F1EA}" srcOrd="0" destOrd="0" parTransId="{94338AB4-3173-9C4B-BEBB-2264388D3711}" sibTransId="{DF78EA45-30D2-0842-8DC0-FBF9D1B097E9}"/>
    <dgm:cxn modelId="{C8DC7DF2-7CF7-EF4B-A32E-F491EC458695}" type="presOf" srcId="{DAE9C083-0C4F-6943-B071-0489832B9193}" destId="{B7FD1571-9E92-C244-A77D-B4E2DCCDDAEA}" srcOrd="0" destOrd="0" presId="urn:microsoft.com/office/officeart/2009/3/layout/HorizontalOrganizationChart"/>
    <dgm:cxn modelId="{829332FB-6F99-0944-BF5B-71B5A84CC9E3}" type="presOf" srcId="{DEE999DF-ECB2-2742-96E7-682903A88B11}" destId="{378143E3-57AC-1141-BEB3-780346CCE24D}" srcOrd="0" destOrd="0" presId="urn:microsoft.com/office/officeart/2009/3/layout/HorizontalOrganizationChart"/>
    <dgm:cxn modelId="{37D48EFD-CC81-884F-97CA-4AD6ED915613}" type="presOf" srcId="{4A54A747-8565-9340-B68F-156C11BC9F91}" destId="{33FCE20C-E3E3-C846-B7E6-94EF5B2FF619}" srcOrd="0" destOrd="0" presId="urn:microsoft.com/office/officeart/2009/3/layout/HorizontalOrganizationChart"/>
    <dgm:cxn modelId="{86572F42-4118-8F4C-8CBF-7B959105DC9A}" type="presParOf" srcId="{63F92BE2-57AE-D147-BEFD-C6E9AE0C58D2}" destId="{1260E59C-F812-EE45-9DA4-358A82C4D58A}" srcOrd="0" destOrd="0" presId="urn:microsoft.com/office/officeart/2009/3/layout/HorizontalOrganizationChart"/>
    <dgm:cxn modelId="{3C9CAB7C-1397-5746-9841-CA47E185D8C8}" type="presParOf" srcId="{1260E59C-F812-EE45-9DA4-358A82C4D58A}" destId="{27E08423-E3B9-894E-9323-874D5C6F668B}" srcOrd="0" destOrd="0" presId="urn:microsoft.com/office/officeart/2009/3/layout/HorizontalOrganizationChart"/>
    <dgm:cxn modelId="{1834F8CA-301A-E745-931D-8771109D735D}" type="presParOf" srcId="{27E08423-E3B9-894E-9323-874D5C6F668B}" destId="{D0B4697E-513D-8641-9547-BF655C960E6F}" srcOrd="0" destOrd="0" presId="urn:microsoft.com/office/officeart/2009/3/layout/HorizontalOrganizationChart"/>
    <dgm:cxn modelId="{7E1EBC52-CF4B-EB44-9A5D-C732E50C9A7B}" type="presParOf" srcId="{27E08423-E3B9-894E-9323-874D5C6F668B}" destId="{2543ED42-1E76-674B-827C-875BDB66AA1B}" srcOrd="1" destOrd="0" presId="urn:microsoft.com/office/officeart/2009/3/layout/HorizontalOrganizationChart"/>
    <dgm:cxn modelId="{11F862A7-F63C-7347-9C5A-5B250E13AEE0}" type="presParOf" srcId="{1260E59C-F812-EE45-9DA4-358A82C4D58A}" destId="{468806C6-0341-F540-8E9A-0E7509BF7F94}" srcOrd="1" destOrd="0" presId="urn:microsoft.com/office/officeart/2009/3/layout/HorizontalOrganizationChart"/>
    <dgm:cxn modelId="{474C7469-1392-DE43-B698-EFF648B2BE50}" type="presParOf" srcId="{468806C6-0341-F540-8E9A-0E7509BF7F94}" destId="{E13094C5-3952-5F4F-AE6F-5E976D822F03}" srcOrd="0" destOrd="0" presId="urn:microsoft.com/office/officeart/2009/3/layout/HorizontalOrganizationChart"/>
    <dgm:cxn modelId="{DE04AE2D-81E9-7A4B-8351-EE306406C895}" type="presParOf" srcId="{468806C6-0341-F540-8E9A-0E7509BF7F94}" destId="{2496D0F4-5216-F74B-886C-3C477B475645}" srcOrd="1" destOrd="0" presId="urn:microsoft.com/office/officeart/2009/3/layout/HorizontalOrganizationChart"/>
    <dgm:cxn modelId="{B2449100-7F5F-AF4F-9068-5C3E9195A994}" type="presParOf" srcId="{2496D0F4-5216-F74B-886C-3C477B475645}" destId="{86F15E20-B65F-324D-99AF-56DCBE0DECEC}" srcOrd="0" destOrd="0" presId="urn:microsoft.com/office/officeart/2009/3/layout/HorizontalOrganizationChart"/>
    <dgm:cxn modelId="{C3F0BF45-81C4-D346-BF85-4AEFAB34DA4E}" type="presParOf" srcId="{86F15E20-B65F-324D-99AF-56DCBE0DECEC}" destId="{9937688F-06B4-B544-A8B9-BF5A0181E2DB}" srcOrd="0" destOrd="0" presId="urn:microsoft.com/office/officeart/2009/3/layout/HorizontalOrganizationChart"/>
    <dgm:cxn modelId="{CD95393D-519A-CB43-BE42-36AEB532E53A}" type="presParOf" srcId="{86F15E20-B65F-324D-99AF-56DCBE0DECEC}" destId="{03EE0F10-6D2F-B048-927C-A076A6648BD6}" srcOrd="1" destOrd="0" presId="urn:microsoft.com/office/officeart/2009/3/layout/HorizontalOrganizationChart"/>
    <dgm:cxn modelId="{1EF67AA0-8833-0045-BDC1-37C5A8B3C26F}" type="presParOf" srcId="{2496D0F4-5216-F74B-886C-3C477B475645}" destId="{793B0EBB-E080-E840-9656-E0580497DC95}" srcOrd="1" destOrd="0" presId="urn:microsoft.com/office/officeart/2009/3/layout/HorizontalOrganizationChart"/>
    <dgm:cxn modelId="{377CA099-39D3-3C4F-8782-96A2BA5BDA1F}" type="presParOf" srcId="{2496D0F4-5216-F74B-886C-3C477B475645}" destId="{08A7F423-2CC3-9C4B-B312-DB659873F63E}" srcOrd="2" destOrd="0" presId="urn:microsoft.com/office/officeart/2009/3/layout/HorizontalOrganizationChart"/>
    <dgm:cxn modelId="{4F7A0EAB-3C6D-E64B-9116-FA8477CA188C}" type="presParOf" srcId="{468806C6-0341-F540-8E9A-0E7509BF7F94}" destId="{39153CDE-FDA1-264A-AE08-422CF267E18C}" srcOrd="2" destOrd="0" presId="urn:microsoft.com/office/officeart/2009/3/layout/HorizontalOrganizationChart"/>
    <dgm:cxn modelId="{FE9E3B0B-083F-F648-BF1A-624ACACE20E3}" type="presParOf" srcId="{468806C6-0341-F540-8E9A-0E7509BF7F94}" destId="{2CCBAF9C-1C71-6F42-A7F8-0E8E24A279F9}" srcOrd="3" destOrd="0" presId="urn:microsoft.com/office/officeart/2009/3/layout/HorizontalOrganizationChart"/>
    <dgm:cxn modelId="{F450CA00-FA12-3641-AEBA-61322D75D417}" type="presParOf" srcId="{2CCBAF9C-1C71-6F42-A7F8-0E8E24A279F9}" destId="{25CEEEB5-698F-934A-9E89-4352BAD8DACC}" srcOrd="0" destOrd="0" presId="urn:microsoft.com/office/officeart/2009/3/layout/HorizontalOrganizationChart"/>
    <dgm:cxn modelId="{86608721-6F71-594A-AE66-A972A8AF2B6C}" type="presParOf" srcId="{25CEEEB5-698F-934A-9E89-4352BAD8DACC}" destId="{161438B8-1C1D-5E41-92EA-51F93CAF9923}" srcOrd="0" destOrd="0" presId="urn:microsoft.com/office/officeart/2009/3/layout/HorizontalOrganizationChart"/>
    <dgm:cxn modelId="{0D437E92-0A86-2B48-A23B-F8798A0FC4FD}" type="presParOf" srcId="{25CEEEB5-698F-934A-9E89-4352BAD8DACC}" destId="{BD8C0B9C-FC9E-6448-8A85-BD4C31141ACC}" srcOrd="1" destOrd="0" presId="urn:microsoft.com/office/officeart/2009/3/layout/HorizontalOrganizationChart"/>
    <dgm:cxn modelId="{F8D25D3E-0E62-0347-83EF-B2F8EF417366}" type="presParOf" srcId="{2CCBAF9C-1C71-6F42-A7F8-0E8E24A279F9}" destId="{CCEEE508-4E49-3F42-8175-C1D9D6C5204A}" srcOrd="1" destOrd="0" presId="urn:microsoft.com/office/officeart/2009/3/layout/HorizontalOrganizationChart"/>
    <dgm:cxn modelId="{91AC97BE-B42A-1244-BFD4-69109A7DA008}" type="presParOf" srcId="{CCEEE508-4E49-3F42-8175-C1D9D6C5204A}" destId="{D522C4E3-4CBF-8D4E-9C5C-2D78CEBDD0B7}" srcOrd="0" destOrd="0" presId="urn:microsoft.com/office/officeart/2009/3/layout/HorizontalOrganizationChart"/>
    <dgm:cxn modelId="{EE753C13-4610-D248-88C4-92266AEB9D8A}" type="presParOf" srcId="{CCEEE508-4E49-3F42-8175-C1D9D6C5204A}" destId="{E8DF228A-C748-9244-92F8-7CD944CD1A20}" srcOrd="1" destOrd="0" presId="urn:microsoft.com/office/officeart/2009/3/layout/HorizontalOrganizationChart"/>
    <dgm:cxn modelId="{16EACF56-2CCD-5342-8AE6-3A861C4FB39C}" type="presParOf" srcId="{E8DF228A-C748-9244-92F8-7CD944CD1A20}" destId="{0018745F-BE99-7D40-ADF2-E21DE4FA339D}" srcOrd="0" destOrd="0" presId="urn:microsoft.com/office/officeart/2009/3/layout/HorizontalOrganizationChart"/>
    <dgm:cxn modelId="{C14B910E-C82D-0F46-804A-7DB6032DCB7A}" type="presParOf" srcId="{0018745F-BE99-7D40-ADF2-E21DE4FA339D}" destId="{02C7E18C-C415-754B-A8A0-41459D1E9D33}" srcOrd="0" destOrd="0" presId="urn:microsoft.com/office/officeart/2009/3/layout/HorizontalOrganizationChart"/>
    <dgm:cxn modelId="{9405BA8F-1834-E445-A66A-920386531CE7}" type="presParOf" srcId="{0018745F-BE99-7D40-ADF2-E21DE4FA339D}" destId="{8F51F2F7-944B-AD4A-AA09-A00127EA1359}" srcOrd="1" destOrd="0" presId="urn:microsoft.com/office/officeart/2009/3/layout/HorizontalOrganizationChart"/>
    <dgm:cxn modelId="{5EA1F034-AB04-6D47-949C-D6033C80ACBA}" type="presParOf" srcId="{E8DF228A-C748-9244-92F8-7CD944CD1A20}" destId="{49013C2C-BBBF-9B47-9D6B-B017342D737A}" srcOrd="1" destOrd="0" presId="urn:microsoft.com/office/officeart/2009/3/layout/HorizontalOrganizationChart"/>
    <dgm:cxn modelId="{B14AA7FC-68DD-2A42-8B66-0A6AFAF0852E}" type="presParOf" srcId="{49013C2C-BBBF-9B47-9D6B-B017342D737A}" destId="{D220B66D-23C3-5844-BDCF-DCFDE3009AB2}" srcOrd="0" destOrd="0" presId="urn:microsoft.com/office/officeart/2009/3/layout/HorizontalOrganizationChart"/>
    <dgm:cxn modelId="{26AFF5FB-DBC2-984C-80FF-0D6F20BDC042}" type="presParOf" srcId="{49013C2C-BBBF-9B47-9D6B-B017342D737A}" destId="{8720D12A-B8EA-AE4D-B385-61B73A03E96E}" srcOrd="1" destOrd="0" presId="urn:microsoft.com/office/officeart/2009/3/layout/HorizontalOrganizationChart"/>
    <dgm:cxn modelId="{D102156C-8F00-2A4D-B45F-DF3ED2381D06}" type="presParOf" srcId="{8720D12A-B8EA-AE4D-B385-61B73A03E96E}" destId="{B41BBE93-A932-F746-919B-733D039463CA}" srcOrd="0" destOrd="0" presId="urn:microsoft.com/office/officeart/2009/3/layout/HorizontalOrganizationChart"/>
    <dgm:cxn modelId="{733F6E36-D034-0843-B778-B3B4B15DD216}" type="presParOf" srcId="{B41BBE93-A932-F746-919B-733D039463CA}" destId="{6BE73BCB-5662-D64A-8D2A-C1A4C5FB2806}" srcOrd="0" destOrd="0" presId="urn:microsoft.com/office/officeart/2009/3/layout/HorizontalOrganizationChart"/>
    <dgm:cxn modelId="{070B5866-A4F5-2343-BE69-40C00E43EDC7}" type="presParOf" srcId="{B41BBE93-A932-F746-919B-733D039463CA}" destId="{C0D2F669-9E45-EA43-A593-D1A77760870C}" srcOrd="1" destOrd="0" presId="urn:microsoft.com/office/officeart/2009/3/layout/HorizontalOrganizationChart"/>
    <dgm:cxn modelId="{AEE91D2D-05D8-FB46-804A-CC5F25E81956}" type="presParOf" srcId="{8720D12A-B8EA-AE4D-B385-61B73A03E96E}" destId="{09164E24-97CC-5D47-8154-FC6BAE4AB6F2}" srcOrd="1" destOrd="0" presId="urn:microsoft.com/office/officeart/2009/3/layout/HorizontalOrganizationChart"/>
    <dgm:cxn modelId="{2F89359A-87DA-DD40-8316-236073AE9B8E}" type="presParOf" srcId="{8720D12A-B8EA-AE4D-B385-61B73A03E96E}" destId="{3353F43A-BCCE-8944-8C4C-3428A8DB5D92}" srcOrd="2" destOrd="0" presId="urn:microsoft.com/office/officeart/2009/3/layout/HorizontalOrganizationChart"/>
    <dgm:cxn modelId="{E1FD8299-693D-BF45-AFC1-D44D47A885CB}" type="presParOf" srcId="{E8DF228A-C748-9244-92F8-7CD944CD1A20}" destId="{C841DC80-10E5-744D-BAFD-44BA4BBFCEAD}" srcOrd="2" destOrd="0" presId="urn:microsoft.com/office/officeart/2009/3/layout/HorizontalOrganizationChart"/>
    <dgm:cxn modelId="{91F34914-AD66-3643-A653-16776D40CEFF}" type="presParOf" srcId="{CCEEE508-4E49-3F42-8175-C1D9D6C5204A}" destId="{96E9DF6A-0D26-7745-BCBB-D1D575F75ADE}" srcOrd="2" destOrd="0" presId="urn:microsoft.com/office/officeart/2009/3/layout/HorizontalOrganizationChart"/>
    <dgm:cxn modelId="{9DD1B78B-687A-2C46-A560-C46F4DBD7CD8}" type="presParOf" srcId="{CCEEE508-4E49-3F42-8175-C1D9D6C5204A}" destId="{6A35374F-57C1-6C46-8EA2-1C807411D8D0}" srcOrd="3" destOrd="0" presId="urn:microsoft.com/office/officeart/2009/3/layout/HorizontalOrganizationChart"/>
    <dgm:cxn modelId="{849BDC2F-7586-7447-8B5B-F2E635B214B8}" type="presParOf" srcId="{6A35374F-57C1-6C46-8EA2-1C807411D8D0}" destId="{956A11EE-E406-2548-B300-1B95C561EF7B}" srcOrd="0" destOrd="0" presId="urn:microsoft.com/office/officeart/2009/3/layout/HorizontalOrganizationChart"/>
    <dgm:cxn modelId="{86F432FE-02D4-F049-8457-3B7F97004A46}" type="presParOf" srcId="{956A11EE-E406-2548-B300-1B95C561EF7B}" destId="{F5D0B7FE-E6FF-9445-98EA-D877C6B534E0}" srcOrd="0" destOrd="0" presId="urn:microsoft.com/office/officeart/2009/3/layout/HorizontalOrganizationChart"/>
    <dgm:cxn modelId="{C9AE3926-08FC-9F43-9E53-291E2A4D5511}" type="presParOf" srcId="{956A11EE-E406-2548-B300-1B95C561EF7B}" destId="{E6F525A3-4850-A849-8AB8-1B422765CE12}" srcOrd="1" destOrd="0" presId="urn:microsoft.com/office/officeart/2009/3/layout/HorizontalOrganizationChart"/>
    <dgm:cxn modelId="{2A672068-96A6-D44C-8DB2-46869A6F7540}" type="presParOf" srcId="{6A35374F-57C1-6C46-8EA2-1C807411D8D0}" destId="{DDB131E0-5497-BA4A-8C0A-C5751B4F7848}" srcOrd="1" destOrd="0" presId="urn:microsoft.com/office/officeart/2009/3/layout/HorizontalOrganizationChart"/>
    <dgm:cxn modelId="{C4D14C6F-7996-CE45-8669-9A577976FE60}" type="presParOf" srcId="{DDB131E0-5497-BA4A-8C0A-C5751B4F7848}" destId="{33BBA67F-0792-C94A-9D79-5AC62155771A}" srcOrd="0" destOrd="0" presId="urn:microsoft.com/office/officeart/2009/3/layout/HorizontalOrganizationChart"/>
    <dgm:cxn modelId="{248D43AC-8B37-4B4B-BD7D-F8A2BAB99617}" type="presParOf" srcId="{DDB131E0-5497-BA4A-8C0A-C5751B4F7848}" destId="{61805EE5-65CF-E640-A463-4EC6BFDD4203}" srcOrd="1" destOrd="0" presId="urn:microsoft.com/office/officeart/2009/3/layout/HorizontalOrganizationChart"/>
    <dgm:cxn modelId="{EF842EB8-5712-D34A-AFEA-086234D2A5DD}" type="presParOf" srcId="{61805EE5-65CF-E640-A463-4EC6BFDD4203}" destId="{B3EF8A21-3B2A-3748-861B-4439E823422C}" srcOrd="0" destOrd="0" presId="urn:microsoft.com/office/officeart/2009/3/layout/HorizontalOrganizationChart"/>
    <dgm:cxn modelId="{9E2F4C08-A4E8-4C42-B3A0-CBDA7401A354}" type="presParOf" srcId="{B3EF8A21-3B2A-3748-861B-4439E823422C}" destId="{A788DD20-FABA-8D44-9765-6F63B0DCECC5}" srcOrd="0" destOrd="0" presId="urn:microsoft.com/office/officeart/2009/3/layout/HorizontalOrganizationChart"/>
    <dgm:cxn modelId="{A331ED08-38C2-7844-880E-B7905BD99A94}" type="presParOf" srcId="{B3EF8A21-3B2A-3748-861B-4439E823422C}" destId="{80E22200-C8B4-FA4D-B350-8EAFBD3EC445}" srcOrd="1" destOrd="0" presId="urn:microsoft.com/office/officeart/2009/3/layout/HorizontalOrganizationChart"/>
    <dgm:cxn modelId="{C92EA0E8-98ED-7E44-BD8D-900DBD53F611}" type="presParOf" srcId="{61805EE5-65CF-E640-A463-4EC6BFDD4203}" destId="{96BB656A-6A53-244E-B310-B257A0CB8ED5}" srcOrd="1" destOrd="0" presId="urn:microsoft.com/office/officeart/2009/3/layout/HorizontalOrganizationChart"/>
    <dgm:cxn modelId="{08ED747A-9636-7D4F-B528-D297924AFCB1}" type="presParOf" srcId="{61805EE5-65CF-E640-A463-4EC6BFDD4203}" destId="{2AC53E87-8D09-9C4D-AE81-DA50E44FF058}" srcOrd="2" destOrd="0" presId="urn:microsoft.com/office/officeart/2009/3/layout/HorizontalOrganizationChart"/>
    <dgm:cxn modelId="{6D94B6B2-A940-AF4C-9B9E-EF3AEAE315D6}" type="presParOf" srcId="{6A35374F-57C1-6C46-8EA2-1C807411D8D0}" destId="{EE9E0B11-5572-0240-BA5B-1910432E4FA8}" srcOrd="2" destOrd="0" presId="urn:microsoft.com/office/officeart/2009/3/layout/HorizontalOrganizationChart"/>
    <dgm:cxn modelId="{1EF3ADCC-538B-5346-9C8C-16B48E964197}" type="presParOf" srcId="{CCEEE508-4E49-3F42-8175-C1D9D6C5204A}" destId="{9CAC86D8-1697-C145-B7E3-8F9FDBCCAA84}" srcOrd="4" destOrd="0" presId="urn:microsoft.com/office/officeart/2009/3/layout/HorizontalOrganizationChart"/>
    <dgm:cxn modelId="{167770D4-5921-5644-98F9-973CC4160D19}" type="presParOf" srcId="{CCEEE508-4E49-3F42-8175-C1D9D6C5204A}" destId="{9CD105FA-1D49-F842-8B54-0EF3EE4697C7}" srcOrd="5" destOrd="0" presId="urn:microsoft.com/office/officeart/2009/3/layout/HorizontalOrganizationChart"/>
    <dgm:cxn modelId="{0949F1BE-8DE8-8741-BE9D-6837E34EF30B}" type="presParOf" srcId="{9CD105FA-1D49-F842-8B54-0EF3EE4697C7}" destId="{3823B0C5-B3EF-0943-A1D3-69E4D145098F}" srcOrd="0" destOrd="0" presId="urn:microsoft.com/office/officeart/2009/3/layout/HorizontalOrganizationChart"/>
    <dgm:cxn modelId="{E2256962-547D-3345-B227-7F1272AE6E55}" type="presParOf" srcId="{3823B0C5-B3EF-0943-A1D3-69E4D145098F}" destId="{705F0BCA-0A15-594C-9FE7-F6FA1200E9DF}" srcOrd="0" destOrd="0" presId="urn:microsoft.com/office/officeart/2009/3/layout/HorizontalOrganizationChart"/>
    <dgm:cxn modelId="{053782C6-046D-B948-938E-3389377E7831}" type="presParOf" srcId="{3823B0C5-B3EF-0943-A1D3-69E4D145098F}" destId="{C9EC9A0B-627B-824C-A63E-0AE3D37B8A20}" srcOrd="1" destOrd="0" presId="urn:microsoft.com/office/officeart/2009/3/layout/HorizontalOrganizationChart"/>
    <dgm:cxn modelId="{F622E3C8-92E1-3E4E-8293-ACABF61955F8}" type="presParOf" srcId="{9CD105FA-1D49-F842-8B54-0EF3EE4697C7}" destId="{89D46997-FD85-6941-B679-2DF53E8BD8CC}" srcOrd="1" destOrd="0" presId="urn:microsoft.com/office/officeart/2009/3/layout/HorizontalOrganizationChart"/>
    <dgm:cxn modelId="{3C9F45C8-ACDE-E045-9752-4C297C96F6C7}" type="presParOf" srcId="{89D46997-FD85-6941-B679-2DF53E8BD8CC}" destId="{33FCE20C-E3E3-C846-B7E6-94EF5B2FF619}" srcOrd="0" destOrd="0" presId="urn:microsoft.com/office/officeart/2009/3/layout/HorizontalOrganizationChart"/>
    <dgm:cxn modelId="{53931336-7B2C-0844-B69E-B063A6419742}" type="presParOf" srcId="{89D46997-FD85-6941-B679-2DF53E8BD8CC}" destId="{3A88BAF1-595E-8548-8DD8-F28A94A26360}" srcOrd="1" destOrd="0" presId="urn:microsoft.com/office/officeart/2009/3/layout/HorizontalOrganizationChart"/>
    <dgm:cxn modelId="{2676FE5B-0551-E34C-9DDF-3ADC27D82174}" type="presParOf" srcId="{3A88BAF1-595E-8548-8DD8-F28A94A26360}" destId="{B49812AD-B5FD-174E-B9AE-FB1CCB9889BD}" srcOrd="0" destOrd="0" presId="urn:microsoft.com/office/officeart/2009/3/layout/HorizontalOrganizationChart"/>
    <dgm:cxn modelId="{6F4DC46A-9D4B-7341-AEA9-9B48FF10FF4B}" type="presParOf" srcId="{B49812AD-B5FD-174E-B9AE-FB1CCB9889BD}" destId="{378143E3-57AC-1141-BEB3-780346CCE24D}" srcOrd="0" destOrd="0" presId="urn:microsoft.com/office/officeart/2009/3/layout/HorizontalOrganizationChart"/>
    <dgm:cxn modelId="{8059DD9F-FB92-C943-A8CC-7E6BAB72029C}" type="presParOf" srcId="{B49812AD-B5FD-174E-B9AE-FB1CCB9889BD}" destId="{88E82C3E-BA03-9C41-9EB3-FE4241448B41}" srcOrd="1" destOrd="0" presId="urn:microsoft.com/office/officeart/2009/3/layout/HorizontalOrganizationChart"/>
    <dgm:cxn modelId="{5172C310-0D8F-5240-A1AF-5476E9172A8A}" type="presParOf" srcId="{3A88BAF1-595E-8548-8DD8-F28A94A26360}" destId="{0966D70F-6AA4-4243-95A0-6B2A56D4FCA5}" srcOrd="1" destOrd="0" presId="urn:microsoft.com/office/officeart/2009/3/layout/HorizontalOrganizationChart"/>
    <dgm:cxn modelId="{9433B990-A52C-A949-81A7-DB34C6B4EBDB}" type="presParOf" srcId="{3A88BAF1-595E-8548-8DD8-F28A94A26360}" destId="{0F9EAD51-FA50-2F48-88BA-24A424F77838}" srcOrd="2" destOrd="0" presId="urn:microsoft.com/office/officeart/2009/3/layout/HorizontalOrganizationChart"/>
    <dgm:cxn modelId="{0CF4DAF8-F3F1-DB43-A635-D51476520F7D}" type="presParOf" srcId="{9CD105FA-1D49-F842-8B54-0EF3EE4697C7}" destId="{C80974ED-0242-A646-8A8C-99AE2BCF37FA}" srcOrd="2" destOrd="0" presId="urn:microsoft.com/office/officeart/2009/3/layout/HorizontalOrganizationChart"/>
    <dgm:cxn modelId="{8570F3B4-EB33-4C4E-806A-8E1688819FD8}" type="presParOf" srcId="{2CCBAF9C-1C71-6F42-A7F8-0E8E24A279F9}" destId="{E52B1493-039A-8B4F-B453-B3E6EEBCFF11}" srcOrd="2" destOrd="0" presId="urn:microsoft.com/office/officeart/2009/3/layout/HorizontalOrganizationChart"/>
    <dgm:cxn modelId="{7EE3BA00-446E-F847-8816-77A57922E10B}" type="presParOf" srcId="{E52B1493-039A-8B4F-B453-B3E6EEBCFF11}" destId="{53972E11-D630-7F40-9A37-FFA7C714C039}" srcOrd="0" destOrd="0" presId="urn:microsoft.com/office/officeart/2009/3/layout/HorizontalOrganizationChart"/>
    <dgm:cxn modelId="{99881416-FD86-9A46-BCE9-B4319E267B6A}" type="presParOf" srcId="{E52B1493-039A-8B4F-B453-B3E6EEBCFF11}" destId="{BE52F0A0-2D1F-6D43-BC8E-190138A1E957}" srcOrd="1" destOrd="0" presId="urn:microsoft.com/office/officeart/2009/3/layout/HorizontalOrganizationChart"/>
    <dgm:cxn modelId="{CFC41DFF-450B-5C45-99FF-19E74350A4A6}" type="presParOf" srcId="{BE52F0A0-2D1F-6D43-BC8E-190138A1E957}" destId="{13A16E78-F7C2-F242-B942-A44C96C79778}" srcOrd="0" destOrd="0" presId="urn:microsoft.com/office/officeart/2009/3/layout/HorizontalOrganizationChart"/>
    <dgm:cxn modelId="{17599C11-BC9F-404F-93B0-6A6E93220D8D}" type="presParOf" srcId="{13A16E78-F7C2-F242-B942-A44C96C79778}" destId="{B7FD1571-9E92-C244-A77D-B4E2DCCDDAEA}" srcOrd="0" destOrd="0" presId="urn:microsoft.com/office/officeart/2009/3/layout/HorizontalOrganizationChart"/>
    <dgm:cxn modelId="{EF65456B-77F2-F146-A244-5E598F678F31}" type="presParOf" srcId="{13A16E78-F7C2-F242-B942-A44C96C79778}" destId="{530BFB49-D481-394C-B53A-799578A0F27C}" srcOrd="1" destOrd="0" presId="urn:microsoft.com/office/officeart/2009/3/layout/HorizontalOrganizationChart"/>
    <dgm:cxn modelId="{46F6C4BE-DAFA-5740-9C92-72FC895DC6D6}" type="presParOf" srcId="{BE52F0A0-2D1F-6D43-BC8E-190138A1E957}" destId="{3858FDDD-A325-C44C-91AC-7483C47B7A68}" srcOrd="1" destOrd="0" presId="urn:microsoft.com/office/officeart/2009/3/layout/HorizontalOrganizationChart"/>
    <dgm:cxn modelId="{E85FAA50-EFBE-9E46-AA3E-2F233054BC31}" type="presParOf" srcId="{BE52F0A0-2D1F-6D43-BC8E-190138A1E957}" destId="{9069EB40-BB5C-F24E-BB79-7F4229B279A6}" srcOrd="2" destOrd="0" presId="urn:microsoft.com/office/officeart/2009/3/layout/HorizontalOrganizationChart"/>
    <dgm:cxn modelId="{0EB45B9B-DEF8-9A40-9843-F781583DF17E}" type="presParOf" srcId="{468806C6-0341-F540-8E9A-0E7509BF7F94}" destId="{5A852F92-561F-7F47-9C2A-F6343BE87C88}" srcOrd="4" destOrd="0" presId="urn:microsoft.com/office/officeart/2009/3/layout/HorizontalOrganizationChart"/>
    <dgm:cxn modelId="{D1C942E5-6160-2E48-AC38-9FB072DF62A9}" type="presParOf" srcId="{468806C6-0341-F540-8E9A-0E7509BF7F94}" destId="{E8859547-D819-9848-A20B-B521D3928126}" srcOrd="5" destOrd="0" presId="urn:microsoft.com/office/officeart/2009/3/layout/HorizontalOrganizationChart"/>
    <dgm:cxn modelId="{5EC06F6A-F484-C34E-A1A3-380776CC9219}" type="presParOf" srcId="{E8859547-D819-9848-A20B-B521D3928126}" destId="{A7801C50-EB92-234E-8D70-24081FB2A67B}" srcOrd="0" destOrd="0" presId="urn:microsoft.com/office/officeart/2009/3/layout/HorizontalOrganizationChart"/>
    <dgm:cxn modelId="{EEF0CB2A-D238-0B4B-883A-9720A0693E70}" type="presParOf" srcId="{A7801C50-EB92-234E-8D70-24081FB2A67B}" destId="{9DAB3D64-F6C8-564D-9E99-C14EAE8E8A33}" srcOrd="0" destOrd="0" presId="urn:microsoft.com/office/officeart/2009/3/layout/HorizontalOrganizationChart"/>
    <dgm:cxn modelId="{B3ECDC38-03FB-4040-9A4F-C54E8DD56C69}" type="presParOf" srcId="{A7801C50-EB92-234E-8D70-24081FB2A67B}" destId="{1595AEBD-0A54-FB4D-AE18-357274B788E9}" srcOrd="1" destOrd="0" presId="urn:microsoft.com/office/officeart/2009/3/layout/HorizontalOrganizationChart"/>
    <dgm:cxn modelId="{21B8354F-3F5F-5348-B966-5AA7B786D755}" type="presParOf" srcId="{E8859547-D819-9848-A20B-B521D3928126}" destId="{A99E9DD7-DCD4-D643-81AD-564E8F1FB3B5}" srcOrd="1" destOrd="0" presId="urn:microsoft.com/office/officeart/2009/3/layout/HorizontalOrganizationChart"/>
    <dgm:cxn modelId="{3CE2805E-CA22-3F46-8B0D-7228D677E5E5}" type="presParOf" srcId="{A99E9DD7-DCD4-D643-81AD-564E8F1FB3B5}" destId="{AD249EDE-CA90-6741-8E8B-CBE1BBC40192}" srcOrd="0" destOrd="0" presId="urn:microsoft.com/office/officeart/2009/3/layout/HorizontalOrganizationChart"/>
    <dgm:cxn modelId="{99CF8EE7-5AD9-5E45-BE5A-C928440409CE}" type="presParOf" srcId="{A99E9DD7-DCD4-D643-81AD-564E8F1FB3B5}" destId="{1B37F81D-FB21-4A49-9D77-0B609807072C}" srcOrd="1" destOrd="0" presId="urn:microsoft.com/office/officeart/2009/3/layout/HorizontalOrganizationChart"/>
    <dgm:cxn modelId="{B0FBEE6B-78C3-BC44-B8FB-1090D2E98209}" type="presParOf" srcId="{1B37F81D-FB21-4A49-9D77-0B609807072C}" destId="{C4EF9715-364B-824D-8635-FEBC4FAF2498}" srcOrd="0" destOrd="0" presId="urn:microsoft.com/office/officeart/2009/3/layout/HorizontalOrganizationChart"/>
    <dgm:cxn modelId="{5EAF9F8D-5F53-EC46-BFFA-3873D151F19F}" type="presParOf" srcId="{C4EF9715-364B-824D-8635-FEBC4FAF2498}" destId="{9F193903-20F6-A840-9C90-8CDC509D39B0}" srcOrd="0" destOrd="0" presId="urn:microsoft.com/office/officeart/2009/3/layout/HorizontalOrganizationChart"/>
    <dgm:cxn modelId="{1110E9DE-6CA8-4A4A-96E6-556170B62521}" type="presParOf" srcId="{C4EF9715-364B-824D-8635-FEBC4FAF2498}" destId="{30CBA6D1-93CE-B846-B1FE-365575C8870C}" srcOrd="1" destOrd="0" presId="urn:microsoft.com/office/officeart/2009/3/layout/HorizontalOrganizationChart"/>
    <dgm:cxn modelId="{E8719FE8-8B9C-B749-8C39-DCBA78ADE0A5}" type="presParOf" srcId="{1B37F81D-FB21-4A49-9D77-0B609807072C}" destId="{6ED50853-E2D0-B44C-AEA5-E8BDEF8A6D24}" srcOrd="1" destOrd="0" presId="urn:microsoft.com/office/officeart/2009/3/layout/HorizontalOrganizationChart"/>
    <dgm:cxn modelId="{BDA5D39C-082A-9C44-971B-7B5B0697B0B0}" type="presParOf" srcId="{6ED50853-E2D0-B44C-AEA5-E8BDEF8A6D24}" destId="{63C1802C-CD2D-6D43-9D9D-D100BED464EA}" srcOrd="0" destOrd="0" presId="urn:microsoft.com/office/officeart/2009/3/layout/HorizontalOrganizationChart"/>
    <dgm:cxn modelId="{B03E1A9E-EEEF-104A-B3ED-EECD15D514AB}" type="presParOf" srcId="{6ED50853-E2D0-B44C-AEA5-E8BDEF8A6D24}" destId="{86AFCC9B-5C4B-BE47-A1F8-C5216F3998F2}" srcOrd="1" destOrd="0" presId="urn:microsoft.com/office/officeart/2009/3/layout/HorizontalOrganizationChart"/>
    <dgm:cxn modelId="{E8F44554-58F8-EB44-9D25-66F336074C4D}" type="presParOf" srcId="{86AFCC9B-5C4B-BE47-A1F8-C5216F3998F2}" destId="{C5133FDC-3FC0-0846-BC4D-5F8D035FD98B}" srcOrd="0" destOrd="0" presId="urn:microsoft.com/office/officeart/2009/3/layout/HorizontalOrganizationChart"/>
    <dgm:cxn modelId="{B9BB33DF-E27F-5147-98B5-70FE5A06B436}" type="presParOf" srcId="{C5133FDC-3FC0-0846-BC4D-5F8D035FD98B}" destId="{C976FD54-0DCB-3D48-B302-4A4400786077}" srcOrd="0" destOrd="0" presId="urn:microsoft.com/office/officeart/2009/3/layout/HorizontalOrganizationChart"/>
    <dgm:cxn modelId="{5A00EF62-E251-CF49-B266-CA567C865623}" type="presParOf" srcId="{C5133FDC-3FC0-0846-BC4D-5F8D035FD98B}" destId="{4CC297CB-75C2-2946-90F6-3A06609F62F8}" srcOrd="1" destOrd="0" presId="urn:microsoft.com/office/officeart/2009/3/layout/HorizontalOrganizationChart"/>
    <dgm:cxn modelId="{A9788964-790A-A54E-B00A-798F6D69EB22}" type="presParOf" srcId="{86AFCC9B-5C4B-BE47-A1F8-C5216F3998F2}" destId="{1E61E1D2-4458-3249-BE97-CB1274FC28D4}" srcOrd="1" destOrd="0" presId="urn:microsoft.com/office/officeart/2009/3/layout/HorizontalOrganizationChart"/>
    <dgm:cxn modelId="{A6B626FB-6B6D-F14B-B008-94A166C61540}" type="presParOf" srcId="{86AFCC9B-5C4B-BE47-A1F8-C5216F3998F2}" destId="{9CF67BFD-B13D-8A4E-9916-6FF5129A8ED8}" srcOrd="2" destOrd="0" presId="urn:microsoft.com/office/officeart/2009/3/layout/HorizontalOrganizationChart"/>
    <dgm:cxn modelId="{274032EF-3C50-0B45-B9C7-30ECC48BFAB7}" type="presParOf" srcId="{1B37F81D-FB21-4A49-9D77-0B609807072C}" destId="{8428E7B6-AAE5-CE47-846F-988D08A1D225}" srcOrd="2" destOrd="0" presId="urn:microsoft.com/office/officeart/2009/3/layout/HorizontalOrganizationChart"/>
    <dgm:cxn modelId="{1FFE126A-1790-D24A-A57E-2538CB61D85A}" type="presParOf" srcId="{E8859547-D819-9848-A20B-B521D3928126}" destId="{60CDA23A-A3BD-7647-BC66-9AEC1394150D}" srcOrd="2" destOrd="0" presId="urn:microsoft.com/office/officeart/2009/3/layout/HorizontalOrganizationChart"/>
    <dgm:cxn modelId="{2D00B623-6889-CC42-8401-EBBFBD450360}" type="presParOf" srcId="{468806C6-0341-F540-8E9A-0E7509BF7F94}" destId="{8BF50C9A-B8D0-5D4F-945E-05A098FE0744}" srcOrd="6" destOrd="0" presId="urn:microsoft.com/office/officeart/2009/3/layout/HorizontalOrganizationChart"/>
    <dgm:cxn modelId="{153B45CF-B7E0-A341-A0CC-3A50F88DA2AC}" type="presParOf" srcId="{468806C6-0341-F540-8E9A-0E7509BF7F94}" destId="{A0E24E11-4FE2-8D42-AA68-9FA0B264F205}" srcOrd="7" destOrd="0" presId="urn:microsoft.com/office/officeart/2009/3/layout/HorizontalOrganizationChart"/>
    <dgm:cxn modelId="{62CA0984-F626-7F44-AF09-0D2100CB7AC2}" type="presParOf" srcId="{A0E24E11-4FE2-8D42-AA68-9FA0B264F205}" destId="{030AFCC3-3200-164A-A68B-E387F16F1922}" srcOrd="0" destOrd="0" presId="urn:microsoft.com/office/officeart/2009/3/layout/HorizontalOrganizationChart"/>
    <dgm:cxn modelId="{D4AE59A9-C945-3448-A452-C7E615609B16}" type="presParOf" srcId="{030AFCC3-3200-164A-A68B-E387F16F1922}" destId="{FD0288F7-C1E0-B142-A5D4-5FD46123CE01}" srcOrd="0" destOrd="0" presId="urn:microsoft.com/office/officeart/2009/3/layout/HorizontalOrganizationChart"/>
    <dgm:cxn modelId="{864F83CF-CC81-B442-BFA1-E1D0E81F3346}" type="presParOf" srcId="{030AFCC3-3200-164A-A68B-E387F16F1922}" destId="{A7ED57B7-E82E-294A-9481-11C40E07139E}" srcOrd="1" destOrd="0" presId="urn:microsoft.com/office/officeart/2009/3/layout/HorizontalOrganizationChart"/>
    <dgm:cxn modelId="{61DD152A-3393-4349-A3F1-A48832794ADA}" type="presParOf" srcId="{A0E24E11-4FE2-8D42-AA68-9FA0B264F205}" destId="{05165961-0DAB-DF41-842B-BF34980A61E0}" srcOrd="1" destOrd="0" presId="urn:microsoft.com/office/officeart/2009/3/layout/HorizontalOrganizationChart"/>
    <dgm:cxn modelId="{4D68D5A2-897A-4244-A4AE-D1FDD26DFEFE}" type="presParOf" srcId="{05165961-0DAB-DF41-842B-BF34980A61E0}" destId="{216810FB-58BB-614B-920A-CBC36449C312}" srcOrd="0" destOrd="0" presId="urn:microsoft.com/office/officeart/2009/3/layout/HorizontalOrganizationChart"/>
    <dgm:cxn modelId="{908B2052-BF71-8242-BF99-DFEE703681B2}" type="presParOf" srcId="{05165961-0DAB-DF41-842B-BF34980A61E0}" destId="{0961AE16-1B30-9945-AED0-BF4E9BEACB7B}" srcOrd="1" destOrd="0" presId="urn:microsoft.com/office/officeart/2009/3/layout/HorizontalOrganizationChart"/>
    <dgm:cxn modelId="{A38F1A48-CA9D-0148-B3CD-AE8BB1CC85BA}" type="presParOf" srcId="{0961AE16-1B30-9945-AED0-BF4E9BEACB7B}" destId="{C677B6CD-CF85-784C-8EF7-48335A413A54}" srcOrd="0" destOrd="0" presId="urn:microsoft.com/office/officeart/2009/3/layout/HorizontalOrganizationChart"/>
    <dgm:cxn modelId="{EFF40F38-3997-D34D-9960-3F5D4EFF72A7}" type="presParOf" srcId="{C677B6CD-CF85-784C-8EF7-48335A413A54}" destId="{0DB4784C-775B-5E40-A157-A4A2B29D3736}" srcOrd="0" destOrd="0" presId="urn:microsoft.com/office/officeart/2009/3/layout/HorizontalOrganizationChart"/>
    <dgm:cxn modelId="{768470FB-B0E3-4443-84D6-E10821A83EE6}" type="presParOf" srcId="{C677B6CD-CF85-784C-8EF7-48335A413A54}" destId="{53BB0192-02AF-AD4E-9046-923042FE3444}" srcOrd="1" destOrd="0" presId="urn:microsoft.com/office/officeart/2009/3/layout/HorizontalOrganizationChart"/>
    <dgm:cxn modelId="{80F14B80-A38C-FD4F-8E6A-34B34C0DE42A}" type="presParOf" srcId="{0961AE16-1B30-9945-AED0-BF4E9BEACB7B}" destId="{0E1F4E84-584B-7E4C-9274-281CF77CB752}" srcOrd="1" destOrd="0" presId="urn:microsoft.com/office/officeart/2009/3/layout/HorizontalOrganizationChart"/>
    <dgm:cxn modelId="{6A17FAD1-6BC2-2C45-B300-C9415B0D7CDA}" type="presParOf" srcId="{0E1F4E84-584B-7E4C-9274-281CF77CB752}" destId="{AF3B05CE-FFAF-654D-ABD5-8A77E8BF6F43}" srcOrd="0" destOrd="0" presId="urn:microsoft.com/office/officeart/2009/3/layout/HorizontalOrganizationChart"/>
    <dgm:cxn modelId="{7BE552B9-3349-6043-980B-735EF8F5EE91}" type="presParOf" srcId="{0E1F4E84-584B-7E4C-9274-281CF77CB752}" destId="{1E6332F5-6FB6-B343-A3D2-4326846C26CA}" srcOrd="1" destOrd="0" presId="urn:microsoft.com/office/officeart/2009/3/layout/HorizontalOrganizationChart"/>
    <dgm:cxn modelId="{B920882B-7C2F-804E-BB60-12AB4ACEB5F8}" type="presParOf" srcId="{1E6332F5-6FB6-B343-A3D2-4326846C26CA}" destId="{3D044E61-2193-934E-938B-F1627D3CDAA2}" srcOrd="0" destOrd="0" presId="urn:microsoft.com/office/officeart/2009/3/layout/HorizontalOrganizationChart"/>
    <dgm:cxn modelId="{C98CC43C-F817-8542-BBA9-156750F985B3}" type="presParOf" srcId="{3D044E61-2193-934E-938B-F1627D3CDAA2}" destId="{D541B3BE-6FB7-074B-A038-D10EFB8A557D}" srcOrd="0" destOrd="0" presId="urn:microsoft.com/office/officeart/2009/3/layout/HorizontalOrganizationChart"/>
    <dgm:cxn modelId="{9494675A-CE9F-8341-96F0-1326E353C639}" type="presParOf" srcId="{3D044E61-2193-934E-938B-F1627D3CDAA2}" destId="{98369200-8CFE-1B4A-A3B3-ABE7896CD53D}" srcOrd="1" destOrd="0" presId="urn:microsoft.com/office/officeart/2009/3/layout/HorizontalOrganizationChart"/>
    <dgm:cxn modelId="{D4D1DE7B-A777-BD4C-A8B7-80D98A54238D}" type="presParOf" srcId="{1E6332F5-6FB6-B343-A3D2-4326846C26CA}" destId="{3A7941A2-6158-B746-A2D2-53EC5566A9E7}" srcOrd="1" destOrd="0" presId="urn:microsoft.com/office/officeart/2009/3/layout/HorizontalOrganizationChart"/>
    <dgm:cxn modelId="{1573507A-443A-B94C-9B3B-55788E3178C4}" type="presParOf" srcId="{1E6332F5-6FB6-B343-A3D2-4326846C26CA}" destId="{8DB1E6FB-3D2E-E248-8D50-6A5102FF1696}" srcOrd="2" destOrd="0" presId="urn:microsoft.com/office/officeart/2009/3/layout/HorizontalOrganizationChart"/>
    <dgm:cxn modelId="{944C7375-33EE-D141-AF14-917302D50697}" type="presParOf" srcId="{0961AE16-1B30-9945-AED0-BF4E9BEACB7B}" destId="{F054BE42-7381-C94A-9371-5CF91A5FFEF6}" srcOrd="2" destOrd="0" presId="urn:microsoft.com/office/officeart/2009/3/layout/HorizontalOrganizationChart"/>
    <dgm:cxn modelId="{CD1FFB95-D949-804E-9522-9CE7CC1A9413}" type="presParOf" srcId="{A0E24E11-4FE2-8D42-AA68-9FA0B264F205}" destId="{89565947-8F77-3248-896D-EDD7F5F87394}" srcOrd="2" destOrd="0" presId="urn:microsoft.com/office/officeart/2009/3/layout/HorizontalOrganizationChart"/>
    <dgm:cxn modelId="{FB0656DA-BBAD-A745-9BB6-5F282AA57BF8}" type="presParOf" srcId="{1260E59C-F812-EE45-9DA4-358A82C4D58A}" destId="{41192C1D-689A-3B4B-9A24-A08C605F2D1B}" srcOrd="2" destOrd="0" presId="urn:microsoft.com/office/officeart/2009/3/layout/HorizontalOrganizationChart"/>
    <dgm:cxn modelId="{12E9CB1F-EB02-EE4A-B4F9-87BC7760B0FC}" type="presParOf" srcId="{41192C1D-689A-3B4B-9A24-A08C605F2D1B}" destId="{93CF4671-DAEB-7245-89F7-CAD636D1DA4E}" srcOrd="0" destOrd="0" presId="urn:microsoft.com/office/officeart/2009/3/layout/HorizontalOrganizationChart"/>
    <dgm:cxn modelId="{0C766A55-5159-7D43-9906-FB7015500AD0}" type="presParOf" srcId="{41192C1D-689A-3B4B-9A24-A08C605F2D1B}" destId="{837B65F3-DA58-C043-960B-5FD735798494}" srcOrd="1" destOrd="0" presId="urn:microsoft.com/office/officeart/2009/3/layout/HorizontalOrganizationChart"/>
    <dgm:cxn modelId="{77079A65-BFF3-B74B-A799-42BF155589AD}" type="presParOf" srcId="{837B65F3-DA58-C043-960B-5FD735798494}" destId="{EEA3FFDE-4B64-6345-B793-2B357BD92376}" srcOrd="0" destOrd="0" presId="urn:microsoft.com/office/officeart/2009/3/layout/HorizontalOrganizationChart"/>
    <dgm:cxn modelId="{863F841B-936F-574E-A645-3D0AB25649DD}" type="presParOf" srcId="{EEA3FFDE-4B64-6345-B793-2B357BD92376}" destId="{CD3C39CD-2FF2-5449-B352-71061748514D}" srcOrd="0" destOrd="0" presId="urn:microsoft.com/office/officeart/2009/3/layout/HorizontalOrganizationChart"/>
    <dgm:cxn modelId="{4B2127AA-2974-DF4D-9281-2E4C686DBEC6}" type="presParOf" srcId="{EEA3FFDE-4B64-6345-B793-2B357BD92376}" destId="{AC5B9BBB-7776-E042-84F7-8AAB27B8DB32}" srcOrd="1" destOrd="0" presId="urn:microsoft.com/office/officeart/2009/3/layout/HorizontalOrganizationChart"/>
    <dgm:cxn modelId="{E970A43A-C9C6-E442-9564-726FA76B315A}" type="presParOf" srcId="{837B65F3-DA58-C043-960B-5FD735798494}" destId="{363099EA-9F9A-B940-837B-AE23A4243236}" srcOrd="1" destOrd="0" presId="urn:microsoft.com/office/officeart/2009/3/layout/HorizontalOrganizationChart"/>
    <dgm:cxn modelId="{514516C9-BFD0-674C-8260-A4B0D477CD6A}" type="presParOf" srcId="{837B65F3-DA58-C043-960B-5FD735798494}" destId="{67B85DF5-6517-D941-9330-46A05F5F2ED7}"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CC5181-7812-0243-A418-F0735B5A43B2}" type="doc">
      <dgm:prSet loTypeId="urn:microsoft.com/office/officeart/2009/3/layout/HorizontalOrganizationChart" loCatId="" qsTypeId="urn:microsoft.com/office/officeart/2005/8/quickstyle/simple3" qsCatId="simple" csTypeId="urn:microsoft.com/office/officeart/2005/8/colors/colorful5" csCatId="colorful" phldr="1"/>
      <dgm:spPr/>
      <dgm:t>
        <a:bodyPr/>
        <a:lstStyle/>
        <a:p>
          <a:endParaRPr lang="en-US"/>
        </a:p>
      </dgm:t>
    </dgm:pt>
    <dgm:pt modelId="{F6BED253-9DB9-FC42-B19B-71B33082C78C}">
      <dgm:prSet phldrT="[Text]"/>
      <dgm:spPr/>
      <dgm:t>
        <a:bodyPr/>
        <a:lstStyle/>
        <a:p>
          <a:r>
            <a:rPr lang="en-US" dirty="0"/>
            <a:t>Ground </a:t>
          </a:r>
        </a:p>
        <a:p>
          <a:r>
            <a:rPr lang="en-US" dirty="0"/>
            <a:t>Truth </a:t>
          </a:r>
        </a:p>
        <a:p>
          <a:r>
            <a:rPr lang="en-US" dirty="0"/>
            <a:t>Text </a:t>
          </a:r>
        </a:p>
        <a:p>
          <a:r>
            <a:rPr lang="en-US" dirty="0"/>
            <a:t>(of the training set)</a:t>
          </a:r>
        </a:p>
      </dgm:t>
    </dgm:pt>
    <dgm:pt modelId="{7253370C-1D53-C448-B715-295EFA29EB89}" type="parTrans" cxnId="{E1A65950-FAD2-FB4C-80F1-E007387AA22F}">
      <dgm:prSet/>
      <dgm:spPr/>
      <dgm:t>
        <a:bodyPr/>
        <a:lstStyle/>
        <a:p>
          <a:endParaRPr lang="en-US"/>
        </a:p>
      </dgm:t>
    </dgm:pt>
    <dgm:pt modelId="{3C42D8B3-B674-7741-8277-C01929DFA619}" type="sibTrans" cxnId="{E1A65950-FAD2-FB4C-80F1-E007387AA22F}">
      <dgm:prSet/>
      <dgm:spPr/>
      <dgm:t>
        <a:bodyPr/>
        <a:lstStyle/>
        <a:p>
          <a:endParaRPr lang="en-US"/>
        </a:p>
      </dgm:t>
    </dgm:pt>
    <dgm:pt modelId="{4E6E501E-A9B0-1F47-9C0A-D3B741D9F832}" type="asst">
      <dgm:prSet phldrT="[Text]"/>
      <dgm:spPr/>
      <dgm:t>
        <a:bodyPr/>
        <a:lstStyle/>
        <a:p>
          <a:r>
            <a:rPr lang="en-US" dirty="0"/>
            <a:t>Length of characters(l)</a:t>
          </a:r>
        </a:p>
      </dgm:t>
    </dgm:pt>
    <dgm:pt modelId="{B69EFD17-67F4-7B4C-B28F-8E1BADA1BF88}" type="parTrans" cxnId="{AB758F1D-B3CA-7142-8C4B-CE4CEC823A11}">
      <dgm:prSet/>
      <dgm:spPr/>
      <dgm:t>
        <a:bodyPr/>
        <a:lstStyle/>
        <a:p>
          <a:endParaRPr lang="en-US"/>
        </a:p>
      </dgm:t>
    </dgm:pt>
    <dgm:pt modelId="{04DB2709-2BC7-6A49-9056-195C78A74A4E}" type="sibTrans" cxnId="{AB758F1D-B3CA-7142-8C4B-CE4CEC823A11}">
      <dgm:prSet/>
      <dgm:spPr/>
      <dgm:t>
        <a:bodyPr/>
        <a:lstStyle/>
        <a:p>
          <a:endParaRPr lang="en-US"/>
        </a:p>
      </dgm:t>
    </dgm:pt>
    <dgm:pt modelId="{6D20349F-90E9-174A-805D-875FD594E353}">
      <dgm:prSet phldrT="[Text]"/>
      <dgm:spPr/>
      <dgm:t>
        <a:bodyPr/>
        <a:lstStyle/>
        <a:p>
          <a:r>
            <a:rPr lang="en-US" dirty="0"/>
            <a:t>2</a:t>
          </a:r>
        </a:p>
      </dgm:t>
    </dgm:pt>
    <dgm:pt modelId="{3430D33E-CDE8-1849-8BFA-AC438D13E8F7}" type="parTrans" cxnId="{13683A41-07DE-B741-9E8C-1C10019846CE}">
      <dgm:prSet/>
      <dgm:spPr/>
      <dgm:t>
        <a:bodyPr/>
        <a:lstStyle/>
        <a:p>
          <a:endParaRPr lang="en-US"/>
        </a:p>
      </dgm:t>
    </dgm:pt>
    <dgm:pt modelId="{3C382B89-B753-C34D-8435-14A973CAB09D}" type="sibTrans" cxnId="{13683A41-07DE-B741-9E8C-1C10019846CE}">
      <dgm:prSet/>
      <dgm:spPr/>
      <dgm:t>
        <a:bodyPr/>
        <a:lstStyle/>
        <a:p>
          <a:endParaRPr lang="en-US"/>
        </a:p>
      </dgm:t>
    </dgm:pt>
    <dgm:pt modelId="{BEE65F93-4201-064E-9D0F-B546770686EE}">
      <dgm:prSet phldrT="[Text]"/>
      <dgm:spPr/>
      <dgm:t>
        <a:bodyPr/>
        <a:lstStyle/>
        <a:p>
          <a:r>
            <a:rPr lang="en-US" dirty="0"/>
            <a:t>3</a:t>
          </a:r>
        </a:p>
      </dgm:t>
    </dgm:pt>
    <dgm:pt modelId="{BC8B3999-CD1A-7042-83B0-10378C77FAC3}" type="parTrans" cxnId="{FE732F00-52FF-FC40-88EE-E703C0008CC7}">
      <dgm:prSet/>
      <dgm:spPr/>
      <dgm:t>
        <a:bodyPr/>
        <a:lstStyle/>
        <a:p>
          <a:endParaRPr lang="en-US"/>
        </a:p>
      </dgm:t>
    </dgm:pt>
    <dgm:pt modelId="{1D623C8B-C8D6-C547-AEBD-1E3787708CA8}" type="sibTrans" cxnId="{FE732F00-52FF-FC40-88EE-E703C0008CC7}">
      <dgm:prSet/>
      <dgm:spPr/>
      <dgm:t>
        <a:bodyPr/>
        <a:lstStyle/>
        <a:p>
          <a:endParaRPr lang="en-US"/>
        </a:p>
      </dgm:t>
    </dgm:pt>
    <dgm:pt modelId="{DAE9C083-0C4F-6943-B071-0489832B9193}" type="asst">
      <dgm:prSet/>
      <dgm:spPr/>
      <dgm:t>
        <a:bodyPr/>
        <a:lstStyle/>
        <a:p>
          <a:r>
            <a:rPr lang="en-US" dirty="0"/>
            <a:t>Characters combination</a:t>
          </a:r>
        </a:p>
      </dgm:t>
    </dgm:pt>
    <dgm:pt modelId="{C0B6ECCF-5C58-1A48-8ED5-6B7B25510105}" type="parTrans" cxnId="{A5206F73-8816-3A4B-94C3-C9D49BB36C82}">
      <dgm:prSet/>
      <dgm:spPr/>
      <dgm:t>
        <a:bodyPr/>
        <a:lstStyle/>
        <a:p>
          <a:endParaRPr lang="en-US"/>
        </a:p>
      </dgm:t>
    </dgm:pt>
    <dgm:pt modelId="{7D515E72-43A4-EE4E-A317-3FA52757BAD8}" type="sibTrans" cxnId="{A5206F73-8816-3A4B-94C3-C9D49BB36C82}">
      <dgm:prSet/>
      <dgm:spPr/>
      <dgm:t>
        <a:bodyPr/>
        <a:lstStyle/>
        <a:p>
          <a:endParaRPr lang="en-US"/>
        </a:p>
      </dgm:t>
    </dgm:pt>
    <dgm:pt modelId="{9F09D633-AE73-364D-AA8D-1032179EB071}">
      <dgm:prSet phldrT="[Text]"/>
      <dgm:spPr/>
      <dgm:t>
        <a:bodyPr/>
        <a:lstStyle/>
        <a:p>
          <a:r>
            <a:rPr lang="en-US" dirty="0"/>
            <a:t>4</a:t>
          </a:r>
        </a:p>
      </dgm:t>
    </dgm:pt>
    <dgm:pt modelId="{7814033E-60B1-1440-9FB7-D122C698E048}" type="parTrans" cxnId="{5B4069C9-039B-5943-8876-301E05A9D5AA}">
      <dgm:prSet/>
      <dgm:spPr/>
      <dgm:t>
        <a:bodyPr/>
        <a:lstStyle/>
        <a:p>
          <a:endParaRPr lang="en-US"/>
        </a:p>
      </dgm:t>
    </dgm:pt>
    <dgm:pt modelId="{7AB68FDA-C045-7341-9A10-C090CC7178E4}" type="sibTrans" cxnId="{5B4069C9-039B-5943-8876-301E05A9D5AA}">
      <dgm:prSet/>
      <dgm:spPr/>
      <dgm:t>
        <a:bodyPr/>
        <a:lstStyle/>
        <a:p>
          <a:endParaRPr lang="en-US"/>
        </a:p>
      </dgm:t>
    </dgm:pt>
    <dgm:pt modelId="{15BBD394-6D48-4341-BB18-4BFD23AD7A15}">
      <dgm:prSet phldrT="[Text]"/>
      <dgm:spPr/>
      <dgm:t>
        <a:bodyPr/>
        <a:lstStyle/>
        <a:p>
          <a:r>
            <a:rPr lang="en-US" dirty="0"/>
            <a:t>…</a:t>
          </a:r>
        </a:p>
      </dgm:t>
    </dgm:pt>
    <dgm:pt modelId="{4CBCCD5F-9AA5-7C47-99F9-F68187156351}" type="parTrans" cxnId="{C8ABFD1D-182B-1E41-B6B3-3A9A13E510F4}">
      <dgm:prSet/>
      <dgm:spPr/>
      <dgm:t>
        <a:bodyPr/>
        <a:lstStyle/>
        <a:p>
          <a:endParaRPr lang="en-US"/>
        </a:p>
      </dgm:t>
    </dgm:pt>
    <dgm:pt modelId="{92F37D98-AE08-3A4A-8949-6D9F4B6FED55}" type="sibTrans" cxnId="{C8ABFD1D-182B-1E41-B6B3-3A9A13E510F4}">
      <dgm:prSet/>
      <dgm:spPr/>
      <dgm:t>
        <a:bodyPr/>
        <a:lstStyle/>
        <a:p>
          <a:endParaRPr lang="en-US"/>
        </a:p>
      </dgm:t>
    </dgm:pt>
    <dgm:pt modelId="{DCD49009-CB65-E148-8F02-AF207E02EE6C}">
      <dgm:prSet/>
      <dgm:spPr>
        <a:blipFill>
          <a:blip xmlns:r="http://schemas.openxmlformats.org/officeDocument/2006/relationships" r:embed="rId1"/>
          <a:stretch>
            <a:fillRect/>
          </a:stretch>
        </a:blipFill>
      </dgm:spPr>
      <dgm:t>
        <a:bodyPr/>
        <a:lstStyle/>
        <a:p>
          <a:r>
            <a:rPr lang="en-US">
              <a:noFill/>
            </a:rPr>
            <a:t> </a:t>
          </a:r>
        </a:p>
      </dgm:t>
    </dgm:pt>
    <dgm:pt modelId="{BDE7CB02-2C1E-0142-84B4-560983F712FF}" type="parTrans" cxnId="{B86A57C5-98C4-A049-BA9C-C15654EB6FA5}">
      <dgm:prSet/>
      <dgm:spPr/>
      <dgm:t>
        <a:bodyPr/>
        <a:lstStyle/>
        <a:p>
          <a:endParaRPr lang="en-US"/>
        </a:p>
      </dgm:t>
    </dgm:pt>
    <dgm:pt modelId="{8AB21B9B-3E80-AB43-83CA-63F6AAE35AD0}" type="sibTrans" cxnId="{B86A57C5-98C4-A049-BA9C-C15654EB6FA5}">
      <dgm:prSet/>
      <dgm:spPr/>
      <dgm:t>
        <a:bodyPr/>
        <a:lstStyle/>
        <a:p>
          <a:endParaRPr lang="en-US"/>
        </a:p>
      </dgm:t>
    </dgm:pt>
    <dgm:pt modelId="{AC418B26-9E43-8F4B-B849-040512B9502D}">
      <dgm:prSet/>
      <dgm:spPr>
        <a:blipFill>
          <a:blip xmlns:r="http://schemas.openxmlformats.org/officeDocument/2006/relationships" r:embed="rId2"/>
          <a:stretch>
            <a:fillRect/>
          </a:stretch>
        </a:blipFill>
      </dgm:spPr>
      <dgm:t>
        <a:bodyPr/>
        <a:lstStyle/>
        <a:p>
          <a:r>
            <a:rPr lang="en-US">
              <a:noFill/>
            </a:rPr>
            <a:t> </a:t>
          </a:r>
        </a:p>
      </dgm:t>
    </dgm:pt>
    <dgm:pt modelId="{A6E0421E-FA85-D24F-AFCF-F3B9353D2D83}" type="parTrans" cxnId="{7554CEB3-157C-0444-BFA4-552027B6B12D}">
      <dgm:prSet/>
      <dgm:spPr/>
      <dgm:t>
        <a:bodyPr/>
        <a:lstStyle/>
        <a:p>
          <a:endParaRPr lang="en-US"/>
        </a:p>
      </dgm:t>
    </dgm:pt>
    <dgm:pt modelId="{67B6F99F-9DB8-D54E-A49C-279D8BDCAC98}" type="sibTrans" cxnId="{7554CEB3-157C-0444-BFA4-552027B6B12D}">
      <dgm:prSet/>
      <dgm:spPr/>
      <dgm:t>
        <a:bodyPr/>
        <a:lstStyle/>
        <a:p>
          <a:endParaRPr lang="en-US"/>
        </a:p>
      </dgm:t>
    </dgm:pt>
    <dgm:pt modelId="{F954EEF6-CEBA-EA41-A1F9-CFC0BB72F780}">
      <dgm:prSet phldrT="[Text]"/>
      <dgm:spPr>
        <a:blipFill>
          <a:blip xmlns:r="http://schemas.openxmlformats.org/officeDocument/2006/relationships" r:embed="rId3"/>
          <a:stretch>
            <a:fillRect t="-1961" b="-11765"/>
          </a:stretch>
        </a:blipFill>
      </dgm:spPr>
      <dgm:t>
        <a:bodyPr/>
        <a:lstStyle/>
        <a:p>
          <a:r>
            <a:rPr lang="en-US">
              <a:noFill/>
            </a:rPr>
            <a:t> </a:t>
          </a:r>
        </a:p>
      </dgm:t>
    </dgm:pt>
    <dgm:pt modelId="{AE402BD6-49AA-1445-80BF-F51926DC9E86}" type="parTrans" cxnId="{8E66CA4A-9FE6-FB42-A8DA-D34A9B2FFFDD}">
      <dgm:prSet/>
      <dgm:spPr/>
      <dgm:t>
        <a:bodyPr/>
        <a:lstStyle/>
        <a:p>
          <a:endParaRPr lang="en-US"/>
        </a:p>
      </dgm:t>
    </dgm:pt>
    <dgm:pt modelId="{1F1D48F5-4E9E-DB43-AB61-D527A93BB9AB}" type="sibTrans" cxnId="{8E66CA4A-9FE6-FB42-A8DA-D34A9B2FFFDD}">
      <dgm:prSet/>
      <dgm:spPr/>
      <dgm:t>
        <a:bodyPr/>
        <a:lstStyle/>
        <a:p>
          <a:endParaRPr lang="en-US"/>
        </a:p>
      </dgm:t>
    </dgm:pt>
    <dgm:pt modelId="{73DA1ECA-2BE4-F745-B5DE-A2A222D40594}">
      <dgm:prSet/>
      <dgm:spPr>
        <a:blipFill>
          <a:blip xmlns:r="http://schemas.openxmlformats.org/officeDocument/2006/relationships" r:embed="rId4"/>
          <a:stretch>
            <a:fillRect/>
          </a:stretch>
        </a:blipFill>
      </dgm:spPr>
      <dgm:t>
        <a:bodyPr/>
        <a:lstStyle/>
        <a:p>
          <a:r>
            <a:rPr lang="en-US">
              <a:noFill/>
            </a:rPr>
            <a:t> </a:t>
          </a:r>
        </a:p>
      </dgm:t>
    </dgm:pt>
    <dgm:pt modelId="{4B4C92D4-5E54-E244-92E1-7189A69F980F}" type="parTrans" cxnId="{A7AE5C97-4014-7849-8935-0B45681F0A61}">
      <dgm:prSet/>
      <dgm:spPr/>
      <dgm:t>
        <a:bodyPr/>
        <a:lstStyle/>
        <a:p>
          <a:endParaRPr lang="en-US"/>
        </a:p>
      </dgm:t>
    </dgm:pt>
    <dgm:pt modelId="{49AC59C3-53E8-A24D-AF01-874629067E46}" type="sibTrans" cxnId="{A7AE5C97-4014-7849-8935-0B45681F0A61}">
      <dgm:prSet/>
      <dgm:spPr/>
      <dgm:t>
        <a:bodyPr/>
        <a:lstStyle/>
        <a:p>
          <a:endParaRPr lang="en-US"/>
        </a:p>
      </dgm:t>
    </dgm:pt>
    <dgm:pt modelId="{DEE999DF-ECB2-2742-96E7-682903A88B11}">
      <dgm:prSet/>
      <dgm:spPr/>
      <dgm:t>
        <a:bodyPr/>
        <a:lstStyle/>
        <a:p>
          <a:r>
            <a:rPr lang="en-US" dirty="0"/>
            <a:t>A 26*26 matrix</a:t>
          </a:r>
        </a:p>
      </dgm:t>
    </dgm:pt>
    <dgm:pt modelId="{4A54A747-8565-9340-B68F-156C11BC9F91}" type="parTrans" cxnId="{2BBCE0C5-EFBF-D448-BBF8-A467D34BF5AA}">
      <dgm:prSet/>
      <dgm:spPr/>
      <dgm:t>
        <a:bodyPr/>
        <a:lstStyle/>
        <a:p>
          <a:endParaRPr lang="en-US"/>
        </a:p>
      </dgm:t>
    </dgm:pt>
    <dgm:pt modelId="{3F6C57BD-4123-9D4C-971A-54CF8D60810B}" type="sibTrans" cxnId="{2BBCE0C5-EFBF-D448-BBF8-A467D34BF5AA}">
      <dgm:prSet/>
      <dgm:spPr/>
      <dgm:t>
        <a:bodyPr/>
        <a:lstStyle/>
        <a:p>
          <a:endParaRPr lang="en-US"/>
        </a:p>
      </dgm:t>
    </dgm:pt>
    <dgm:pt modelId="{2142E9A6-69DB-5442-9D19-7DB9C26AE19A}">
      <dgm:prSet/>
      <dgm:spPr/>
      <dgm:t>
        <a:bodyPr/>
        <a:lstStyle/>
        <a:p>
          <a:r>
            <a:rPr lang="en-US"/>
            <a:t>A 26*26 matrix</a:t>
          </a:r>
          <a:endParaRPr lang="en-US" dirty="0"/>
        </a:p>
      </dgm:t>
    </dgm:pt>
    <dgm:pt modelId="{3C739428-D6B4-7E4D-A491-813202F61CF2}" type="parTrans" cxnId="{17D4976A-B974-BC43-9045-438AEA1D2A81}">
      <dgm:prSet/>
      <dgm:spPr/>
      <dgm:t>
        <a:bodyPr/>
        <a:lstStyle/>
        <a:p>
          <a:endParaRPr lang="en-US"/>
        </a:p>
      </dgm:t>
    </dgm:pt>
    <dgm:pt modelId="{1A31C19E-536C-9145-A239-303BDBD79745}" type="sibTrans" cxnId="{17D4976A-B974-BC43-9045-438AEA1D2A81}">
      <dgm:prSet/>
      <dgm:spPr/>
      <dgm:t>
        <a:bodyPr/>
        <a:lstStyle/>
        <a:p>
          <a:endParaRPr lang="en-US"/>
        </a:p>
      </dgm:t>
    </dgm:pt>
    <dgm:pt modelId="{564448B7-6389-B04E-94C6-A0D71E7FD46D}">
      <dgm:prSet/>
      <dgm:spPr/>
      <dgm:t>
        <a:bodyPr/>
        <a:lstStyle/>
        <a:p>
          <a:r>
            <a:rPr lang="en-US" dirty="0"/>
            <a:t>A 26*26 matrix</a:t>
          </a:r>
        </a:p>
      </dgm:t>
    </dgm:pt>
    <dgm:pt modelId="{E3894141-9D3E-6D41-BD73-46FEA51B05FE}" type="parTrans" cxnId="{6FC9BFA2-5A37-D243-B084-4206B0FEE136}">
      <dgm:prSet/>
      <dgm:spPr/>
      <dgm:t>
        <a:bodyPr/>
        <a:lstStyle/>
        <a:p>
          <a:endParaRPr lang="en-US"/>
        </a:p>
      </dgm:t>
    </dgm:pt>
    <dgm:pt modelId="{DF86E7FC-0108-CF4F-A8FD-41A733E9C05E}" type="sibTrans" cxnId="{6FC9BFA2-5A37-D243-B084-4206B0FEE136}">
      <dgm:prSet/>
      <dgm:spPr/>
      <dgm:t>
        <a:bodyPr/>
        <a:lstStyle/>
        <a:p>
          <a:endParaRPr lang="en-US"/>
        </a:p>
      </dgm:t>
    </dgm:pt>
    <dgm:pt modelId="{59156C3C-7FCC-784B-BB98-3B13C015F1EA}">
      <dgm:prSet/>
      <dgm:spPr>
        <a:blipFill>
          <a:blip xmlns:r="http://schemas.openxmlformats.org/officeDocument/2006/relationships" r:embed="rId5"/>
          <a:stretch>
            <a:fillRect/>
          </a:stretch>
        </a:blipFill>
      </dgm:spPr>
      <dgm:t>
        <a:bodyPr/>
        <a:lstStyle/>
        <a:p>
          <a:r>
            <a:rPr lang="en-US">
              <a:noFill/>
            </a:rPr>
            <a:t> </a:t>
          </a:r>
        </a:p>
      </dgm:t>
    </dgm:pt>
    <dgm:pt modelId="{94338AB4-3173-9C4B-BEBB-2264388D3711}" type="parTrans" cxnId="{4C19BBED-B4B1-6D48-9621-1379983D9B84}">
      <dgm:prSet/>
      <dgm:spPr/>
      <dgm:t>
        <a:bodyPr/>
        <a:lstStyle/>
        <a:p>
          <a:endParaRPr lang="en-US"/>
        </a:p>
      </dgm:t>
    </dgm:pt>
    <dgm:pt modelId="{DF78EA45-30D2-0842-8DC0-FBF9D1B097E9}" type="sibTrans" cxnId="{4C19BBED-B4B1-6D48-9621-1379983D9B84}">
      <dgm:prSet/>
      <dgm:spPr/>
      <dgm:t>
        <a:bodyPr/>
        <a:lstStyle/>
        <a:p>
          <a:endParaRPr lang="en-US"/>
        </a:p>
      </dgm:t>
    </dgm:pt>
    <dgm:pt modelId="{5BFBB645-CCBE-2445-BEC0-FCCFC4143C09}">
      <dgm:prSet/>
      <dgm:spPr/>
      <dgm:t>
        <a:bodyPr/>
        <a:lstStyle/>
        <a:p>
          <a:r>
            <a:rPr lang="en-US" dirty="0"/>
            <a:t>Six 26*26 </a:t>
          </a:r>
        </a:p>
        <a:p>
          <a:r>
            <a:rPr lang="en-US" dirty="0"/>
            <a:t>matrixes</a:t>
          </a:r>
        </a:p>
      </dgm:t>
    </dgm:pt>
    <dgm:pt modelId="{2B4BB3A8-58DB-B54B-AF5E-016C52563FDE}" type="parTrans" cxnId="{F6A7873B-9E5C-794E-A554-B3D8FD65C3B7}">
      <dgm:prSet/>
      <dgm:spPr/>
      <dgm:t>
        <a:bodyPr/>
        <a:lstStyle/>
        <a:p>
          <a:endParaRPr lang="en-US"/>
        </a:p>
      </dgm:t>
    </dgm:pt>
    <dgm:pt modelId="{9C421136-BFC3-D54F-976D-CE65E6BBC51D}" type="sibTrans" cxnId="{F6A7873B-9E5C-794E-A554-B3D8FD65C3B7}">
      <dgm:prSet/>
      <dgm:spPr/>
      <dgm:t>
        <a:bodyPr/>
        <a:lstStyle/>
        <a:p>
          <a:endParaRPr lang="en-US"/>
        </a:p>
      </dgm:t>
    </dgm:pt>
    <dgm:pt modelId="{541665A2-1196-384A-8118-0223F309A676}">
      <dgm:prSet/>
      <dgm:spPr>
        <a:blipFill>
          <a:blip xmlns:r="http://schemas.openxmlformats.org/officeDocument/2006/relationships" r:embed="rId6"/>
          <a:stretch>
            <a:fillRect/>
          </a:stretch>
        </a:blipFill>
      </dgm:spPr>
      <dgm:t>
        <a:bodyPr/>
        <a:lstStyle/>
        <a:p>
          <a:r>
            <a:rPr lang="en-US">
              <a:noFill/>
            </a:rPr>
            <a:t> </a:t>
          </a:r>
        </a:p>
      </dgm:t>
    </dgm:pt>
    <dgm:pt modelId="{7D8C37CB-D1FB-7948-A130-6E299B96D259}" type="parTrans" cxnId="{1CD88722-AE74-5745-A32C-4B57E3DA7E6F}">
      <dgm:prSet/>
      <dgm:spPr/>
      <dgm:t>
        <a:bodyPr/>
        <a:lstStyle/>
        <a:p>
          <a:endParaRPr lang="en-US"/>
        </a:p>
      </dgm:t>
    </dgm:pt>
    <dgm:pt modelId="{755A1F5A-2738-7945-93F2-A8AD67E49EA1}" type="sibTrans" cxnId="{1CD88722-AE74-5745-A32C-4B57E3DA7E6F}">
      <dgm:prSet/>
      <dgm:spPr/>
      <dgm:t>
        <a:bodyPr/>
        <a:lstStyle/>
        <a:p>
          <a:endParaRPr lang="en-US"/>
        </a:p>
      </dgm:t>
    </dgm:pt>
    <dgm:pt modelId="{63F92BE2-57AE-D147-BEFD-C6E9AE0C58D2}" type="pres">
      <dgm:prSet presAssocID="{7ECC5181-7812-0243-A418-F0735B5A43B2}" presName="hierChild1" presStyleCnt="0">
        <dgm:presLayoutVars>
          <dgm:orgChart val="1"/>
          <dgm:chPref val="1"/>
          <dgm:dir/>
          <dgm:animOne val="branch"/>
          <dgm:animLvl val="lvl"/>
          <dgm:resizeHandles/>
        </dgm:presLayoutVars>
      </dgm:prSet>
      <dgm:spPr/>
    </dgm:pt>
    <dgm:pt modelId="{1260E59C-F812-EE45-9DA4-358A82C4D58A}" type="pres">
      <dgm:prSet presAssocID="{F6BED253-9DB9-FC42-B19B-71B33082C78C}" presName="hierRoot1" presStyleCnt="0">
        <dgm:presLayoutVars>
          <dgm:hierBranch val="init"/>
        </dgm:presLayoutVars>
      </dgm:prSet>
      <dgm:spPr/>
    </dgm:pt>
    <dgm:pt modelId="{27E08423-E3B9-894E-9323-874D5C6F668B}" type="pres">
      <dgm:prSet presAssocID="{F6BED253-9DB9-FC42-B19B-71B33082C78C}" presName="rootComposite1" presStyleCnt="0"/>
      <dgm:spPr/>
    </dgm:pt>
    <dgm:pt modelId="{D0B4697E-513D-8641-9547-BF655C960E6F}" type="pres">
      <dgm:prSet presAssocID="{F6BED253-9DB9-FC42-B19B-71B33082C78C}" presName="rootText1" presStyleLbl="node0" presStyleIdx="0" presStyleCnt="1" custScaleX="84771" custScaleY="230168">
        <dgm:presLayoutVars>
          <dgm:chPref val="3"/>
        </dgm:presLayoutVars>
      </dgm:prSet>
      <dgm:spPr/>
    </dgm:pt>
    <dgm:pt modelId="{2543ED42-1E76-674B-827C-875BDB66AA1B}" type="pres">
      <dgm:prSet presAssocID="{F6BED253-9DB9-FC42-B19B-71B33082C78C}" presName="rootConnector1" presStyleLbl="node1" presStyleIdx="0" presStyleCnt="0"/>
      <dgm:spPr/>
    </dgm:pt>
    <dgm:pt modelId="{468806C6-0341-F540-8E9A-0E7509BF7F94}" type="pres">
      <dgm:prSet presAssocID="{F6BED253-9DB9-FC42-B19B-71B33082C78C}" presName="hierChild2" presStyleCnt="0"/>
      <dgm:spPr/>
    </dgm:pt>
    <dgm:pt modelId="{E13094C5-3952-5F4F-AE6F-5E976D822F03}" type="pres">
      <dgm:prSet presAssocID="{3430D33E-CDE8-1849-8BFA-AC438D13E8F7}" presName="Name64" presStyleLbl="parChTrans1D2" presStyleIdx="0" presStyleCnt="5"/>
      <dgm:spPr/>
    </dgm:pt>
    <dgm:pt modelId="{2496D0F4-5216-F74B-886C-3C477B475645}" type="pres">
      <dgm:prSet presAssocID="{6D20349F-90E9-174A-805D-875FD594E353}" presName="hierRoot2" presStyleCnt="0">
        <dgm:presLayoutVars>
          <dgm:hierBranch val="init"/>
        </dgm:presLayoutVars>
      </dgm:prSet>
      <dgm:spPr/>
    </dgm:pt>
    <dgm:pt modelId="{86F15E20-B65F-324D-99AF-56DCBE0DECEC}" type="pres">
      <dgm:prSet presAssocID="{6D20349F-90E9-174A-805D-875FD594E353}" presName="rootComposite" presStyleCnt="0"/>
      <dgm:spPr/>
    </dgm:pt>
    <dgm:pt modelId="{9937688F-06B4-B544-A8B9-BF5A0181E2DB}" type="pres">
      <dgm:prSet presAssocID="{6D20349F-90E9-174A-805D-875FD594E353}" presName="rootText" presStyleLbl="node2" presStyleIdx="0" presStyleCnt="4" custScaleX="35488" custLinFactNeighborX="-19377" custLinFactNeighborY="32857">
        <dgm:presLayoutVars>
          <dgm:chPref val="3"/>
        </dgm:presLayoutVars>
      </dgm:prSet>
      <dgm:spPr/>
    </dgm:pt>
    <dgm:pt modelId="{03EE0F10-6D2F-B048-927C-A076A6648BD6}" type="pres">
      <dgm:prSet presAssocID="{6D20349F-90E9-174A-805D-875FD594E353}" presName="rootConnector" presStyleLbl="node2" presStyleIdx="0" presStyleCnt="4"/>
      <dgm:spPr/>
    </dgm:pt>
    <dgm:pt modelId="{793B0EBB-E080-E840-9656-E0580497DC95}" type="pres">
      <dgm:prSet presAssocID="{6D20349F-90E9-174A-805D-875FD594E353}" presName="hierChild4" presStyleCnt="0"/>
      <dgm:spPr/>
    </dgm:pt>
    <dgm:pt modelId="{08A7F423-2CC3-9C4B-B312-DB659873F63E}" type="pres">
      <dgm:prSet presAssocID="{6D20349F-90E9-174A-805D-875FD594E353}" presName="hierChild5" presStyleCnt="0"/>
      <dgm:spPr/>
    </dgm:pt>
    <dgm:pt modelId="{39153CDE-FDA1-264A-AE08-422CF267E18C}" type="pres">
      <dgm:prSet presAssocID="{BC8B3999-CD1A-7042-83B0-10378C77FAC3}" presName="Name64" presStyleLbl="parChTrans1D2" presStyleIdx="1" presStyleCnt="5"/>
      <dgm:spPr/>
    </dgm:pt>
    <dgm:pt modelId="{2CCBAF9C-1C71-6F42-A7F8-0E8E24A279F9}" type="pres">
      <dgm:prSet presAssocID="{BEE65F93-4201-064E-9D0F-B546770686EE}" presName="hierRoot2" presStyleCnt="0">
        <dgm:presLayoutVars>
          <dgm:hierBranch val="init"/>
        </dgm:presLayoutVars>
      </dgm:prSet>
      <dgm:spPr/>
    </dgm:pt>
    <dgm:pt modelId="{25CEEEB5-698F-934A-9E89-4352BAD8DACC}" type="pres">
      <dgm:prSet presAssocID="{BEE65F93-4201-064E-9D0F-B546770686EE}" presName="rootComposite" presStyleCnt="0"/>
      <dgm:spPr/>
    </dgm:pt>
    <dgm:pt modelId="{161438B8-1C1D-5E41-92EA-51F93CAF9923}" type="pres">
      <dgm:prSet presAssocID="{BEE65F93-4201-064E-9D0F-B546770686EE}" presName="rootText" presStyleLbl="node2" presStyleIdx="1" presStyleCnt="4" custScaleX="35488" custLinFactNeighborX="-19459" custLinFactNeighborY="21177">
        <dgm:presLayoutVars>
          <dgm:chPref val="3"/>
        </dgm:presLayoutVars>
      </dgm:prSet>
      <dgm:spPr/>
    </dgm:pt>
    <dgm:pt modelId="{BD8C0B9C-FC9E-6448-8A85-BD4C31141ACC}" type="pres">
      <dgm:prSet presAssocID="{BEE65F93-4201-064E-9D0F-B546770686EE}" presName="rootConnector" presStyleLbl="node2" presStyleIdx="1" presStyleCnt="4"/>
      <dgm:spPr/>
    </dgm:pt>
    <dgm:pt modelId="{CCEEE508-4E49-3F42-8175-C1D9D6C5204A}" type="pres">
      <dgm:prSet presAssocID="{BEE65F93-4201-064E-9D0F-B546770686EE}" presName="hierChild4" presStyleCnt="0"/>
      <dgm:spPr/>
    </dgm:pt>
    <dgm:pt modelId="{D522C4E3-4CBF-8D4E-9C5C-2D78CEBDD0B7}" type="pres">
      <dgm:prSet presAssocID="{BDE7CB02-2C1E-0142-84B4-560983F712FF}" presName="Name64" presStyleLbl="parChTrans1D3" presStyleIdx="0" presStyleCnt="6"/>
      <dgm:spPr/>
    </dgm:pt>
    <dgm:pt modelId="{E8DF228A-C748-9244-92F8-7CD944CD1A20}" type="pres">
      <dgm:prSet presAssocID="{DCD49009-CB65-E148-8F02-AF207E02EE6C}" presName="hierRoot2" presStyleCnt="0">
        <dgm:presLayoutVars>
          <dgm:hierBranch val="init"/>
        </dgm:presLayoutVars>
      </dgm:prSet>
      <dgm:spPr/>
    </dgm:pt>
    <dgm:pt modelId="{0018745F-BE99-7D40-ADF2-E21DE4FA339D}" type="pres">
      <dgm:prSet presAssocID="{DCD49009-CB65-E148-8F02-AF207E02EE6C}" presName="rootComposite" presStyleCnt="0"/>
      <dgm:spPr/>
    </dgm:pt>
    <dgm:pt modelId="{02C7E18C-C415-754B-A8A0-41459D1E9D33}" type="pres">
      <dgm:prSet presAssocID="{DCD49009-CB65-E148-8F02-AF207E02EE6C}" presName="rootText" presStyleLbl="node3" presStyleIdx="0" presStyleCnt="5" custScaleX="25874" custLinFactNeighborX="-18873" custLinFactNeighborY="17030">
        <dgm:presLayoutVars>
          <dgm:chPref val="3"/>
        </dgm:presLayoutVars>
      </dgm:prSet>
      <dgm:spPr/>
    </dgm:pt>
    <dgm:pt modelId="{8F51F2F7-944B-AD4A-AA09-A00127EA1359}" type="pres">
      <dgm:prSet presAssocID="{DCD49009-CB65-E148-8F02-AF207E02EE6C}" presName="rootConnector" presStyleLbl="node3" presStyleIdx="0" presStyleCnt="5"/>
      <dgm:spPr/>
    </dgm:pt>
    <dgm:pt modelId="{49013C2C-BBBF-9B47-9D6B-B017342D737A}" type="pres">
      <dgm:prSet presAssocID="{DCD49009-CB65-E148-8F02-AF207E02EE6C}" presName="hierChild4" presStyleCnt="0"/>
      <dgm:spPr/>
    </dgm:pt>
    <dgm:pt modelId="{D220B66D-23C3-5844-BDCF-DCFDE3009AB2}" type="pres">
      <dgm:prSet presAssocID="{E3894141-9D3E-6D41-BD73-46FEA51B05FE}" presName="Name64" presStyleLbl="parChTrans1D4" presStyleIdx="0" presStyleCnt="5"/>
      <dgm:spPr/>
    </dgm:pt>
    <dgm:pt modelId="{8720D12A-B8EA-AE4D-B385-61B73A03E96E}" type="pres">
      <dgm:prSet presAssocID="{564448B7-6389-B04E-94C6-A0D71E7FD46D}" presName="hierRoot2" presStyleCnt="0">
        <dgm:presLayoutVars>
          <dgm:hierBranch val="init"/>
        </dgm:presLayoutVars>
      </dgm:prSet>
      <dgm:spPr/>
    </dgm:pt>
    <dgm:pt modelId="{B41BBE93-A932-F746-919B-733D039463CA}" type="pres">
      <dgm:prSet presAssocID="{564448B7-6389-B04E-94C6-A0D71E7FD46D}" presName="rootComposite" presStyleCnt="0"/>
      <dgm:spPr/>
    </dgm:pt>
    <dgm:pt modelId="{6BE73BCB-5662-D64A-8D2A-C1A4C5FB2806}" type="pres">
      <dgm:prSet presAssocID="{564448B7-6389-B04E-94C6-A0D71E7FD46D}" presName="rootText" presStyleLbl="node4" presStyleIdx="0" presStyleCnt="5" custLinFactNeighborX="7704" custLinFactNeighborY="17030">
        <dgm:presLayoutVars>
          <dgm:chPref val="3"/>
        </dgm:presLayoutVars>
      </dgm:prSet>
      <dgm:spPr/>
    </dgm:pt>
    <dgm:pt modelId="{C0D2F669-9E45-EA43-A593-D1A77760870C}" type="pres">
      <dgm:prSet presAssocID="{564448B7-6389-B04E-94C6-A0D71E7FD46D}" presName="rootConnector" presStyleLbl="node4" presStyleIdx="0" presStyleCnt="5"/>
      <dgm:spPr/>
    </dgm:pt>
    <dgm:pt modelId="{09164E24-97CC-5D47-8154-FC6BAE4AB6F2}" type="pres">
      <dgm:prSet presAssocID="{564448B7-6389-B04E-94C6-A0D71E7FD46D}" presName="hierChild4" presStyleCnt="0"/>
      <dgm:spPr/>
    </dgm:pt>
    <dgm:pt modelId="{3353F43A-BCCE-8944-8C4C-3428A8DB5D92}" type="pres">
      <dgm:prSet presAssocID="{564448B7-6389-B04E-94C6-A0D71E7FD46D}" presName="hierChild5" presStyleCnt="0"/>
      <dgm:spPr/>
    </dgm:pt>
    <dgm:pt modelId="{C841DC80-10E5-744D-BAFD-44BA4BBFCEAD}" type="pres">
      <dgm:prSet presAssocID="{DCD49009-CB65-E148-8F02-AF207E02EE6C}" presName="hierChild5" presStyleCnt="0"/>
      <dgm:spPr/>
    </dgm:pt>
    <dgm:pt modelId="{96E9DF6A-0D26-7745-BCBB-D1D575F75ADE}" type="pres">
      <dgm:prSet presAssocID="{A6E0421E-FA85-D24F-AFCF-F3B9353D2D83}" presName="Name64" presStyleLbl="parChTrans1D3" presStyleIdx="1" presStyleCnt="6"/>
      <dgm:spPr/>
    </dgm:pt>
    <dgm:pt modelId="{6A35374F-57C1-6C46-8EA2-1C807411D8D0}" type="pres">
      <dgm:prSet presAssocID="{AC418B26-9E43-8F4B-B849-040512B9502D}" presName="hierRoot2" presStyleCnt="0">
        <dgm:presLayoutVars>
          <dgm:hierBranch val="init"/>
        </dgm:presLayoutVars>
      </dgm:prSet>
      <dgm:spPr/>
    </dgm:pt>
    <dgm:pt modelId="{956A11EE-E406-2548-B300-1B95C561EF7B}" type="pres">
      <dgm:prSet presAssocID="{AC418B26-9E43-8F4B-B849-040512B9502D}" presName="rootComposite" presStyleCnt="0"/>
      <dgm:spPr/>
    </dgm:pt>
    <dgm:pt modelId="{F5D0B7FE-E6FF-9445-98EA-D877C6B534E0}" type="pres">
      <dgm:prSet presAssocID="{AC418B26-9E43-8F4B-B849-040512B9502D}" presName="rootText" presStyleLbl="node3" presStyleIdx="1" presStyleCnt="5" custScaleX="29258" custLinFactNeighborX="-18873" custLinFactNeighborY="4950">
        <dgm:presLayoutVars>
          <dgm:chPref val="3"/>
        </dgm:presLayoutVars>
      </dgm:prSet>
      <dgm:spPr/>
    </dgm:pt>
    <dgm:pt modelId="{E6F525A3-4850-A849-8AB8-1B422765CE12}" type="pres">
      <dgm:prSet presAssocID="{AC418B26-9E43-8F4B-B849-040512B9502D}" presName="rootConnector" presStyleLbl="node3" presStyleIdx="1" presStyleCnt="5"/>
      <dgm:spPr/>
    </dgm:pt>
    <dgm:pt modelId="{DDB131E0-5497-BA4A-8C0A-C5751B4F7848}" type="pres">
      <dgm:prSet presAssocID="{AC418B26-9E43-8F4B-B849-040512B9502D}" presName="hierChild4" presStyleCnt="0"/>
      <dgm:spPr/>
    </dgm:pt>
    <dgm:pt modelId="{33BBA67F-0792-C94A-9D79-5AC62155771A}" type="pres">
      <dgm:prSet presAssocID="{3C739428-D6B4-7E4D-A491-813202F61CF2}" presName="Name64" presStyleLbl="parChTrans1D4" presStyleIdx="1" presStyleCnt="5"/>
      <dgm:spPr/>
    </dgm:pt>
    <dgm:pt modelId="{61805EE5-65CF-E640-A463-4EC6BFDD4203}" type="pres">
      <dgm:prSet presAssocID="{2142E9A6-69DB-5442-9D19-7DB9C26AE19A}" presName="hierRoot2" presStyleCnt="0">
        <dgm:presLayoutVars>
          <dgm:hierBranch val="init"/>
        </dgm:presLayoutVars>
      </dgm:prSet>
      <dgm:spPr/>
    </dgm:pt>
    <dgm:pt modelId="{B3EF8A21-3B2A-3748-861B-4439E823422C}" type="pres">
      <dgm:prSet presAssocID="{2142E9A6-69DB-5442-9D19-7DB9C26AE19A}" presName="rootComposite" presStyleCnt="0"/>
      <dgm:spPr/>
    </dgm:pt>
    <dgm:pt modelId="{A788DD20-FABA-8D44-9765-6F63B0DCECC5}" type="pres">
      <dgm:prSet presAssocID="{2142E9A6-69DB-5442-9D19-7DB9C26AE19A}" presName="rootText" presStyleLbl="node4" presStyleIdx="1" presStyleCnt="5" custLinFactNeighborX="4320" custLinFactNeighborY="5189">
        <dgm:presLayoutVars>
          <dgm:chPref val="3"/>
        </dgm:presLayoutVars>
      </dgm:prSet>
      <dgm:spPr/>
    </dgm:pt>
    <dgm:pt modelId="{80E22200-C8B4-FA4D-B350-8EAFBD3EC445}" type="pres">
      <dgm:prSet presAssocID="{2142E9A6-69DB-5442-9D19-7DB9C26AE19A}" presName="rootConnector" presStyleLbl="node4" presStyleIdx="1" presStyleCnt="5"/>
      <dgm:spPr/>
    </dgm:pt>
    <dgm:pt modelId="{96BB656A-6A53-244E-B310-B257A0CB8ED5}" type="pres">
      <dgm:prSet presAssocID="{2142E9A6-69DB-5442-9D19-7DB9C26AE19A}" presName="hierChild4" presStyleCnt="0"/>
      <dgm:spPr/>
    </dgm:pt>
    <dgm:pt modelId="{2AC53E87-8D09-9C4D-AE81-DA50E44FF058}" type="pres">
      <dgm:prSet presAssocID="{2142E9A6-69DB-5442-9D19-7DB9C26AE19A}" presName="hierChild5" presStyleCnt="0"/>
      <dgm:spPr/>
    </dgm:pt>
    <dgm:pt modelId="{EE9E0B11-5572-0240-BA5B-1910432E4FA8}" type="pres">
      <dgm:prSet presAssocID="{AC418B26-9E43-8F4B-B849-040512B9502D}" presName="hierChild5" presStyleCnt="0"/>
      <dgm:spPr/>
    </dgm:pt>
    <dgm:pt modelId="{9CAC86D8-1697-C145-B7E3-8F9FDBCCAA84}" type="pres">
      <dgm:prSet presAssocID="{4B4C92D4-5E54-E244-92E1-7189A69F980F}" presName="Name64" presStyleLbl="parChTrans1D3" presStyleIdx="2" presStyleCnt="6"/>
      <dgm:spPr/>
    </dgm:pt>
    <dgm:pt modelId="{9CD105FA-1D49-F842-8B54-0EF3EE4697C7}" type="pres">
      <dgm:prSet presAssocID="{73DA1ECA-2BE4-F745-B5DE-A2A222D40594}" presName="hierRoot2" presStyleCnt="0">
        <dgm:presLayoutVars>
          <dgm:hierBranch val="init"/>
        </dgm:presLayoutVars>
      </dgm:prSet>
      <dgm:spPr/>
    </dgm:pt>
    <dgm:pt modelId="{3823B0C5-B3EF-0943-A1D3-69E4D145098F}" type="pres">
      <dgm:prSet presAssocID="{73DA1ECA-2BE4-F745-B5DE-A2A222D40594}" presName="rootComposite" presStyleCnt="0"/>
      <dgm:spPr/>
    </dgm:pt>
    <dgm:pt modelId="{705F0BCA-0A15-594C-9FE7-F6FA1200E9DF}" type="pres">
      <dgm:prSet presAssocID="{73DA1ECA-2BE4-F745-B5DE-A2A222D40594}" presName="rootText" presStyleLbl="node3" presStyleIdx="2" presStyleCnt="5" custScaleX="33323" custLinFactNeighborX="-18873" custLinFactNeighborY="4950">
        <dgm:presLayoutVars>
          <dgm:chPref val="3"/>
        </dgm:presLayoutVars>
      </dgm:prSet>
      <dgm:spPr/>
    </dgm:pt>
    <dgm:pt modelId="{C9EC9A0B-627B-824C-A63E-0AE3D37B8A20}" type="pres">
      <dgm:prSet presAssocID="{73DA1ECA-2BE4-F745-B5DE-A2A222D40594}" presName="rootConnector" presStyleLbl="node3" presStyleIdx="2" presStyleCnt="5"/>
      <dgm:spPr/>
    </dgm:pt>
    <dgm:pt modelId="{89D46997-FD85-6941-B679-2DF53E8BD8CC}" type="pres">
      <dgm:prSet presAssocID="{73DA1ECA-2BE4-F745-B5DE-A2A222D40594}" presName="hierChild4" presStyleCnt="0"/>
      <dgm:spPr/>
    </dgm:pt>
    <dgm:pt modelId="{33FCE20C-E3E3-C846-B7E6-94EF5B2FF619}" type="pres">
      <dgm:prSet presAssocID="{4A54A747-8565-9340-B68F-156C11BC9F91}" presName="Name64" presStyleLbl="parChTrans1D4" presStyleIdx="2" presStyleCnt="5"/>
      <dgm:spPr/>
    </dgm:pt>
    <dgm:pt modelId="{3A88BAF1-595E-8548-8DD8-F28A94A26360}" type="pres">
      <dgm:prSet presAssocID="{DEE999DF-ECB2-2742-96E7-682903A88B11}" presName="hierRoot2" presStyleCnt="0">
        <dgm:presLayoutVars>
          <dgm:hierBranch val="init"/>
        </dgm:presLayoutVars>
      </dgm:prSet>
      <dgm:spPr/>
    </dgm:pt>
    <dgm:pt modelId="{B49812AD-B5FD-174E-B9AE-FB1CCB9889BD}" type="pres">
      <dgm:prSet presAssocID="{DEE999DF-ECB2-2742-96E7-682903A88B11}" presName="rootComposite" presStyleCnt="0"/>
      <dgm:spPr/>
    </dgm:pt>
    <dgm:pt modelId="{378143E3-57AC-1141-BEB3-780346CCE24D}" type="pres">
      <dgm:prSet presAssocID="{DEE999DF-ECB2-2742-96E7-682903A88B11}" presName="rootText" presStyleLbl="node4" presStyleIdx="2" presStyleCnt="5" custLinFactNeighborY="5190">
        <dgm:presLayoutVars>
          <dgm:chPref val="3"/>
        </dgm:presLayoutVars>
      </dgm:prSet>
      <dgm:spPr/>
    </dgm:pt>
    <dgm:pt modelId="{88E82C3E-BA03-9C41-9EB3-FE4241448B41}" type="pres">
      <dgm:prSet presAssocID="{DEE999DF-ECB2-2742-96E7-682903A88B11}" presName="rootConnector" presStyleLbl="node4" presStyleIdx="2" presStyleCnt="5"/>
      <dgm:spPr/>
    </dgm:pt>
    <dgm:pt modelId="{0966D70F-6AA4-4243-95A0-6B2A56D4FCA5}" type="pres">
      <dgm:prSet presAssocID="{DEE999DF-ECB2-2742-96E7-682903A88B11}" presName="hierChild4" presStyleCnt="0"/>
      <dgm:spPr/>
    </dgm:pt>
    <dgm:pt modelId="{0F9EAD51-FA50-2F48-88BA-24A424F77838}" type="pres">
      <dgm:prSet presAssocID="{DEE999DF-ECB2-2742-96E7-682903A88B11}" presName="hierChild5" presStyleCnt="0"/>
      <dgm:spPr/>
    </dgm:pt>
    <dgm:pt modelId="{C80974ED-0242-A646-8A8C-99AE2BCF37FA}" type="pres">
      <dgm:prSet presAssocID="{73DA1ECA-2BE4-F745-B5DE-A2A222D40594}" presName="hierChild5" presStyleCnt="0"/>
      <dgm:spPr/>
    </dgm:pt>
    <dgm:pt modelId="{E52B1493-039A-8B4F-B453-B3E6EEBCFF11}" type="pres">
      <dgm:prSet presAssocID="{BEE65F93-4201-064E-9D0F-B546770686EE}" presName="hierChild5" presStyleCnt="0"/>
      <dgm:spPr/>
    </dgm:pt>
    <dgm:pt modelId="{53972E11-D630-7F40-9A37-FFA7C714C039}" type="pres">
      <dgm:prSet presAssocID="{C0B6ECCF-5C58-1A48-8ED5-6B7B25510105}" presName="Name115" presStyleLbl="parChTrans1D3" presStyleIdx="3" presStyleCnt="6"/>
      <dgm:spPr/>
    </dgm:pt>
    <dgm:pt modelId="{BE52F0A0-2D1F-6D43-BC8E-190138A1E957}" type="pres">
      <dgm:prSet presAssocID="{DAE9C083-0C4F-6943-B071-0489832B9193}" presName="hierRoot3" presStyleCnt="0">
        <dgm:presLayoutVars>
          <dgm:hierBranch val="init"/>
        </dgm:presLayoutVars>
      </dgm:prSet>
      <dgm:spPr/>
    </dgm:pt>
    <dgm:pt modelId="{13A16E78-F7C2-F242-B942-A44C96C79778}" type="pres">
      <dgm:prSet presAssocID="{DAE9C083-0C4F-6943-B071-0489832B9193}" presName="rootComposite3" presStyleCnt="0"/>
      <dgm:spPr/>
    </dgm:pt>
    <dgm:pt modelId="{B7FD1571-9E92-C244-A77D-B4E2DCCDDAEA}" type="pres">
      <dgm:prSet presAssocID="{DAE9C083-0C4F-6943-B071-0489832B9193}" presName="rootText3" presStyleLbl="asst2" presStyleIdx="0" presStyleCnt="1" custScaleX="86900" custLinFactNeighborX="-27495" custLinFactNeighborY="-1284">
        <dgm:presLayoutVars>
          <dgm:chPref val="3"/>
        </dgm:presLayoutVars>
      </dgm:prSet>
      <dgm:spPr/>
    </dgm:pt>
    <dgm:pt modelId="{530BFB49-D481-394C-B53A-799578A0F27C}" type="pres">
      <dgm:prSet presAssocID="{DAE9C083-0C4F-6943-B071-0489832B9193}" presName="rootConnector3" presStyleLbl="asst2" presStyleIdx="0" presStyleCnt="1"/>
      <dgm:spPr/>
    </dgm:pt>
    <dgm:pt modelId="{3858FDDD-A325-C44C-91AC-7483C47B7A68}" type="pres">
      <dgm:prSet presAssocID="{DAE9C083-0C4F-6943-B071-0489832B9193}" presName="hierChild6" presStyleCnt="0"/>
      <dgm:spPr/>
    </dgm:pt>
    <dgm:pt modelId="{9069EB40-BB5C-F24E-BB79-7F4229B279A6}" type="pres">
      <dgm:prSet presAssocID="{DAE9C083-0C4F-6943-B071-0489832B9193}" presName="hierChild7" presStyleCnt="0"/>
      <dgm:spPr/>
    </dgm:pt>
    <dgm:pt modelId="{5A852F92-561F-7F47-9C2A-F6343BE87C88}" type="pres">
      <dgm:prSet presAssocID="{7814033E-60B1-1440-9FB7-D122C698E048}" presName="Name64" presStyleLbl="parChTrans1D2" presStyleIdx="2" presStyleCnt="5"/>
      <dgm:spPr/>
    </dgm:pt>
    <dgm:pt modelId="{E8859547-D819-9848-A20B-B521D3928126}" type="pres">
      <dgm:prSet presAssocID="{9F09D633-AE73-364D-AA8D-1032179EB071}" presName="hierRoot2" presStyleCnt="0">
        <dgm:presLayoutVars>
          <dgm:hierBranch val="init"/>
        </dgm:presLayoutVars>
      </dgm:prSet>
      <dgm:spPr/>
    </dgm:pt>
    <dgm:pt modelId="{A7801C50-EB92-234E-8D70-24081FB2A67B}" type="pres">
      <dgm:prSet presAssocID="{9F09D633-AE73-364D-AA8D-1032179EB071}" presName="rootComposite" presStyleCnt="0"/>
      <dgm:spPr/>
    </dgm:pt>
    <dgm:pt modelId="{9DAB3D64-F6C8-564D-9E99-C14EAE8E8A33}" type="pres">
      <dgm:prSet presAssocID="{9F09D633-AE73-364D-AA8D-1032179EB071}" presName="rootText" presStyleLbl="node2" presStyleIdx="2" presStyleCnt="4" custScaleX="37215" custLinFactNeighborX="-21735" custLinFactNeighborY="-7706">
        <dgm:presLayoutVars>
          <dgm:chPref val="3"/>
        </dgm:presLayoutVars>
      </dgm:prSet>
      <dgm:spPr/>
    </dgm:pt>
    <dgm:pt modelId="{1595AEBD-0A54-FB4D-AE18-357274B788E9}" type="pres">
      <dgm:prSet presAssocID="{9F09D633-AE73-364D-AA8D-1032179EB071}" presName="rootConnector" presStyleLbl="node2" presStyleIdx="2" presStyleCnt="4"/>
      <dgm:spPr/>
    </dgm:pt>
    <dgm:pt modelId="{A99E9DD7-DCD4-D643-81AD-564E8F1FB3B5}" type="pres">
      <dgm:prSet presAssocID="{9F09D633-AE73-364D-AA8D-1032179EB071}" presName="hierChild4" presStyleCnt="0"/>
      <dgm:spPr/>
    </dgm:pt>
    <dgm:pt modelId="{AD249EDE-CA90-6741-8E8B-CBE1BBC40192}" type="pres">
      <dgm:prSet presAssocID="{94338AB4-3173-9C4B-BEBB-2264388D3711}" presName="Name64" presStyleLbl="parChTrans1D3" presStyleIdx="4" presStyleCnt="6"/>
      <dgm:spPr/>
    </dgm:pt>
    <dgm:pt modelId="{1B37F81D-FB21-4A49-9D77-0B609807072C}" type="pres">
      <dgm:prSet presAssocID="{59156C3C-7FCC-784B-BB98-3B13C015F1EA}" presName="hierRoot2" presStyleCnt="0">
        <dgm:presLayoutVars>
          <dgm:hierBranch val="init"/>
        </dgm:presLayoutVars>
      </dgm:prSet>
      <dgm:spPr/>
    </dgm:pt>
    <dgm:pt modelId="{C4EF9715-364B-824D-8635-FEBC4FAF2498}" type="pres">
      <dgm:prSet presAssocID="{59156C3C-7FCC-784B-BB98-3B13C015F1EA}" presName="rootComposite" presStyleCnt="0"/>
      <dgm:spPr/>
    </dgm:pt>
    <dgm:pt modelId="{9F193903-20F6-A840-9C90-8CDC509D39B0}" type="pres">
      <dgm:prSet presAssocID="{59156C3C-7FCC-784B-BB98-3B13C015F1EA}" presName="rootText" presStyleLbl="node3" presStyleIdx="3" presStyleCnt="5" custLinFactNeighborX="57773" custLinFactNeighborY="-7976">
        <dgm:presLayoutVars>
          <dgm:chPref val="3"/>
        </dgm:presLayoutVars>
      </dgm:prSet>
      <dgm:spPr/>
    </dgm:pt>
    <dgm:pt modelId="{30CBA6D1-93CE-B846-B1FE-365575C8870C}" type="pres">
      <dgm:prSet presAssocID="{59156C3C-7FCC-784B-BB98-3B13C015F1EA}" presName="rootConnector" presStyleLbl="node3" presStyleIdx="3" presStyleCnt="5"/>
      <dgm:spPr/>
    </dgm:pt>
    <dgm:pt modelId="{6ED50853-E2D0-B44C-AEA5-E8BDEF8A6D24}" type="pres">
      <dgm:prSet presAssocID="{59156C3C-7FCC-784B-BB98-3B13C015F1EA}" presName="hierChild4" presStyleCnt="0"/>
      <dgm:spPr/>
    </dgm:pt>
    <dgm:pt modelId="{63C1802C-CD2D-6D43-9D9D-D100BED464EA}" type="pres">
      <dgm:prSet presAssocID="{2B4BB3A8-58DB-B54B-AF5E-016C52563FDE}" presName="Name64" presStyleLbl="parChTrans1D4" presStyleIdx="3" presStyleCnt="5"/>
      <dgm:spPr/>
    </dgm:pt>
    <dgm:pt modelId="{86AFCC9B-5C4B-BE47-A1F8-C5216F3998F2}" type="pres">
      <dgm:prSet presAssocID="{5BFBB645-CCBE-2445-BEC0-FCCFC4143C09}" presName="hierRoot2" presStyleCnt="0">
        <dgm:presLayoutVars>
          <dgm:hierBranch val="init"/>
        </dgm:presLayoutVars>
      </dgm:prSet>
      <dgm:spPr/>
    </dgm:pt>
    <dgm:pt modelId="{C5133FDC-3FC0-0846-BC4D-5F8D035FD98B}" type="pres">
      <dgm:prSet presAssocID="{5BFBB645-CCBE-2445-BEC0-FCCFC4143C09}" presName="rootComposite" presStyleCnt="0"/>
      <dgm:spPr/>
    </dgm:pt>
    <dgm:pt modelId="{C976FD54-0DCB-3D48-B302-4A4400786077}" type="pres">
      <dgm:prSet presAssocID="{5BFBB645-CCBE-2445-BEC0-FCCFC4143C09}" presName="rootText" presStyleLbl="node4" presStyleIdx="3" presStyleCnt="5" custScaleX="77035" custLinFactNeighborX="56625" custLinFactNeighborY="-8267">
        <dgm:presLayoutVars>
          <dgm:chPref val="3"/>
        </dgm:presLayoutVars>
      </dgm:prSet>
      <dgm:spPr/>
    </dgm:pt>
    <dgm:pt modelId="{4CC297CB-75C2-2946-90F6-3A06609F62F8}" type="pres">
      <dgm:prSet presAssocID="{5BFBB645-CCBE-2445-BEC0-FCCFC4143C09}" presName="rootConnector" presStyleLbl="node4" presStyleIdx="3" presStyleCnt="5"/>
      <dgm:spPr/>
    </dgm:pt>
    <dgm:pt modelId="{1E61E1D2-4458-3249-BE97-CB1274FC28D4}" type="pres">
      <dgm:prSet presAssocID="{5BFBB645-CCBE-2445-BEC0-FCCFC4143C09}" presName="hierChild4" presStyleCnt="0"/>
      <dgm:spPr/>
    </dgm:pt>
    <dgm:pt modelId="{9CF67BFD-B13D-8A4E-9916-6FF5129A8ED8}" type="pres">
      <dgm:prSet presAssocID="{5BFBB645-CCBE-2445-BEC0-FCCFC4143C09}" presName="hierChild5" presStyleCnt="0"/>
      <dgm:spPr/>
    </dgm:pt>
    <dgm:pt modelId="{8428E7B6-AAE5-CE47-846F-988D08A1D225}" type="pres">
      <dgm:prSet presAssocID="{59156C3C-7FCC-784B-BB98-3B13C015F1EA}" presName="hierChild5" presStyleCnt="0"/>
      <dgm:spPr/>
    </dgm:pt>
    <dgm:pt modelId="{60CDA23A-A3BD-7647-BC66-9AEC1394150D}" type="pres">
      <dgm:prSet presAssocID="{9F09D633-AE73-364D-AA8D-1032179EB071}" presName="hierChild5" presStyleCnt="0"/>
      <dgm:spPr/>
    </dgm:pt>
    <dgm:pt modelId="{8BF50C9A-B8D0-5D4F-945E-05A098FE0744}" type="pres">
      <dgm:prSet presAssocID="{4CBCCD5F-9AA5-7C47-99F9-F68187156351}" presName="Name64" presStyleLbl="parChTrans1D2" presStyleIdx="3" presStyleCnt="5"/>
      <dgm:spPr/>
    </dgm:pt>
    <dgm:pt modelId="{A0E24E11-4FE2-8D42-AA68-9FA0B264F205}" type="pres">
      <dgm:prSet presAssocID="{15BBD394-6D48-4341-BB18-4BFD23AD7A15}" presName="hierRoot2" presStyleCnt="0">
        <dgm:presLayoutVars>
          <dgm:hierBranch val="init"/>
        </dgm:presLayoutVars>
      </dgm:prSet>
      <dgm:spPr/>
    </dgm:pt>
    <dgm:pt modelId="{030AFCC3-3200-164A-A68B-E387F16F1922}" type="pres">
      <dgm:prSet presAssocID="{15BBD394-6D48-4341-BB18-4BFD23AD7A15}" presName="rootComposite" presStyleCnt="0"/>
      <dgm:spPr/>
    </dgm:pt>
    <dgm:pt modelId="{FD0288F7-C1E0-B142-A5D4-5FD46123CE01}" type="pres">
      <dgm:prSet presAssocID="{15BBD394-6D48-4341-BB18-4BFD23AD7A15}" presName="rootText" presStyleLbl="node2" presStyleIdx="3" presStyleCnt="4" custScaleX="35488" custLinFactNeighborX="-21307" custLinFactNeighborY="-31821">
        <dgm:presLayoutVars>
          <dgm:chPref val="3"/>
        </dgm:presLayoutVars>
      </dgm:prSet>
      <dgm:spPr/>
    </dgm:pt>
    <dgm:pt modelId="{A7ED57B7-E82E-294A-9481-11C40E07139E}" type="pres">
      <dgm:prSet presAssocID="{15BBD394-6D48-4341-BB18-4BFD23AD7A15}" presName="rootConnector" presStyleLbl="node2" presStyleIdx="3" presStyleCnt="4"/>
      <dgm:spPr/>
    </dgm:pt>
    <dgm:pt modelId="{05165961-0DAB-DF41-842B-BF34980A61E0}" type="pres">
      <dgm:prSet presAssocID="{15BBD394-6D48-4341-BB18-4BFD23AD7A15}" presName="hierChild4" presStyleCnt="0"/>
      <dgm:spPr/>
    </dgm:pt>
    <dgm:pt modelId="{216810FB-58BB-614B-920A-CBC36449C312}" type="pres">
      <dgm:prSet presAssocID="{AE402BD6-49AA-1445-80BF-F51926DC9E86}" presName="Name64" presStyleLbl="parChTrans1D3" presStyleIdx="5" presStyleCnt="6"/>
      <dgm:spPr/>
    </dgm:pt>
    <dgm:pt modelId="{0961AE16-1B30-9945-AED0-BF4E9BEACB7B}" type="pres">
      <dgm:prSet presAssocID="{F954EEF6-CEBA-EA41-A1F9-CFC0BB72F780}" presName="hierRoot2" presStyleCnt="0">
        <dgm:presLayoutVars>
          <dgm:hierBranch val="init"/>
        </dgm:presLayoutVars>
      </dgm:prSet>
      <dgm:spPr/>
    </dgm:pt>
    <dgm:pt modelId="{C677B6CD-CF85-784C-8EF7-48335A413A54}" type="pres">
      <dgm:prSet presAssocID="{F954EEF6-CEBA-EA41-A1F9-CFC0BB72F780}" presName="rootComposite" presStyleCnt="0"/>
      <dgm:spPr/>
    </dgm:pt>
    <dgm:pt modelId="{0DB4784C-775B-5E40-A157-A4A2B29D3736}" type="pres">
      <dgm:prSet presAssocID="{F954EEF6-CEBA-EA41-A1F9-CFC0BB72F780}" presName="rootText" presStyleLbl="node3" presStyleIdx="4" presStyleCnt="5" custScaleX="106791" custScaleY="111748" custLinFactNeighborX="51088" custLinFactNeighborY="-32412">
        <dgm:presLayoutVars>
          <dgm:chPref val="3"/>
        </dgm:presLayoutVars>
      </dgm:prSet>
      <dgm:spPr/>
    </dgm:pt>
    <dgm:pt modelId="{53BB0192-02AF-AD4E-9046-923042FE3444}" type="pres">
      <dgm:prSet presAssocID="{F954EEF6-CEBA-EA41-A1F9-CFC0BB72F780}" presName="rootConnector" presStyleLbl="node3" presStyleIdx="4" presStyleCnt="5"/>
      <dgm:spPr/>
    </dgm:pt>
    <dgm:pt modelId="{0E1F4E84-584B-7E4C-9274-281CF77CB752}" type="pres">
      <dgm:prSet presAssocID="{F954EEF6-CEBA-EA41-A1F9-CFC0BB72F780}" presName="hierChild4" presStyleCnt="0"/>
      <dgm:spPr/>
    </dgm:pt>
    <dgm:pt modelId="{AF3B05CE-FFAF-654D-ABD5-8A77E8BF6F43}" type="pres">
      <dgm:prSet presAssocID="{7D8C37CB-D1FB-7948-A130-6E299B96D259}" presName="Name64" presStyleLbl="parChTrans1D4" presStyleIdx="4" presStyleCnt="5"/>
      <dgm:spPr/>
    </dgm:pt>
    <dgm:pt modelId="{1E6332F5-6FB6-B343-A3D2-4326846C26CA}" type="pres">
      <dgm:prSet presAssocID="{541665A2-1196-384A-8118-0223F309A676}" presName="hierRoot2" presStyleCnt="0">
        <dgm:presLayoutVars>
          <dgm:hierBranch val="init"/>
        </dgm:presLayoutVars>
      </dgm:prSet>
      <dgm:spPr/>
    </dgm:pt>
    <dgm:pt modelId="{3D044E61-2193-934E-938B-F1627D3CDAA2}" type="pres">
      <dgm:prSet presAssocID="{541665A2-1196-384A-8118-0223F309A676}" presName="rootComposite" presStyleCnt="0"/>
      <dgm:spPr/>
    </dgm:pt>
    <dgm:pt modelId="{D541B3BE-6FB7-074B-A038-D10EFB8A557D}" type="pres">
      <dgm:prSet presAssocID="{541665A2-1196-384A-8118-0223F309A676}" presName="rootText" presStyleLbl="node4" presStyleIdx="4" presStyleCnt="5" custLinFactNeighborX="40237" custLinFactNeighborY="-31821">
        <dgm:presLayoutVars>
          <dgm:chPref val="3"/>
        </dgm:presLayoutVars>
      </dgm:prSet>
      <dgm:spPr/>
    </dgm:pt>
    <dgm:pt modelId="{98369200-8CFE-1B4A-A3B3-ABE7896CD53D}" type="pres">
      <dgm:prSet presAssocID="{541665A2-1196-384A-8118-0223F309A676}" presName="rootConnector" presStyleLbl="node4" presStyleIdx="4" presStyleCnt="5"/>
      <dgm:spPr/>
    </dgm:pt>
    <dgm:pt modelId="{3A7941A2-6158-B746-A2D2-53EC5566A9E7}" type="pres">
      <dgm:prSet presAssocID="{541665A2-1196-384A-8118-0223F309A676}" presName="hierChild4" presStyleCnt="0"/>
      <dgm:spPr/>
    </dgm:pt>
    <dgm:pt modelId="{8DB1E6FB-3D2E-E248-8D50-6A5102FF1696}" type="pres">
      <dgm:prSet presAssocID="{541665A2-1196-384A-8118-0223F309A676}" presName="hierChild5" presStyleCnt="0"/>
      <dgm:spPr/>
    </dgm:pt>
    <dgm:pt modelId="{F054BE42-7381-C94A-9371-5CF91A5FFEF6}" type="pres">
      <dgm:prSet presAssocID="{F954EEF6-CEBA-EA41-A1F9-CFC0BB72F780}" presName="hierChild5" presStyleCnt="0"/>
      <dgm:spPr/>
    </dgm:pt>
    <dgm:pt modelId="{89565947-8F77-3248-896D-EDD7F5F87394}" type="pres">
      <dgm:prSet presAssocID="{15BBD394-6D48-4341-BB18-4BFD23AD7A15}" presName="hierChild5" presStyleCnt="0"/>
      <dgm:spPr/>
    </dgm:pt>
    <dgm:pt modelId="{41192C1D-689A-3B4B-9A24-A08C605F2D1B}" type="pres">
      <dgm:prSet presAssocID="{F6BED253-9DB9-FC42-B19B-71B33082C78C}" presName="hierChild3" presStyleCnt="0"/>
      <dgm:spPr/>
    </dgm:pt>
    <dgm:pt modelId="{93CF4671-DAEB-7245-89F7-CAD636D1DA4E}" type="pres">
      <dgm:prSet presAssocID="{B69EFD17-67F4-7B4C-B28F-8E1BADA1BF88}" presName="Name115" presStyleLbl="parChTrans1D2" presStyleIdx="4" presStyleCnt="5"/>
      <dgm:spPr/>
    </dgm:pt>
    <dgm:pt modelId="{837B65F3-DA58-C043-960B-5FD735798494}" type="pres">
      <dgm:prSet presAssocID="{4E6E501E-A9B0-1F47-9C0A-D3B741D9F832}" presName="hierRoot3" presStyleCnt="0">
        <dgm:presLayoutVars>
          <dgm:hierBranch val="init"/>
        </dgm:presLayoutVars>
      </dgm:prSet>
      <dgm:spPr/>
    </dgm:pt>
    <dgm:pt modelId="{EEA3FFDE-4B64-6345-B793-2B357BD92376}" type="pres">
      <dgm:prSet presAssocID="{4E6E501E-A9B0-1F47-9C0A-D3B741D9F832}" presName="rootComposite3" presStyleCnt="0"/>
      <dgm:spPr/>
    </dgm:pt>
    <dgm:pt modelId="{CD3C39CD-2FF2-5449-B352-71061748514D}" type="pres">
      <dgm:prSet presAssocID="{4E6E501E-A9B0-1F47-9C0A-D3B741D9F832}" presName="rootText3" presStyleLbl="asst1" presStyleIdx="0" presStyleCnt="1" custScaleX="57361" custLinFactNeighborX="-24192" custLinFactNeighborY="-3990">
        <dgm:presLayoutVars>
          <dgm:chPref val="3"/>
        </dgm:presLayoutVars>
      </dgm:prSet>
      <dgm:spPr/>
    </dgm:pt>
    <dgm:pt modelId="{AC5B9BBB-7776-E042-84F7-8AAB27B8DB32}" type="pres">
      <dgm:prSet presAssocID="{4E6E501E-A9B0-1F47-9C0A-D3B741D9F832}" presName="rootConnector3" presStyleLbl="asst1" presStyleIdx="0" presStyleCnt="1"/>
      <dgm:spPr/>
    </dgm:pt>
    <dgm:pt modelId="{363099EA-9F9A-B940-837B-AE23A4243236}" type="pres">
      <dgm:prSet presAssocID="{4E6E501E-A9B0-1F47-9C0A-D3B741D9F832}" presName="hierChild6" presStyleCnt="0"/>
      <dgm:spPr/>
    </dgm:pt>
    <dgm:pt modelId="{67B85DF5-6517-D941-9330-46A05F5F2ED7}" type="pres">
      <dgm:prSet presAssocID="{4E6E501E-A9B0-1F47-9C0A-D3B741D9F832}" presName="hierChild7" presStyleCnt="0"/>
      <dgm:spPr/>
    </dgm:pt>
  </dgm:ptLst>
  <dgm:cxnLst>
    <dgm:cxn modelId="{FE732F00-52FF-FC40-88EE-E703C0008CC7}" srcId="{F6BED253-9DB9-FC42-B19B-71B33082C78C}" destId="{BEE65F93-4201-064E-9D0F-B546770686EE}" srcOrd="2" destOrd="0" parTransId="{BC8B3999-CD1A-7042-83B0-10378C77FAC3}" sibTransId="{1D623C8B-C8D6-C547-AEBD-1E3787708CA8}"/>
    <dgm:cxn modelId="{5F344300-4A8A-D34B-90F9-BC3F38A42D2E}" type="presOf" srcId="{4CBCCD5F-9AA5-7C47-99F9-F68187156351}" destId="{8BF50C9A-B8D0-5D4F-945E-05A098FE0744}" srcOrd="0" destOrd="0" presId="urn:microsoft.com/office/officeart/2009/3/layout/HorizontalOrganizationChart"/>
    <dgm:cxn modelId="{41D35C02-B391-7C46-9FEB-3F76F7B1C3C9}" type="presOf" srcId="{7D8C37CB-D1FB-7948-A130-6E299B96D259}" destId="{AF3B05CE-FFAF-654D-ABD5-8A77E8BF6F43}" srcOrd="0" destOrd="0" presId="urn:microsoft.com/office/officeart/2009/3/layout/HorizontalOrganizationChart"/>
    <dgm:cxn modelId="{AB758F1D-B3CA-7142-8C4B-CE4CEC823A11}" srcId="{F6BED253-9DB9-FC42-B19B-71B33082C78C}" destId="{4E6E501E-A9B0-1F47-9C0A-D3B741D9F832}" srcOrd="0" destOrd="0" parTransId="{B69EFD17-67F4-7B4C-B28F-8E1BADA1BF88}" sibTransId="{04DB2709-2BC7-6A49-9056-195C78A74A4E}"/>
    <dgm:cxn modelId="{C8ABFD1D-182B-1E41-B6B3-3A9A13E510F4}" srcId="{F6BED253-9DB9-FC42-B19B-71B33082C78C}" destId="{15BBD394-6D48-4341-BB18-4BFD23AD7A15}" srcOrd="4" destOrd="0" parTransId="{4CBCCD5F-9AA5-7C47-99F9-F68187156351}" sibTransId="{92F37D98-AE08-3A4A-8949-6D9F4B6FED55}"/>
    <dgm:cxn modelId="{BA1FD71F-B2B9-C045-9596-5A9DCC45F9B9}" type="presOf" srcId="{59156C3C-7FCC-784B-BB98-3B13C015F1EA}" destId="{30CBA6D1-93CE-B846-B1FE-365575C8870C}" srcOrd="1" destOrd="0" presId="urn:microsoft.com/office/officeart/2009/3/layout/HorizontalOrganizationChart"/>
    <dgm:cxn modelId="{1CD88722-AE74-5745-A32C-4B57E3DA7E6F}" srcId="{F954EEF6-CEBA-EA41-A1F9-CFC0BB72F780}" destId="{541665A2-1196-384A-8118-0223F309A676}" srcOrd="0" destOrd="0" parTransId="{7D8C37CB-D1FB-7948-A130-6E299B96D259}" sibTransId="{755A1F5A-2738-7945-93F2-A8AD67E49EA1}"/>
    <dgm:cxn modelId="{1F857823-7C34-894D-A2F5-E553BBD6AF3E}" type="presOf" srcId="{541665A2-1196-384A-8118-0223F309A676}" destId="{D541B3BE-6FB7-074B-A038-D10EFB8A557D}" srcOrd="0" destOrd="0" presId="urn:microsoft.com/office/officeart/2009/3/layout/HorizontalOrganizationChart"/>
    <dgm:cxn modelId="{6E779624-B85F-6E42-A34A-8DAD71FFCA65}" type="presOf" srcId="{C0B6ECCF-5C58-1A48-8ED5-6B7B25510105}" destId="{53972E11-D630-7F40-9A37-FFA7C714C039}" srcOrd="0" destOrd="0" presId="urn:microsoft.com/office/officeart/2009/3/layout/HorizontalOrganizationChart"/>
    <dgm:cxn modelId="{BC433725-2DFE-DE45-A58E-BC7207620937}" type="presOf" srcId="{B69EFD17-67F4-7B4C-B28F-8E1BADA1BF88}" destId="{93CF4671-DAEB-7245-89F7-CAD636D1DA4E}" srcOrd="0" destOrd="0" presId="urn:microsoft.com/office/officeart/2009/3/layout/HorizontalOrganizationChart"/>
    <dgm:cxn modelId="{C91D6C26-219D-B944-8A10-B42047284CF2}" type="presOf" srcId="{F6BED253-9DB9-FC42-B19B-71B33082C78C}" destId="{2543ED42-1E76-674B-827C-875BDB66AA1B}" srcOrd="1" destOrd="0" presId="urn:microsoft.com/office/officeart/2009/3/layout/HorizontalOrganizationChart"/>
    <dgm:cxn modelId="{D514E527-7352-9C4A-899A-3A9BDDEB7827}" type="presOf" srcId="{E3894141-9D3E-6D41-BD73-46FEA51B05FE}" destId="{D220B66D-23C3-5844-BDCF-DCFDE3009AB2}" srcOrd="0" destOrd="0" presId="urn:microsoft.com/office/officeart/2009/3/layout/HorizontalOrganizationChart"/>
    <dgm:cxn modelId="{F852E228-DDD8-3841-B842-FA4791B28E3E}" type="presOf" srcId="{3C739428-D6B4-7E4D-A491-813202F61CF2}" destId="{33BBA67F-0792-C94A-9D79-5AC62155771A}" srcOrd="0" destOrd="0" presId="urn:microsoft.com/office/officeart/2009/3/layout/HorizontalOrganizationChart"/>
    <dgm:cxn modelId="{1B5CC634-7E17-0444-AE7D-3AC6E9704974}" type="presOf" srcId="{3430D33E-CDE8-1849-8BFA-AC438D13E8F7}" destId="{E13094C5-3952-5F4F-AE6F-5E976D822F03}" srcOrd="0" destOrd="0" presId="urn:microsoft.com/office/officeart/2009/3/layout/HorizontalOrganizationChart"/>
    <dgm:cxn modelId="{0A4A3E36-D815-8443-B876-E4EB0AFF87C6}" type="presOf" srcId="{5BFBB645-CCBE-2445-BEC0-FCCFC4143C09}" destId="{C976FD54-0DCB-3D48-B302-4A4400786077}" srcOrd="0" destOrd="0" presId="urn:microsoft.com/office/officeart/2009/3/layout/HorizontalOrganizationChart"/>
    <dgm:cxn modelId="{F6A7873B-9E5C-794E-A554-B3D8FD65C3B7}" srcId="{59156C3C-7FCC-784B-BB98-3B13C015F1EA}" destId="{5BFBB645-CCBE-2445-BEC0-FCCFC4143C09}" srcOrd="0" destOrd="0" parTransId="{2B4BB3A8-58DB-B54B-AF5E-016C52563FDE}" sibTransId="{9C421136-BFC3-D54F-976D-CE65E6BBC51D}"/>
    <dgm:cxn modelId="{D8BC293C-D991-7144-8A4F-1048C41512AE}" type="presOf" srcId="{4E6E501E-A9B0-1F47-9C0A-D3B741D9F832}" destId="{CD3C39CD-2FF2-5449-B352-71061748514D}" srcOrd="0" destOrd="0" presId="urn:microsoft.com/office/officeart/2009/3/layout/HorizontalOrganizationChart"/>
    <dgm:cxn modelId="{13683A41-07DE-B741-9E8C-1C10019846CE}" srcId="{F6BED253-9DB9-FC42-B19B-71B33082C78C}" destId="{6D20349F-90E9-174A-805D-875FD594E353}" srcOrd="1" destOrd="0" parTransId="{3430D33E-CDE8-1849-8BFA-AC438D13E8F7}" sibTransId="{3C382B89-B753-C34D-8435-14A973CAB09D}"/>
    <dgm:cxn modelId="{4B2C6B41-1C59-1F46-A682-05FC53693428}" type="presOf" srcId="{4B4C92D4-5E54-E244-92E1-7189A69F980F}" destId="{9CAC86D8-1697-C145-B7E3-8F9FDBCCAA84}" srcOrd="0" destOrd="0" presId="urn:microsoft.com/office/officeart/2009/3/layout/HorizontalOrganizationChart"/>
    <dgm:cxn modelId="{A1F28D42-5002-2F4B-AA51-BEFF90CB8DE0}" type="presOf" srcId="{2B4BB3A8-58DB-B54B-AF5E-016C52563FDE}" destId="{63C1802C-CD2D-6D43-9D9D-D100BED464EA}" srcOrd="0" destOrd="0" presId="urn:microsoft.com/office/officeart/2009/3/layout/HorizontalOrganizationChart"/>
    <dgm:cxn modelId="{1EA36244-5D39-974B-B0F0-411799208B3C}" type="presOf" srcId="{BC8B3999-CD1A-7042-83B0-10378C77FAC3}" destId="{39153CDE-FDA1-264A-AE08-422CF267E18C}" srcOrd="0" destOrd="0" presId="urn:microsoft.com/office/officeart/2009/3/layout/HorizontalOrganizationChart"/>
    <dgm:cxn modelId="{0CDDF349-F70F-3644-A913-4A4435578F85}" type="presOf" srcId="{BDE7CB02-2C1E-0142-84B4-560983F712FF}" destId="{D522C4E3-4CBF-8D4E-9C5C-2D78CEBDD0B7}" srcOrd="0" destOrd="0" presId="urn:microsoft.com/office/officeart/2009/3/layout/HorizontalOrganizationChart"/>
    <dgm:cxn modelId="{8E66CA4A-9FE6-FB42-A8DA-D34A9B2FFFDD}" srcId="{15BBD394-6D48-4341-BB18-4BFD23AD7A15}" destId="{F954EEF6-CEBA-EA41-A1F9-CFC0BB72F780}" srcOrd="0" destOrd="0" parTransId="{AE402BD6-49AA-1445-80BF-F51926DC9E86}" sibTransId="{1F1D48F5-4E9E-DB43-AB61-D527A93BB9AB}"/>
    <dgm:cxn modelId="{FFA6AA4D-2612-FB40-881A-F04B5094A027}" type="presOf" srcId="{AE402BD6-49AA-1445-80BF-F51926DC9E86}" destId="{216810FB-58BB-614B-920A-CBC36449C312}" srcOrd="0" destOrd="0" presId="urn:microsoft.com/office/officeart/2009/3/layout/HorizontalOrganizationChart"/>
    <dgm:cxn modelId="{E1A65950-FAD2-FB4C-80F1-E007387AA22F}" srcId="{7ECC5181-7812-0243-A418-F0735B5A43B2}" destId="{F6BED253-9DB9-FC42-B19B-71B33082C78C}" srcOrd="0" destOrd="0" parTransId="{7253370C-1D53-C448-B715-295EFA29EB89}" sibTransId="{3C42D8B3-B674-7741-8277-C01929DFA619}"/>
    <dgm:cxn modelId="{7A509556-93C7-6446-A4BB-2111A44A1513}" type="presOf" srcId="{F954EEF6-CEBA-EA41-A1F9-CFC0BB72F780}" destId="{53BB0192-02AF-AD4E-9046-923042FE3444}" srcOrd="1" destOrd="0" presId="urn:microsoft.com/office/officeart/2009/3/layout/HorizontalOrganizationChart"/>
    <dgm:cxn modelId="{A2B8A85E-70EF-A347-AD81-3AA2A94098AA}" type="presOf" srcId="{9F09D633-AE73-364D-AA8D-1032179EB071}" destId="{9DAB3D64-F6C8-564D-9E99-C14EAE8E8A33}" srcOrd="0" destOrd="0" presId="urn:microsoft.com/office/officeart/2009/3/layout/HorizontalOrganizationChart"/>
    <dgm:cxn modelId="{CFD50F65-283E-3B47-930E-91EED59E9F7A}" type="presOf" srcId="{DCD49009-CB65-E148-8F02-AF207E02EE6C}" destId="{8F51F2F7-944B-AD4A-AA09-A00127EA1359}" srcOrd="1" destOrd="0" presId="urn:microsoft.com/office/officeart/2009/3/layout/HorizontalOrganizationChart"/>
    <dgm:cxn modelId="{CF001966-977E-8049-B433-A66BCE3F9C3E}" type="presOf" srcId="{BEE65F93-4201-064E-9D0F-B546770686EE}" destId="{161438B8-1C1D-5E41-92EA-51F93CAF9923}" srcOrd="0" destOrd="0" presId="urn:microsoft.com/office/officeart/2009/3/layout/HorizontalOrganizationChart"/>
    <dgm:cxn modelId="{73A15966-5BC1-3B48-80E6-0C583720F72B}" type="presOf" srcId="{AC418B26-9E43-8F4B-B849-040512B9502D}" destId="{E6F525A3-4850-A849-8AB8-1B422765CE12}" srcOrd="1" destOrd="0" presId="urn:microsoft.com/office/officeart/2009/3/layout/HorizontalOrganizationChart"/>
    <dgm:cxn modelId="{91B66767-E4A7-1049-A3A7-4E74C6ADAC46}" type="presOf" srcId="{15BBD394-6D48-4341-BB18-4BFD23AD7A15}" destId="{A7ED57B7-E82E-294A-9481-11C40E07139E}" srcOrd="1" destOrd="0" presId="urn:microsoft.com/office/officeart/2009/3/layout/HorizontalOrganizationChart"/>
    <dgm:cxn modelId="{CBEDD769-86E1-C440-92FE-1FB7D43D322B}" type="presOf" srcId="{564448B7-6389-B04E-94C6-A0D71E7FD46D}" destId="{6BE73BCB-5662-D64A-8D2A-C1A4C5FB2806}" srcOrd="0" destOrd="0" presId="urn:microsoft.com/office/officeart/2009/3/layout/HorizontalOrganizationChart"/>
    <dgm:cxn modelId="{17D4976A-B974-BC43-9045-438AEA1D2A81}" srcId="{AC418B26-9E43-8F4B-B849-040512B9502D}" destId="{2142E9A6-69DB-5442-9D19-7DB9C26AE19A}" srcOrd="0" destOrd="0" parTransId="{3C739428-D6B4-7E4D-A491-813202F61CF2}" sibTransId="{1A31C19E-536C-9145-A239-303BDBD79745}"/>
    <dgm:cxn modelId="{A5206F73-8816-3A4B-94C3-C9D49BB36C82}" srcId="{BEE65F93-4201-064E-9D0F-B546770686EE}" destId="{DAE9C083-0C4F-6943-B071-0489832B9193}" srcOrd="3" destOrd="0" parTransId="{C0B6ECCF-5C58-1A48-8ED5-6B7B25510105}" sibTransId="{7D515E72-43A4-EE4E-A317-3FA52757BAD8}"/>
    <dgm:cxn modelId="{38B1F574-4E0D-3E4A-A8CB-05709D1CE03E}" type="presOf" srcId="{AC418B26-9E43-8F4B-B849-040512B9502D}" destId="{F5D0B7FE-E6FF-9445-98EA-D877C6B534E0}" srcOrd="0" destOrd="0" presId="urn:microsoft.com/office/officeart/2009/3/layout/HorizontalOrganizationChart"/>
    <dgm:cxn modelId="{A408BE75-6670-2C4B-A120-FBBF9F557266}" type="presOf" srcId="{BEE65F93-4201-064E-9D0F-B546770686EE}" destId="{BD8C0B9C-FC9E-6448-8A85-BD4C31141ACC}" srcOrd="1" destOrd="0" presId="urn:microsoft.com/office/officeart/2009/3/layout/HorizontalOrganizationChart"/>
    <dgm:cxn modelId="{A5A64676-A745-DD44-9C77-891E3A7B86FF}" type="presOf" srcId="{94338AB4-3173-9C4B-BEBB-2264388D3711}" destId="{AD249EDE-CA90-6741-8E8B-CBE1BBC40192}" srcOrd="0" destOrd="0" presId="urn:microsoft.com/office/officeart/2009/3/layout/HorizontalOrganizationChart"/>
    <dgm:cxn modelId="{E51F368B-72E7-AD40-A679-96E2F6399E69}" type="presOf" srcId="{73DA1ECA-2BE4-F745-B5DE-A2A222D40594}" destId="{C9EC9A0B-627B-824C-A63E-0AE3D37B8A20}" srcOrd="1" destOrd="0" presId="urn:microsoft.com/office/officeart/2009/3/layout/HorizontalOrganizationChart"/>
    <dgm:cxn modelId="{206A9C8D-CA44-774D-90CB-8439616CB933}" type="presOf" srcId="{9F09D633-AE73-364D-AA8D-1032179EB071}" destId="{1595AEBD-0A54-FB4D-AE18-357274B788E9}" srcOrd="1" destOrd="0" presId="urn:microsoft.com/office/officeart/2009/3/layout/HorizontalOrganizationChart"/>
    <dgm:cxn modelId="{6E4ECE94-826F-974E-B972-8620EB3CA985}" type="presOf" srcId="{DCD49009-CB65-E148-8F02-AF207E02EE6C}" destId="{02C7E18C-C415-754B-A8A0-41459D1E9D33}" srcOrd="0" destOrd="0" presId="urn:microsoft.com/office/officeart/2009/3/layout/HorizontalOrganizationChart"/>
    <dgm:cxn modelId="{A7AE5C97-4014-7849-8935-0B45681F0A61}" srcId="{BEE65F93-4201-064E-9D0F-B546770686EE}" destId="{73DA1ECA-2BE4-F745-B5DE-A2A222D40594}" srcOrd="2" destOrd="0" parTransId="{4B4C92D4-5E54-E244-92E1-7189A69F980F}" sibTransId="{49AC59C3-53E8-A24D-AF01-874629067E46}"/>
    <dgm:cxn modelId="{6FC9BFA2-5A37-D243-B084-4206B0FEE136}" srcId="{DCD49009-CB65-E148-8F02-AF207E02EE6C}" destId="{564448B7-6389-B04E-94C6-A0D71E7FD46D}" srcOrd="0" destOrd="0" parTransId="{E3894141-9D3E-6D41-BD73-46FEA51B05FE}" sibTransId="{DF86E7FC-0108-CF4F-A8FD-41A733E9C05E}"/>
    <dgm:cxn modelId="{229046A5-F5E3-AF44-B768-89FD21A0A226}" type="presOf" srcId="{2142E9A6-69DB-5442-9D19-7DB9C26AE19A}" destId="{80E22200-C8B4-FA4D-B350-8EAFBD3EC445}" srcOrd="1" destOrd="0" presId="urn:microsoft.com/office/officeart/2009/3/layout/HorizontalOrganizationChart"/>
    <dgm:cxn modelId="{C81E79A5-9E0F-064F-AB62-7E2E27FC3920}" type="presOf" srcId="{59156C3C-7FCC-784B-BB98-3B13C015F1EA}" destId="{9F193903-20F6-A840-9C90-8CDC509D39B0}" srcOrd="0" destOrd="0" presId="urn:microsoft.com/office/officeart/2009/3/layout/HorizontalOrganizationChart"/>
    <dgm:cxn modelId="{34992AAA-0AD2-6E49-AE3F-CBF943FD8992}" type="presOf" srcId="{DAE9C083-0C4F-6943-B071-0489832B9193}" destId="{530BFB49-D481-394C-B53A-799578A0F27C}" srcOrd="1" destOrd="0" presId="urn:microsoft.com/office/officeart/2009/3/layout/HorizontalOrganizationChart"/>
    <dgm:cxn modelId="{8A352BAE-1BCB-7A49-AB3A-570E3771EB54}" type="presOf" srcId="{73DA1ECA-2BE4-F745-B5DE-A2A222D40594}" destId="{705F0BCA-0A15-594C-9FE7-F6FA1200E9DF}" srcOrd="0" destOrd="0" presId="urn:microsoft.com/office/officeart/2009/3/layout/HorizontalOrganizationChart"/>
    <dgm:cxn modelId="{7554CEB3-157C-0444-BFA4-552027B6B12D}" srcId="{BEE65F93-4201-064E-9D0F-B546770686EE}" destId="{AC418B26-9E43-8F4B-B849-040512B9502D}" srcOrd="1" destOrd="0" parTransId="{A6E0421E-FA85-D24F-AFCF-F3B9353D2D83}" sibTransId="{67B6F99F-9DB8-D54E-A49C-279D8BDCAC98}"/>
    <dgm:cxn modelId="{A7407FB5-B0E1-E348-9758-1A0DDB99A01B}" type="presOf" srcId="{2142E9A6-69DB-5442-9D19-7DB9C26AE19A}" destId="{A788DD20-FABA-8D44-9765-6F63B0DCECC5}" srcOrd="0" destOrd="0" presId="urn:microsoft.com/office/officeart/2009/3/layout/HorizontalOrganizationChart"/>
    <dgm:cxn modelId="{A0D0D5B8-C007-D44C-8328-4B95239AEC16}" type="presOf" srcId="{541665A2-1196-384A-8118-0223F309A676}" destId="{98369200-8CFE-1B4A-A3B3-ABE7896CD53D}" srcOrd="1" destOrd="0" presId="urn:microsoft.com/office/officeart/2009/3/layout/HorizontalOrganizationChart"/>
    <dgm:cxn modelId="{9E2466BD-546E-4F43-A805-61EEA981A00D}" type="presOf" srcId="{F954EEF6-CEBA-EA41-A1F9-CFC0BB72F780}" destId="{0DB4784C-775B-5E40-A157-A4A2B29D3736}" srcOrd="0" destOrd="0" presId="urn:microsoft.com/office/officeart/2009/3/layout/HorizontalOrganizationChart"/>
    <dgm:cxn modelId="{6EF506BF-F080-CF47-A061-D24F8AB8BA52}" type="presOf" srcId="{A6E0421E-FA85-D24F-AFCF-F3B9353D2D83}" destId="{96E9DF6A-0D26-7745-BCBB-D1D575F75ADE}" srcOrd="0" destOrd="0" presId="urn:microsoft.com/office/officeart/2009/3/layout/HorizontalOrganizationChart"/>
    <dgm:cxn modelId="{C1BFAEBF-378C-3243-8AE7-8CC19B917E6F}" type="presOf" srcId="{4E6E501E-A9B0-1F47-9C0A-D3B741D9F832}" destId="{AC5B9BBB-7776-E042-84F7-8AAB27B8DB32}" srcOrd="1" destOrd="0" presId="urn:microsoft.com/office/officeart/2009/3/layout/HorizontalOrganizationChart"/>
    <dgm:cxn modelId="{DAEDC4C3-084D-9B48-8A0F-DD4B912957B5}" type="presOf" srcId="{6D20349F-90E9-174A-805D-875FD594E353}" destId="{03EE0F10-6D2F-B048-927C-A076A6648BD6}" srcOrd="1" destOrd="0" presId="urn:microsoft.com/office/officeart/2009/3/layout/HorizontalOrganizationChart"/>
    <dgm:cxn modelId="{B86A57C5-98C4-A049-BA9C-C15654EB6FA5}" srcId="{BEE65F93-4201-064E-9D0F-B546770686EE}" destId="{DCD49009-CB65-E148-8F02-AF207E02EE6C}" srcOrd="0" destOrd="0" parTransId="{BDE7CB02-2C1E-0142-84B4-560983F712FF}" sibTransId="{8AB21B9B-3E80-AB43-83CA-63F6AAE35AD0}"/>
    <dgm:cxn modelId="{2BBCE0C5-EFBF-D448-BBF8-A467D34BF5AA}" srcId="{73DA1ECA-2BE4-F745-B5DE-A2A222D40594}" destId="{DEE999DF-ECB2-2742-96E7-682903A88B11}" srcOrd="0" destOrd="0" parTransId="{4A54A747-8565-9340-B68F-156C11BC9F91}" sibTransId="{3F6C57BD-4123-9D4C-971A-54CF8D60810B}"/>
    <dgm:cxn modelId="{DB2DC8C7-4111-214B-8253-48195E0D6680}" type="presOf" srcId="{7814033E-60B1-1440-9FB7-D122C698E048}" destId="{5A852F92-561F-7F47-9C2A-F6343BE87C88}" srcOrd="0" destOrd="0" presId="urn:microsoft.com/office/officeart/2009/3/layout/HorizontalOrganizationChart"/>
    <dgm:cxn modelId="{16F515C8-51A8-B948-9F75-074657BEFF1C}" type="presOf" srcId="{DEE999DF-ECB2-2742-96E7-682903A88B11}" destId="{88E82C3E-BA03-9C41-9EB3-FE4241448B41}" srcOrd="1" destOrd="0" presId="urn:microsoft.com/office/officeart/2009/3/layout/HorizontalOrganizationChart"/>
    <dgm:cxn modelId="{5B4069C9-039B-5943-8876-301E05A9D5AA}" srcId="{F6BED253-9DB9-FC42-B19B-71B33082C78C}" destId="{9F09D633-AE73-364D-AA8D-1032179EB071}" srcOrd="3" destOrd="0" parTransId="{7814033E-60B1-1440-9FB7-D122C698E048}" sibTransId="{7AB68FDA-C045-7341-9A10-C090CC7178E4}"/>
    <dgm:cxn modelId="{778C93CB-AF14-8D4A-B034-81DA345C09BE}" type="presOf" srcId="{564448B7-6389-B04E-94C6-A0D71E7FD46D}" destId="{C0D2F669-9E45-EA43-A593-D1A77760870C}" srcOrd="1" destOrd="0" presId="urn:microsoft.com/office/officeart/2009/3/layout/HorizontalOrganizationChart"/>
    <dgm:cxn modelId="{85E78ECD-E497-914D-A6DD-211B6526A0F2}" type="presOf" srcId="{F6BED253-9DB9-FC42-B19B-71B33082C78C}" destId="{D0B4697E-513D-8641-9547-BF655C960E6F}" srcOrd="0" destOrd="0" presId="urn:microsoft.com/office/officeart/2009/3/layout/HorizontalOrganizationChart"/>
    <dgm:cxn modelId="{FEBA7CD5-01E5-EE48-A21F-8A1158B15697}" type="presOf" srcId="{7ECC5181-7812-0243-A418-F0735B5A43B2}" destId="{63F92BE2-57AE-D147-BEFD-C6E9AE0C58D2}" srcOrd="0" destOrd="0" presId="urn:microsoft.com/office/officeart/2009/3/layout/HorizontalOrganizationChart"/>
    <dgm:cxn modelId="{06F167D7-D8A7-2141-8603-3A49A75DDE8C}" type="presOf" srcId="{5BFBB645-CCBE-2445-BEC0-FCCFC4143C09}" destId="{4CC297CB-75C2-2946-90F6-3A06609F62F8}" srcOrd="1" destOrd="0" presId="urn:microsoft.com/office/officeart/2009/3/layout/HorizontalOrganizationChart"/>
    <dgm:cxn modelId="{2846E2D7-6FC3-C644-AFA6-8E111261F1C8}" type="presOf" srcId="{15BBD394-6D48-4341-BB18-4BFD23AD7A15}" destId="{FD0288F7-C1E0-B142-A5D4-5FD46123CE01}" srcOrd="0" destOrd="0" presId="urn:microsoft.com/office/officeart/2009/3/layout/HorizontalOrganizationChart"/>
    <dgm:cxn modelId="{D69BE8EA-50B0-9641-8DB3-DD2CE1E6C871}" type="presOf" srcId="{6D20349F-90E9-174A-805D-875FD594E353}" destId="{9937688F-06B4-B544-A8B9-BF5A0181E2DB}" srcOrd="0" destOrd="0" presId="urn:microsoft.com/office/officeart/2009/3/layout/HorizontalOrganizationChart"/>
    <dgm:cxn modelId="{4C19BBED-B4B1-6D48-9621-1379983D9B84}" srcId="{9F09D633-AE73-364D-AA8D-1032179EB071}" destId="{59156C3C-7FCC-784B-BB98-3B13C015F1EA}" srcOrd="0" destOrd="0" parTransId="{94338AB4-3173-9C4B-BEBB-2264388D3711}" sibTransId="{DF78EA45-30D2-0842-8DC0-FBF9D1B097E9}"/>
    <dgm:cxn modelId="{C8DC7DF2-7CF7-EF4B-A32E-F491EC458695}" type="presOf" srcId="{DAE9C083-0C4F-6943-B071-0489832B9193}" destId="{B7FD1571-9E92-C244-A77D-B4E2DCCDDAEA}" srcOrd="0" destOrd="0" presId="urn:microsoft.com/office/officeart/2009/3/layout/HorizontalOrganizationChart"/>
    <dgm:cxn modelId="{829332FB-6F99-0944-BF5B-71B5A84CC9E3}" type="presOf" srcId="{DEE999DF-ECB2-2742-96E7-682903A88B11}" destId="{378143E3-57AC-1141-BEB3-780346CCE24D}" srcOrd="0" destOrd="0" presId="urn:microsoft.com/office/officeart/2009/3/layout/HorizontalOrganizationChart"/>
    <dgm:cxn modelId="{37D48EFD-CC81-884F-97CA-4AD6ED915613}" type="presOf" srcId="{4A54A747-8565-9340-B68F-156C11BC9F91}" destId="{33FCE20C-E3E3-C846-B7E6-94EF5B2FF619}" srcOrd="0" destOrd="0" presId="urn:microsoft.com/office/officeart/2009/3/layout/HorizontalOrganizationChart"/>
    <dgm:cxn modelId="{86572F42-4118-8F4C-8CBF-7B959105DC9A}" type="presParOf" srcId="{63F92BE2-57AE-D147-BEFD-C6E9AE0C58D2}" destId="{1260E59C-F812-EE45-9DA4-358A82C4D58A}" srcOrd="0" destOrd="0" presId="urn:microsoft.com/office/officeart/2009/3/layout/HorizontalOrganizationChart"/>
    <dgm:cxn modelId="{3C9CAB7C-1397-5746-9841-CA47E185D8C8}" type="presParOf" srcId="{1260E59C-F812-EE45-9DA4-358A82C4D58A}" destId="{27E08423-E3B9-894E-9323-874D5C6F668B}" srcOrd="0" destOrd="0" presId="urn:microsoft.com/office/officeart/2009/3/layout/HorizontalOrganizationChart"/>
    <dgm:cxn modelId="{1834F8CA-301A-E745-931D-8771109D735D}" type="presParOf" srcId="{27E08423-E3B9-894E-9323-874D5C6F668B}" destId="{D0B4697E-513D-8641-9547-BF655C960E6F}" srcOrd="0" destOrd="0" presId="urn:microsoft.com/office/officeart/2009/3/layout/HorizontalOrganizationChart"/>
    <dgm:cxn modelId="{7E1EBC52-CF4B-EB44-9A5D-C732E50C9A7B}" type="presParOf" srcId="{27E08423-E3B9-894E-9323-874D5C6F668B}" destId="{2543ED42-1E76-674B-827C-875BDB66AA1B}" srcOrd="1" destOrd="0" presId="urn:microsoft.com/office/officeart/2009/3/layout/HorizontalOrganizationChart"/>
    <dgm:cxn modelId="{11F862A7-F63C-7347-9C5A-5B250E13AEE0}" type="presParOf" srcId="{1260E59C-F812-EE45-9DA4-358A82C4D58A}" destId="{468806C6-0341-F540-8E9A-0E7509BF7F94}" srcOrd="1" destOrd="0" presId="urn:microsoft.com/office/officeart/2009/3/layout/HorizontalOrganizationChart"/>
    <dgm:cxn modelId="{474C7469-1392-DE43-B698-EFF648B2BE50}" type="presParOf" srcId="{468806C6-0341-F540-8E9A-0E7509BF7F94}" destId="{E13094C5-3952-5F4F-AE6F-5E976D822F03}" srcOrd="0" destOrd="0" presId="urn:microsoft.com/office/officeart/2009/3/layout/HorizontalOrganizationChart"/>
    <dgm:cxn modelId="{DE04AE2D-81E9-7A4B-8351-EE306406C895}" type="presParOf" srcId="{468806C6-0341-F540-8E9A-0E7509BF7F94}" destId="{2496D0F4-5216-F74B-886C-3C477B475645}" srcOrd="1" destOrd="0" presId="urn:microsoft.com/office/officeart/2009/3/layout/HorizontalOrganizationChart"/>
    <dgm:cxn modelId="{B2449100-7F5F-AF4F-9068-5C3E9195A994}" type="presParOf" srcId="{2496D0F4-5216-F74B-886C-3C477B475645}" destId="{86F15E20-B65F-324D-99AF-56DCBE0DECEC}" srcOrd="0" destOrd="0" presId="urn:microsoft.com/office/officeart/2009/3/layout/HorizontalOrganizationChart"/>
    <dgm:cxn modelId="{C3F0BF45-81C4-D346-BF85-4AEFAB34DA4E}" type="presParOf" srcId="{86F15E20-B65F-324D-99AF-56DCBE0DECEC}" destId="{9937688F-06B4-B544-A8B9-BF5A0181E2DB}" srcOrd="0" destOrd="0" presId="urn:microsoft.com/office/officeart/2009/3/layout/HorizontalOrganizationChart"/>
    <dgm:cxn modelId="{CD95393D-519A-CB43-BE42-36AEB532E53A}" type="presParOf" srcId="{86F15E20-B65F-324D-99AF-56DCBE0DECEC}" destId="{03EE0F10-6D2F-B048-927C-A076A6648BD6}" srcOrd="1" destOrd="0" presId="urn:microsoft.com/office/officeart/2009/3/layout/HorizontalOrganizationChart"/>
    <dgm:cxn modelId="{1EF67AA0-8833-0045-BDC1-37C5A8B3C26F}" type="presParOf" srcId="{2496D0F4-5216-F74B-886C-3C477B475645}" destId="{793B0EBB-E080-E840-9656-E0580497DC95}" srcOrd="1" destOrd="0" presId="urn:microsoft.com/office/officeart/2009/3/layout/HorizontalOrganizationChart"/>
    <dgm:cxn modelId="{377CA099-39D3-3C4F-8782-96A2BA5BDA1F}" type="presParOf" srcId="{2496D0F4-5216-F74B-886C-3C477B475645}" destId="{08A7F423-2CC3-9C4B-B312-DB659873F63E}" srcOrd="2" destOrd="0" presId="urn:microsoft.com/office/officeart/2009/3/layout/HorizontalOrganizationChart"/>
    <dgm:cxn modelId="{4F7A0EAB-3C6D-E64B-9116-FA8477CA188C}" type="presParOf" srcId="{468806C6-0341-F540-8E9A-0E7509BF7F94}" destId="{39153CDE-FDA1-264A-AE08-422CF267E18C}" srcOrd="2" destOrd="0" presId="urn:microsoft.com/office/officeart/2009/3/layout/HorizontalOrganizationChart"/>
    <dgm:cxn modelId="{FE9E3B0B-083F-F648-BF1A-624ACACE20E3}" type="presParOf" srcId="{468806C6-0341-F540-8E9A-0E7509BF7F94}" destId="{2CCBAF9C-1C71-6F42-A7F8-0E8E24A279F9}" srcOrd="3" destOrd="0" presId="urn:microsoft.com/office/officeart/2009/3/layout/HorizontalOrganizationChart"/>
    <dgm:cxn modelId="{F450CA00-FA12-3641-AEBA-61322D75D417}" type="presParOf" srcId="{2CCBAF9C-1C71-6F42-A7F8-0E8E24A279F9}" destId="{25CEEEB5-698F-934A-9E89-4352BAD8DACC}" srcOrd="0" destOrd="0" presId="urn:microsoft.com/office/officeart/2009/3/layout/HorizontalOrganizationChart"/>
    <dgm:cxn modelId="{86608721-6F71-594A-AE66-A972A8AF2B6C}" type="presParOf" srcId="{25CEEEB5-698F-934A-9E89-4352BAD8DACC}" destId="{161438B8-1C1D-5E41-92EA-51F93CAF9923}" srcOrd="0" destOrd="0" presId="urn:microsoft.com/office/officeart/2009/3/layout/HorizontalOrganizationChart"/>
    <dgm:cxn modelId="{0D437E92-0A86-2B48-A23B-F8798A0FC4FD}" type="presParOf" srcId="{25CEEEB5-698F-934A-9E89-4352BAD8DACC}" destId="{BD8C0B9C-FC9E-6448-8A85-BD4C31141ACC}" srcOrd="1" destOrd="0" presId="urn:microsoft.com/office/officeart/2009/3/layout/HorizontalOrganizationChart"/>
    <dgm:cxn modelId="{F8D25D3E-0E62-0347-83EF-B2F8EF417366}" type="presParOf" srcId="{2CCBAF9C-1C71-6F42-A7F8-0E8E24A279F9}" destId="{CCEEE508-4E49-3F42-8175-C1D9D6C5204A}" srcOrd="1" destOrd="0" presId="urn:microsoft.com/office/officeart/2009/3/layout/HorizontalOrganizationChart"/>
    <dgm:cxn modelId="{91AC97BE-B42A-1244-BFD4-69109A7DA008}" type="presParOf" srcId="{CCEEE508-4E49-3F42-8175-C1D9D6C5204A}" destId="{D522C4E3-4CBF-8D4E-9C5C-2D78CEBDD0B7}" srcOrd="0" destOrd="0" presId="urn:microsoft.com/office/officeart/2009/3/layout/HorizontalOrganizationChart"/>
    <dgm:cxn modelId="{EE753C13-4610-D248-88C4-92266AEB9D8A}" type="presParOf" srcId="{CCEEE508-4E49-3F42-8175-C1D9D6C5204A}" destId="{E8DF228A-C748-9244-92F8-7CD944CD1A20}" srcOrd="1" destOrd="0" presId="urn:microsoft.com/office/officeart/2009/3/layout/HorizontalOrganizationChart"/>
    <dgm:cxn modelId="{16EACF56-2CCD-5342-8AE6-3A861C4FB39C}" type="presParOf" srcId="{E8DF228A-C748-9244-92F8-7CD944CD1A20}" destId="{0018745F-BE99-7D40-ADF2-E21DE4FA339D}" srcOrd="0" destOrd="0" presId="urn:microsoft.com/office/officeart/2009/3/layout/HorizontalOrganizationChart"/>
    <dgm:cxn modelId="{C14B910E-C82D-0F46-804A-7DB6032DCB7A}" type="presParOf" srcId="{0018745F-BE99-7D40-ADF2-E21DE4FA339D}" destId="{02C7E18C-C415-754B-A8A0-41459D1E9D33}" srcOrd="0" destOrd="0" presId="urn:microsoft.com/office/officeart/2009/3/layout/HorizontalOrganizationChart"/>
    <dgm:cxn modelId="{9405BA8F-1834-E445-A66A-920386531CE7}" type="presParOf" srcId="{0018745F-BE99-7D40-ADF2-E21DE4FA339D}" destId="{8F51F2F7-944B-AD4A-AA09-A00127EA1359}" srcOrd="1" destOrd="0" presId="urn:microsoft.com/office/officeart/2009/3/layout/HorizontalOrganizationChart"/>
    <dgm:cxn modelId="{5EA1F034-AB04-6D47-949C-D6033C80ACBA}" type="presParOf" srcId="{E8DF228A-C748-9244-92F8-7CD944CD1A20}" destId="{49013C2C-BBBF-9B47-9D6B-B017342D737A}" srcOrd="1" destOrd="0" presId="urn:microsoft.com/office/officeart/2009/3/layout/HorizontalOrganizationChart"/>
    <dgm:cxn modelId="{B14AA7FC-68DD-2A42-8B66-0A6AFAF0852E}" type="presParOf" srcId="{49013C2C-BBBF-9B47-9D6B-B017342D737A}" destId="{D220B66D-23C3-5844-BDCF-DCFDE3009AB2}" srcOrd="0" destOrd="0" presId="urn:microsoft.com/office/officeart/2009/3/layout/HorizontalOrganizationChart"/>
    <dgm:cxn modelId="{26AFF5FB-DBC2-984C-80FF-0D6F20BDC042}" type="presParOf" srcId="{49013C2C-BBBF-9B47-9D6B-B017342D737A}" destId="{8720D12A-B8EA-AE4D-B385-61B73A03E96E}" srcOrd="1" destOrd="0" presId="urn:microsoft.com/office/officeart/2009/3/layout/HorizontalOrganizationChart"/>
    <dgm:cxn modelId="{D102156C-8F00-2A4D-B45F-DF3ED2381D06}" type="presParOf" srcId="{8720D12A-B8EA-AE4D-B385-61B73A03E96E}" destId="{B41BBE93-A932-F746-919B-733D039463CA}" srcOrd="0" destOrd="0" presId="urn:microsoft.com/office/officeart/2009/3/layout/HorizontalOrganizationChart"/>
    <dgm:cxn modelId="{733F6E36-D034-0843-B778-B3B4B15DD216}" type="presParOf" srcId="{B41BBE93-A932-F746-919B-733D039463CA}" destId="{6BE73BCB-5662-D64A-8D2A-C1A4C5FB2806}" srcOrd="0" destOrd="0" presId="urn:microsoft.com/office/officeart/2009/3/layout/HorizontalOrganizationChart"/>
    <dgm:cxn modelId="{070B5866-A4F5-2343-BE69-40C00E43EDC7}" type="presParOf" srcId="{B41BBE93-A932-F746-919B-733D039463CA}" destId="{C0D2F669-9E45-EA43-A593-D1A77760870C}" srcOrd="1" destOrd="0" presId="urn:microsoft.com/office/officeart/2009/3/layout/HorizontalOrganizationChart"/>
    <dgm:cxn modelId="{AEE91D2D-05D8-FB46-804A-CC5F25E81956}" type="presParOf" srcId="{8720D12A-B8EA-AE4D-B385-61B73A03E96E}" destId="{09164E24-97CC-5D47-8154-FC6BAE4AB6F2}" srcOrd="1" destOrd="0" presId="urn:microsoft.com/office/officeart/2009/3/layout/HorizontalOrganizationChart"/>
    <dgm:cxn modelId="{2F89359A-87DA-DD40-8316-236073AE9B8E}" type="presParOf" srcId="{8720D12A-B8EA-AE4D-B385-61B73A03E96E}" destId="{3353F43A-BCCE-8944-8C4C-3428A8DB5D92}" srcOrd="2" destOrd="0" presId="urn:microsoft.com/office/officeart/2009/3/layout/HorizontalOrganizationChart"/>
    <dgm:cxn modelId="{E1FD8299-693D-BF45-AFC1-D44D47A885CB}" type="presParOf" srcId="{E8DF228A-C748-9244-92F8-7CD944CD1A20}" destId="{C841DC80-10E5-744D-BAFD-44BA4BBFCEAD}" srcOrd="2" destOrd="0" presId="urn:microsoft.com/office/officeart/2009/3/layout/HorizontalOrganizationChart"/>
    <dgm:cxn modelId="{91F34914-AD66-3643-A653-16776D40CEFF}" type="presParOf" srcId="{CCEEE508-4E49-3F42-8175-C1D9D6C5204A}" destId="{96E9DF6A-0D26-7745-BCBB-D1D575F75ADE}" srcOrd="2" destOrd="0" presId="urn:microsoft.com/office/officeart/2009/3/layout/HorizontalOrganizationChart"/>
    <dgm:cxn modelId="{9DD1B78B-687A-2C46-A560-C46F4DBD7CD8}" type="presParOf" srcId="{CCEEE508-4E49-3F42-8175-C1D9D6C5204A}" destId="{6A35374F-57C1-6C46-8EA2-1C807411D8D0}" srcOrd="3" destOrd="0" presId="urn:microsoft.com/office/officeart/2009/3/layout/HorizontalOrganizationChart"/>
    <dgm:cxn modelId="{849BDC2F-7586-7447-8B5B-F2E635B214B8}" type="presParOf" srcId="{6A35374F-57C1-6C46-8EA2-1C807411D8D0}" destId="{956A11EE-E406-2548-B300-1B95C561EF7B}" srcOrd="0" destOrd="0" presId="urn:microsoft.com/office/officeart/2009/3/layout/HorizontalOrganizationChart"/>
    <dgm:cxn modelId="{86F432FE-02D4-F049-8457-3B7F97004A46}" type="presParOf" srcId="{956A11EE-E406-2548-B300-1B95C561EF7B}" destId="{F5D0B7FE-E6FF-9445-98EA-D877C6B534E0}" srcOrd="0" destOrd="0" presId="urn:microsoft.com/office/officeart/2009/3/layout/HorizontalOrganizationChart"/>
    <dgm:cxn modelId="{C9AE3926-08FC-9F43-9E53-291E2A4D5511}" type="presParOf" srcId="{956A11EE-E406-2548-B300-1B95C561EF7B}" destId="{E6F525A3-4850-A849-8AB8-1B422765CE12}" srcOrd="1" destOrd="0" presId="urn:microsoft.com/office/officeart/2009/3/layout/HorizontalOrganizationChart"/>
    <dgm:cxn modelId="{2A672068-96A6-D44C-8DB2-46869A6F7540}" type="presParOf" srcId="{6A35374F-57C1-6C46-8EA2-1C807411D8D0}" destId="{DDB131E0-5497-BA4A-8C0A-C5751B4F7848}" srcOrd="1" destOrd="0" presId="urn:microsoft.com/office/officeart/2009/3/layout/HorizontalOrganizationChart"/>
    <dgm:cxn modelId="{C4D14C6F-7996-CE45-8669-9A577976FE60}" type="presParOf" srcId="{DDB131E0-5497-BA4A-8C0A-C5751B4F7848}" destId="{33BBA67F-0792-C94A-9D79-5AC62155771A}" srcOrd="0" destOrd="0" presId="urn:microsoft.com/office/officeart/2009/3/layout/HorizontalOrganizationChart"/>
    <dgm:cxn modelId="{248D43AC-8B37-4B4B-BD7D-F8A2BAB99617}" type="presParOf" srcId="{DDB131E0-5497-BA4A-8C0A-C5751B4F7848}" destId="{61805EE5-65CF-E640-A463-4EC6BFDD4203}" srcOrd="1" destOrd="0" presId="urn:microsoft.com/office/officeart/2009/3/layout/HorizontalOrganizationChart"/>
    <dgm:cxn modelId="{EF842EB8-5712-D34A-AFEA-086234D2A5DD}" type="presParOf" srcId="{61805EE5-65CF-E640-A463-4EC6BFDD4203}" destId="{B3EF8A21-3B2A-3748-861B-4439E823422C}" srcOrd="0" destOrd="0" presId="urn:microsoft.com/office/officeart/2009/3/layout/HorizontalOrganizationChart"/>
    <dgm:cxn modelId="{9E2F4C08-A4E8-4C42-B3A0-CBDA7401A354}" type="presParOf" srcId="{B3EF8A21-3B2A-3748-861B-4439E823422C}" destId="{A788DD20-FABA-8D44-9765-6F63B0DCECC5}" srcOrd="0" destOrd="0" presId="urn:microsoft.com/office/officeart/2009/3/layout/HorizontalOrganizationChart"/>
    <dgm:cxn modelId="{A331ED08-38C2-7844-880E-B7905BD99A94}" type="presParOf" srcId="{B3EF8A21-3B2A-3748-861B-4439E823422C}" destId="{80E22200-C8B4-FA4D-B350-8EAFBD3EC445}" srcOrd="1" destOrd="0" presId="urn:microsoft.com/office/officeart/2009/3/layout/HorizontalOrganizationChart"/>
    <dgm:cxn modelId="{C92EA0E8-98ED-7E44-BD8D-900DBD53F611}" type="presParOf" srcId="{61805EE5-65CF-E640-A463-4EC6BFDD4203}" destId="{96BB656A-6A53-244E-B310-B257A0CB8ED5}" srcOrd="1" destOrd="0" presId="urn:microsoft.com/office/officeart/2009/3/layout/HorizontalOrganizationChart"/>
    <dgm:cxn modelId="{08ED747A-9636-7D4F-B528-D297924AFCB1}" type="presParOf" srcId="{61805EE5-65CF-E640-A463-4EC6BFDD4203}" destId="{2AC53E87-8D09-9C4D-AE81-DA50E44FF058}" srcOrd="2" destOrd="0" presId="urn:microsoft.com/office/officeart/2009/3/layout/HorizontalOrganizationChart"/>
    <dgm:cxn modelId="{6D94B6B2-A940-AF4C-9B9E-EF3AEAE315D6}" type="presParOf" srcId="{6A35374F-57C1-6C46-8EA2-1C807411D8D0}" destId="{EE9E0B11-5572-0240-BA5B-1910432E4FA8}" srcOrd="2" destOrd="0" presId="urn:microsoft.com/office/officeart/2009/3/layout/HorizontalOrganizationChart"/>
    <dgm:cxn modelId="{1EF3ADCC-538B-5346-9C8C-16B48E964197}" type="presParOf" srcId="{CCEEE508-4E49-3F42-8175-C1D9D6C5204A}" destId="{9CAC86D8-1697-C145-B7E3-8F9FDBCCAA84}" srcOrd="4" destOrd="0" presId="urn:microsoft.com/office/officeart/2009/3/layout/HorizontalOrganizationChart"/>
    <dgm:cxn modelId="{167770D4-5921-5644-98F9-973CC4160D19}" type="presParOf" srcId="{CCEEE508-4E49-3F42-8175-C1D9D6C5204A}" destId="{9CD105FA-1D49-F842-8B54-0EF3EE4697C7}" srcOrd="5" destOrd="0" presId="urn:microsoft.com/office/officeart/2009/3/layout/HorizontalOrganizationChart"/>
    <dgm:cxn modelId="{0949F1BE-8DE8-8741-BE9D-6837E34EF30B}" type="presParOf" srcId="{9CD105FA-1D49-F842-8B54-0EF3EE4697C7}" destId="{3823B0C5-B3EF-0943-A1D3-69E4D145098F}" srcOrd="0" destOrd="0" presId="urn:microsoft.com/office/officeart/2009/3/layout/HorizontalOrganizationChart"/>
    <dgm:cxn modelId="{E2256962-547D-3345-B227-7F1272AE6E55}" type="presParOf" srcId="{3823B0C5-B3EF-0943-A1D3-69E4D145098F}" destId="{705F0BCA-0A15-594C-9FE7-F6FA1200E9DF}" srcOrd="0" destOrd="0" presId="urn:microsoft.com/office/officeart/2009/3/layout/HorizontalOrganizationChart"/>
    <dgm:cxn modelId="{053782C6-046D-B948-938E-3389377E7831}" type="presParOf" srcId="{3823B0C5-B3EF-0943-A1D3-69E4D145098F}" destId="{C9EC9A0B-627B-824C-A63E-0AE3D37B8A20}" srcOrd="1" destOrd="0" presId="urn:microsoft.com/office/officeart/2009/3/layout/HorizontalOrganizationChart"/>
    <dgm:cxn modelId="{F622E3C8-92E1-3E4E-8293-ACABF61955F8}" type="presParOf" srcId="{9CD105FA-1D49-F842-8B54-0EF3EE4697C7}" destId="{89D46997-FD85-6941-B679-2DF53E8BD8CC}" srcOrd="1" destOrd="0" presId="urn:microsoft.com/office/officeart/2009/3/layout/HorizontalOrganizationChart"/>
    <dgm:cxn modelId="{3C9F45C8-ACDE-E045-9752-4C297C96F6C7}" type="presParOf" srcId="{89D46997-FD85-6941-B679-2DF53E8BD8CC}" destId="{33FCE20C-E3E3-C846-B7E6-94EF5B2FF619}" srcOrd="0" destOrd="0" presId="urn:microsoft.com/office/officeart/2009/3/layout/HorizontalOrganizationChart"/>
    <dgm:cxn modelId="{53931336-7B2C-0844-B69E-B063A6419742}" type="presParOf" srcId="{89D46997-FD85-6941-B679-2DF53E8BD8CC}" destId="{3A88BAF1-595E-8548-8DD8-F28A94A26360}" srcOrd="1" destOrd="0" presId="urn:microsoft.com/office/officeart/2009/3/layout/HorizontalOrganizationChart"/>
    <dgm:cxn modelId="{2676FE5B-0551-E34C-9DDF-3ADC27D82174}" type="presParOf" srcId="{3A88BAF1-595E-8548-8DD8-F28A94A26360}" destId="{B49812AD-B5FD-174E-B9AE-FB1CCB9889BD}" srcOrd="0" destOrd="0" presId="urn:microsoft.com/office/officeart/2009/3/layout/HorizontalOrganizationChart"/>
    <dgm:cxn modelId="{6F4DC46A-9D4B-7341-AEA9-9B48FF10FF4B}" type="presParOf" srcId="{B49812AD-B5FD-174E-B9AE-FB1CCB9889BD}" destId="{378143E3-57AC-1141-BEB3-780346CCE24D}" srcOrd="0" destOrd="0" presId="urn:microsoft.com/office/officeart/2009/3/layout/HorizontalOrganizationChart"/>
    <dgm:cxn modelId="{8059DD9F-FB92-C943-A8CC-7E6BAB72029C}" type="presParOf" srcId="{B49812AD-B5FD-174E-B9AE-FB1CCB9889BD}" destId="{88E82C3E-BA03-9C41-9EB3-FE4241448B41}" srcOrd="1" destOrd="0" presId="urn:microsoft.com/office/officeart/2009/3/layout/HorizontalOrganizationChart"/>
    <dgm:cxn modelId="{5172C310-0D8F-5240-A1AF-5476E9172A8A}" type="presParOf" srcId="{3A88BAF1-595E-8548-8DD8-F28A94A26360}" destId="{0966D70F-6AA4-4243-95A0-6B2A56D4FCA5}" srcOrd="1" destOrd="0" presId="urn:microsoft.com/office/officeart/2009/3/layout/HorizontalOrganizationChart"/>
    <dgm:cxn modelId="{9433B990-A52C-A949-81A7-DB34C6B4EBDB}" type="presParOf" srcId="{3A88BAF1-595E-8548-8DD8-F28A94A26360}" destId="{0F9EAD51-FA50-2F48-88BA-24A424F77838}" srcOrd="2" destOrd="0" presId="urn:microsoft.com/office/officeart/2009/3/layout/HorizontalOrganizationChart"/>
    <dgm:cxn modelId="{0CF4DAF8-F3F1-DB43-A635-D51476520F7D}" type="presParOf" srcId="{9CD105FA-1D49-F842-8B54-0EF3EE4697C7}" destId="{C80974ED-0242-A646-8A8C-99AE2BCF37FA}" srcOrd="2" destOrd="0" presId="urn:microsoft.com/office/officeart/2009/3/layout/HorizontalOrganizationChart"/>
    <dgm:cxn modelId="{8570F3B4-EB33-4C4E-806A-8E1688819FD8}" type="presParOf" srcId="{2CCBAF9C-1C71-6F42-A7F8-0E8E24A279F9}" destId="{E52B1493-039A-8B4F-B453-B3E6EEBCFF11}" srcOrd="2" destOrd="0" presId="urn:microsoft.com/office/officeart/2009/3/layout/HorizontalOrganizationChart"/>
    <dgm:cxn modelId="{7EE3BA00-446E-F847-8816-77A57922E10B}" type="presParOf" srcId="{E52B1493-039A-8B4F-B453-B3E6EEBCFF11}" destId="{53972E11-D630-7F40-9A37-FFA7C714C039}" srcOrd="0" destOrd="0" presId="urn:microsoft.com/office/officeart/2009/3/layout/HorizontalOrganizationChart"/>
    <dgm:cxn modelId="{99881416-FD86-9A46-BCE9-B4319E267B6A}" type="presParOf" srcId="{E52B1493-039A-8B4F-B453-B3E6EEBCFF11}" destId="{BE52F0A0-2D1F-6D43-BC8E-190138A1E957}" srcOrd="1" destOrd="0" presId="urn:microsoft.com/office/officeart/2009/3/layout/HorizontalOrganizationChart"/>
    <dgm:cxn modelId="{CFC41DFF-450B-5C45-99FF-19E74350A4A6}" type="presParOf" srcId="{BE52F0A0-2D1F-6D43-BC8E-190138A1E957}" destId="{13A16E78-F7C2-F242-B942-A44C96C79778}" srcOrd="0" destOrd="0" presId="urn:microsoft.com/office/officeart/2009/3/layout/HorizontalOrganizationChart"/>
    <dgm:cxn modelId="{17599C11-BC9F-404F-93B0-6A6E93220D8D}" type="presParOf" srcId="{13A16E78-F7C2-F242-B942-A44C96C79778}" destId="{B7FD1571-9E92-C244-A77D-B4E2DCCDDAEA}" srcOrd="0" destOrd="0" presId="urn:microsoft.com/office/officeart/2009/3/layout/HorizontalOrganizationChart"/>
    <dgm:cxn modelId="{EF65456B-77F2-F146-A244-5E598F678F31}" type="presParOf" srcId="{13A16E78-F7C2-F242-B942-A44C96C79778}" destId="{530BFB49-D481-394C-B53A-799578A0F27C}" srcOrd="1" destOrd="0" presId="urn:microsoft.com/office/officeart/2009/3/layout/HorizontalOrganizationChart"/>
    <dgm:cxn modelId="{46F6C4BE-DAFA-5740-9C92-72FC895DC6D6}" type="presParOf" srcId="{BE52F0A0-2D1F-6D43-BC8E-190138A1E957}" destId="{3858FDDD-A325-C44C-91AC-7483C47B7A68}" srcOrd="1" destOrd="0" presId="urn:microsoft.com/office/officeart/2009/3/layout/HorizontalOrganizationChart"/>
    <dgm:cxn modelId="{E85FAA50-EFBE-9E46-AA3E-2F233054BC31}" type="presParOf" srcId="{BE52F0A0-2D1F-6D43-BC8E-190138A1E957}" destId="{9069EB40-BB5C-F24E-BB79-7F4229B279A6}" srcOrd="2" destOrd="0" presId="urn:microsoft.com/office/officeart/2009/3/layout/HorizontalOrganizationChart"/>
    <dgm:cxn modelId="{0EB45B9B-DEF8-9A40-9843-F781583DF17E}" type="presParOf" srcId="{468806C6-0341-F540-8E9A-0E7509BF7F94}" destId="{5A852F92-561F-7F47-9C2A-F6343BE87C88}" srcOrd="4" destOrd="0" presId="urn:microsoft.com/office/officeart/2009/3/layout/HorizontalOrganizationChart"/>
    <dgm:cxn modelId="{D1C942E5-6160-2E48-AC38-9FB072DF62A9}" type="presParOf" srcId="{468806C6-0341-F540-8E9A-0E7509BF7F94}" destId="{E8859547-D819-9848-A20B-B521D3928126}" srcOrd="5" destOrd="0" presId="urn:microsoft.com/office/officeart/2009/3/layout/HorizontalOrganizationChart"/>
    <dgm:cxn modelId="{5EC06F6A-F484-C34E-A1A3-380776CC9219}" type="presParOf" srcId="{E8859547-D819-9848-A20B-B521D3928126}" destId="{A7801C50-EB92-234E-8D70-24081FB2A67B}" srcOrd="0" destOrd="0" presId="urn:microsoft.com/office/officeart/2009/3/layout/HorizontalOrganizationChart"/>
    <dgm:cxn modelId="{EEF0CB2A-D238-0B4B-883A-9720A0693E70}" type="presParOf" srcId="{A7801C50-EB92-234E-8D70-24081FB2A67B}" destId="{9DAB3D64-F6C8-564D-9E99-C14EAE8E8A33}" srcOrd="0" destOrd="0" presId="urn:microsoft.com/office/officeart/2009/3/layout/HorizontalOrganizationChart"/>
    <dgm:cxn modelId="{B3ECDC38-03FB-4040-9A4F-C54E8DD56C69}" type="presParOf" srcId="{A7801C50-EB92-234E-8D70-24081FB2A67B}" destId="{1595AEBD-0A54-FB4D-AE18-357274B788E9}" srcOrd="1" destOrd="0" presId="urn:microsoft.com/office/officeart/2009/3/layout/HorizontalOrganizationChart"/>
    <dgm:cxn modelId="{21B8354F-3F5F-5348-B966-5AA7B786D755}" type="presParOf" srcId="{E8859547-D819-9848-A20B-B521D3928126}" destId="{A99E9DD7-DCD4-D643-81AD-564E8F1FB3B5}" srcOrd="1" destOrd="0" presId="urn:microsoft.com/office/officeart/2009/3/layout/HorizontalOrganizationChart"/>
    <dgm:cxn modelId="{3CE2805E-CA22-3F46-8B0D-7228D677E5E5}" type="presParOf" srcId="{A99E9DD7-DCD4-D643-81AD-564E8F1FB3B5}" destId="{AD249EDE-CA90-6741-8E8B-CBE1BBC40192}" srcOrd="0" destOrd="0" presId="urn:microsoft.com/office/officeart/2009/3/layout/HorizontalOrganizationChart"/>
    <dgm:cxn modelId="{99CF8EE7-5AD9-5E45-BE5A-C928440409CE}" type="presParOf" srcId="{A99E9DD7-DCD4-D643-81AD-564E8F1FB3B5}" destId="{1B37F81D-FB21-4A49-9D77-0B609807072C}" srcOrd="1" destOrd="0" presId="urn:microsoft.com/office/officeart/2009/3/layout/HorizontalOrganizationChart"/>
    <dgm:cxn modelId="{B0FBEE6B-78C3-BC44-B8FB-1090D2E98209}" type="presParOf" srcId="{1B37F81D-FB21-4A49-9D77-0B609807072C}" destId="{C4EF9715-364B-824D-8635-FEBC4FAF2498}" srcOrd="0" destOrd="0" presId="urn:microsoft.com/office/officeart/2009/3/layout/HorizontalOrganizationChart"/>
    <dgm:cxn modelId="{5EAF9F8D-5F53-EC46-BFFA-3873D151F19F}" type="presParOf" srcId="{C4EF9715-364B-824D-8635-FEBC4FAF2498}" destId="{9F193903-20F6-A840-9C90-8CDC509D39B0}" srcOrd="0" destOrd="0" presId="urn:microsoft.com/office/officeart/2009/3/layout/HorizontalOrganizationChart"/>
    <dgm:cxn modelId="{1110E9DE-6CA8-4A4A-96E6-556170B62521}" type="presParOf" srcId="{C4EF9715-364B-824D-8635-FEBC4FAF2498}" destId="{30CBA6D1-93CE-B846-B1FE-365575C8870C}" srcOrd="1" destOrd="0" presId="urn:microsoft.com/office/officeart/2009/3/layout/HorizontalOrganizationChart"/>
    <dgm:cxn modelId="{E8719FE8-8B9C-B749-8C39-DCBA78ADE0A5}" type="presParOf" srcId="{1B37F81D-FB21-4A49-9D77-0B609807072C}" destId="{6ED50853-E2D0-B44C-AEA5-E8BDEF8A6D24}" srcOrd="1" destOrd="0" presId="urn:microsoft.com/office/officeart/2009/3/layout/HorizontalOrganizationChart"/>
    <dgm:cxn modelId="{BDA5D39C-082A-9C44-971B-7B5B0697B0B0}" type="presParOf" srcId="{6ED50853-E2D0-B44C-AEA5-E8BDEF8A6D24}" destId="{63C1802C-CD2D-6D43-9D9D-D100BED464EA}" srcOrd="0" destOrd="0" presId="urn:microsoft.com/office/officeart/2009/3/layout/HorizontalOrganizationChart"/>
    <dgm:cxn modelId="{B03E1A9E-EEEF-104A-B3ED-EECD15D514AB}" type="presParOf" srcId="{6ED50853-E2D0-B44C-AEA5-E8BDEF8A6D24}" destId="{86AFCC9B-5C4B-BE47-A1F8-C5216F3998F2}" srcOrd="1" destOrd="0" presId="urn:microsoft.com/office/officeart/2009/3/layout/HorizontalOrganizationChart"/>
    <dgm:cxn modelId="{E8F44554-58F8-EB44-9D25-66F336074C4D}" type="presParOf" srcId="{86AFCC9B-5C4B-BE47-A1F8-C5216F3998F2}" destId="{C5133FDC-3FC0-0846-BC4D-5F8D035FD98B}" srcOrd="0" destOrd="0" presId="urn:microsoft.com/office/officeart/2009/3/layout/HorizontalOrganizationChart"/>
    <dgm:cxn modelId="{B9BB33DF-E27F-5147-98B5-70FE5A06B436}" type="presParOf" srcId="{C5133FDC-3FC0-0846-BC4D-5F8D035FD98B}" destId="{C976FD54-0DCB-3D48-B302-4A4400786077}" srcOrd="0" destOrd="0" presId="urn:microsoft.com/office/officeart/2009/3/layout/HorizontalOrganizationChart"/>
    <dgm:cxn modelId="{5A00EF62-E251-CF49-B266-CA567C865623}" type="presParOf" srcId="{C5133FDC-3FC0-0846-BC4D-5F8D035FD98B}" destId="{4CC297CB-75C2-2946-90F6-3A06609F62F8}" srcOrd="1" destOrd="0" presId="urn:microsoft.com/office/officeart/2009/3/layout/HorizontalOrganizationChart"/>
    <dgm:cxn modelId="{A9788964-790A-A54E-B00A-798F6D69EB22}" type="presParOf" srcId="{86AFCC9B-5C4B-BE47-A1F8-C5216F3998F2}" destId="{1E61E1D2-4458-3249-BE97-CB1274FC28D4}" srcOrd="1" destOrd="0" presId="urn:microsoft.com/office/officeart/2009/3/layout/HorizontalOrganizationChart"/>
    <dgm:cxn modelId="{A6B626FB-6B6D-F14B-B008-94A166C61540}" type="presParOf" srcId="{86AFCC9B-5C4B-BE47-A1F8-C5216F3998F2}" destId="{9CF67BFD-B13D-8A4E-9916-6FF5129A8ED8}" srcOrd="2" destOrd="0" presId="urn:microsoft.com/office/officeart/2009/3/layout/HorizontalOrganizationChart"/>
    <dgm:cxn modelId="{274032EF-3C50-0B45-B9C7-30ECC48BFAB7}" type="presParOf" srcId="{1B37F81D-FB21-4A49-9D77-0B609807072C}" destId="{8428E7B6-AAE5-CE47-846F-988D08A1D225}" srcOrd="2" destOrd="0" presId="urn:microsoft.com/office/officeart/2009/3/layout/HorizontalOrganizationChart"/>
    <dgm:cxn modelId="{1FFE126A-1790-D24A-A57E-2538CB61D85A}" type="presParOf" srcId="{E8859547-D819-9848-A20B-B521D3928126}" destId="{60CDA23A-A3BD-7647-BC66-9AEC1394150D}" srcOrd="2" destOrd="0" presId="urn:microsoft.com/office/officeart/2009/3/layout/HorizontalOrganizationChart"/>
    <dgm:cxn modelId="{2D00B623-6889-CC42-8401-EBBFBD450360}" type="presParOf" srcId="{468806C6-0341-F540-8E9A-0E7509BF7F94}" destId="{8BF50C9A-B8D0-5D4F-945E-05A098FE0744}" srcOrd="6" destOrd="0" presId="urn:microsoft.com/office/officeart/2009/3/layout/HorizontalOrganizationChart"/>
    <dgm:cxn modelId="{153B45CF-B7E0-A341-A0CC-3A50F88DA2AC}" type="presParOf" srcId="{468806C6-0341-F540-8E9A-0E7509BF7F94}" destId="{A0E24E11-4FE2-8D42-AA68-9FA0B264F205}" srcOrd="7" destOrd="0" presId="urn:microsoft.com/office/officeart/2009/3/layout/HorizontalOrganizationChart"/>
    <dgm:cxn modelId="{62CA0984-F626-7F44-AF09-0D2100CB7AC2}" type="presParOf" srcId="{A0E24E11-4FE2-8D42-AA68-9FA0B264F205}" destId="{030AFCC3-3200-164A-A68B-E387F16F1922}" srcOrd="0" destOrd="0" presId="urn:microsoft.com/office/officeart/2009/3/layout/HorizontalOrganizationChart"/>
    <dgm:cxn modelId="{D4AE59A9-C945-3448-A452-C7E615609B16}" type="presParOf" srcId="{030AFCC3-3200-164A-A68B-E387F16F1922}" destId="{FD0288F7-C1E0-B142-A5D4-5FD46123CE01}" srcOrd="0" destOrd="0" presId="urn:microsoft.com/office/officeart/2009/3/layout/HorizontalOrganizationChart"/>
    <dgm:cxn modelId="{864F83CF-CC81-B442-BFA1-E1D0E81F3346}" type="presParOf" srcId="{030AFCC3-3200-164A-A68B-E387F16F1922}" destId="{A7ED57B7-E82E-294A-9481-11C40E07139E}" srcOrd="1" destOrd="0" presId="urn:microsoft.com/office/officeart/2009/3/layout/HorizontalOrganizationChart"/>
    <dgm:cxn modelId="{61DD152A-3393-4349-A3F1-A48832794ADA}" type="presParOf" srcId="{A0E24E11-4FE2-8D42-AA68-9FA0B264F205}" destId="{05165961-0DAB-DF41-842B-BF34980A61E0}" srcOrd="1" destOrd="0" presId="urn:microsoft.com/office/officeart/2009/3/layout/HorizontalOrganizationChart"/>
    <dgm:cxn modelId="{4D68D5A2-897A-4244-A4AE-D1FDD26DFEFE}" type="presParOf" srcId="{05165961-0DAB-DF41-842B-BF34980A61E0}" destId="{216810FB-58BB-614B-920A-CBC36449C312}" srcOrd="0" destOrd="0" presId="urn:microsoft.com/office/officeart/2009/3/layout/HorizontalOrganizationChart"/>
    <dgm:cxn modelId="{908B2052-BF71-8242-BF99-DFEE703681B2}" type="presParOf" srcId="{05165961-0DAB-DF41-842B-BF34980A61E0}" destId="{0961AE16-1B30-9945-AED0-BF4E9BEACB7B}" srcOrd="1" destOrd="0" presId="urn:microsoft.com/office/officeart/2009/3/layout/HorizontalOrganizationChart"/>
    <dgm:cxn modelId="{A38F1A48-CA9D-0148-B3CD-AE8BB1CC85BA}" type="presParOf" srcId="{0961AE16-1B30-9945-AED0-BF4E9BEACB7B}" destId="{C677B6CD-CF85-784C-8EF7-48335A413A54}" srcOrd="0" destOrd="0" presId="urn:microsoft.com/office/officeart/2009/3/layout/HorizontalOrganizationChart"/>
    <dgm:cxn modelId="{EFF40F38-3997-D34D-9960-3F5D4EFF72A7}" type="presParOf" srcId="{C677B6CD-CF85-784C-8EF7-48335A413A54}" destId="{0DB4784C-775B-5E40-A157-A4A2B29D3736}" srcOrd="0" destOrd="0" presId="urn:microsoft.com/office/officeart/2009/3/layout/HorizontalOrganizationChart"/>
    <dgm:cxn modelId="{768470FB-B0E3-4443-84D6-E10821A83EE6}" type="presParOf" srcId="{C677B6CD-CF85-784C-8EF7-48335A413A54}" destId="{53BB0192-02AF-AD4E-9046-923042FE3444}" srcOrd="1" destOrd="0" presId="urn:microsoft.com/office/officeart/2009/3/layout/HorizontalOrganizationChart"/>
    <dgm:cxn modelId="{80F14B80-A38C-FD4F-8E6A-34B34C0DE42A}" type="presParOf" srcId="{0961AE16-1B30-9945-AED0-BF4E9BEACB7B}" destId="{0E1F4E84-584B-7E4C-9274-281CF77CB752}" srcOrd="1" destOrd="0" presId="urn:microsoft.com/office/officeart/2009/3/layout/HorizontalOrganizationChart"/>
    <dgm:cxn modelId="{6A17FAD1-6BC2-2C45-B300-C9415B0D7CDA}" type="presParOf" srcId="{0E1F4E84-584B-7E4C-9274-281CF77CB752}" destId="{AF3B05CE-FFAF-654D-ABD5-8A77E8BF6F43}" srcOrd="0" destOrd="0" presId="urn:microsoft.com/office/officeart/2009/3/layout/HorizontalOrganizationChart"/>
    <dgm:cxn modelId="{7BE552B9-3349-6043-980B-735EF8F5EE91}" type="presParOf" srcId="{0E1F4E84-584B-7E4C-9274-281CF77CB752}" destId="{1E6332F5-6FB6-B343-A3D2-4326846C26CA}" srcOrd="1" destOrd="0" presId="urn:microsoft.com/office/officeart/2009/3/layout/HorizontalOrganizationChart"/>
    <dgm:cxn modelId="{B920882B-7C2F-804E-BB60-12AB4ACEB5F8}" type="presParOf" srcId="{1E6332F5-6FB6-B343-A3D2-4326846C26CA}" destId="{3D044E61-2193-934E-938B-F1627D3CDAA2}" srcOrd="0" destOrd="0" presId="urn:microsoft.com/office/officeart/2009/3/layout/HorizontalOrganizationChart"/>
    <dgm:cxn modelId="{C98CC43C-F817-8542-BBA9-156750F985B3}" type="presParOf" srcId="{3D044E61-2193-934E-938B-F1627D3CDAA2}" destId="{D541B3BE-6FB7-074B-A038-D10EFB8A557D}" srcOrd="0" destOrd="0" presId="urn:microsoft.com/office/officeart/2009/3/layout/HorizontalOrganizationChart"/>
    <dgm:cxn modelId="{9494675A-CE9F-8341-96F0-1326E353C639}" type="presParOf" srcId="{3D044E61-2193-934E-938B-F1627D3CDAA2}" destId="{98369200-8CFE-1B4A-A3B3-ABE7896CD53D}" srcOrd="1" destOrd="0" presId="urn:microsoft.com/office/officeart/2009/3/layout/HorizontalOrganizationChart"/>
    <dgm:cxn modelId="{D4D1DE7B-A777-BD4C-A8B7-80D98A54238D}" type="presParOf" srcId="{1E6332F5-6FB6-B343-A3D2-4326846C26CA}" destId="{3A7941A2-6158-B746-A2D2-53EC5566A9E7}" srcOrd="1" destOrd="0" presId="urn:microsoft.com/office/officeart/2009/3/layout/HorizontalOrganizationChart"/>
    <dgm:cxn modelId="{1573507A-443A-B94C-9B3B-55788E3178C4}" type="presParOf" srcId="{1E6332F5-6FB6-B343-A3D2-4326846C26CA}" destId="{8DB1E6FB-3D2E-E248-8D50-6A5102FF1696}" srcOrd="2" destOrd="0" presId="urn:microsoft.com/office/officeart/2009/3/layout/HorizontalOrganizationChart"/>
    <dgm:cxn modelId="{944C7375-33EE-D141-AF14-917302D50697}" type="presParOf" srcId="{0961AE16-1B30-9945-AED0-BF4E9BEACB7B}" destId="{F054BE42-7381-C94A-9371-5CF91A5FFEF6}" srcOrd="2" destOrd="0" presId="urn:microsoft.com/office/officeart/2009/3/layout/HorizontalOrganizationChart"/>
    <dgm:cxn modelId="{CD1FFB95-D949-804E-9522-9CE7CC1A9413}" type="presParOf" srcId="{A0E24E11-4FE2-8D42-AA68-9FA0B264F205}" destId="{89565947-8F77-3248-896D-EDD7F5F87394}" srcOrd="2" destOrd="0" presId="urn:microsoft.com/office/officeart/2009/3/layout/HorizontalOrganizationChart"/>
    <dgm:cxn modelId="{FB0656DA-BBAD-A745-9BB6-5F282AA57BF8}" type="presParOf" srcId="{1260E59C-F812-EE45-9DA4-358A82C4D58A}" destId="{41192C1D-689A-3B4B-9A24-A08C605F2D1B}" srcOrd="2" destOrd="0" presId="urn:microsoft.com/office/officeart/2009/3/layout/HorizontalOrganizationChart"/>
    <dgm:cxn modelId="{12E9CB1F-EB02-EE4A-B4F9-87BC7760B0FC}" type="presParOf" srcId="{41192C1D-689A-3B4B-9A24-A08C605F2D1B}" destId="{93CF4671-DAEB-7245-89F7-CAD636D1DA4E}" srcOrd="0" destOrd="0" presId="urn:microsoft.com/office/officeart/2009/3/layout/HorizontalOrganizationChart"/>
    <dgm:cxn modelId="{0C766A55-5159-7D43-9906-FB7015500AD0}" type="presParOf" srcId="{41192C1D-689A-3B4B-9A24-A08C605F2D1B}" destId="{837B65F3-DA58-C043-960B-5FD735798494}" srcOrd="1" destOrd="0" presId="urn:microsoft.com/office/officeart/2009/3/layout/HorizontalOrganizationChart"/>
    <dgm:cxn modelId="{77079A65-BFF3-B74B-A799-42BF155589AD}" type="presParOf" srcId="{837B65F3-DA58-C043-960B-5FD735798494}" destId="{EEA3FFDE-4B64-6345-B793-2B357BD92376}" srcOrd="0" destOrd="0" presId="urn:microsoft.com/office/officeart/2009/3/layout/HorizontalOrganizationChart"/>
    <dgm:cxn modelId="{863F841B-936F-574E-A645-3D0AB25649DD}" type="presParOf" srcId="{EEA3FFDE-4B64-6345-B793-2B357BD92376}" destId="{CD3C39CD-2FF2-5449-B352-71061748514D}" srcOrd="0" destOrd="0" presId="urn:microsoft.com/office/officeart/2009/3/layout/HorizontalOrganizationChart"/>
    <dgm:cxn modelId="{4B2127AA-2974-DF4D-9281-2E4C686DBEC6}" type="presParOf" srcId="{EEA3FFDE-4B64-6345-B793-2B357BD92376}" destId="{AC5B9BBB-7776-E042-84F7-8AAB27B8DB32}" srcOrd="1" destOrd="0" presId="urn:microsoft.com/office/officeart/2009/3/layout/HorizontalOrganizationChart"/>
    <dgm:cxn modelId="{E970A43A-C9C6-E442-9564-726FA76B315A}" type="presParOf" srcId="{837B65F3-DA58-C043-960B-5FD735798494}" destId="{363099EA-9F9A-B940-837B-AE23A4243236}" srcOrd="1" destOrd="0" presId="urn:microsoft.com/office/officeart/2009/3/layout/HorizontalOrganizationChart"/>
    <dgm:cxn modelId="{514516C9-BFD0-674C-8260-A4B0D477CD6A}" type="presParOf" srcId="{837B65F3-DA58-C043-960B-5FD735798494}" destId="{67B85DF5-6517-D941-9330-46A05F5F2ED7}"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CF4671-DAEB-7245-89F7-CAD636D1DA4E}">
      <dsp:nvSpPr>
        <dsp:cNvPr id="0" name=""/>
        <dsp:cNvSpPr/>
      </dsp:nvSpPr>
      <dsp:spPr>
        <a:xfrm>
          <a:off x="1549789" y="2527628"/>
          <a:ext cx="836189" cy="136303"/>
        </a:xfrm>
        <a:custGeom>
          <a:avLst/>
          <a:gdLst/>
          <a:ahLst/>
          <a:cxnLst/>
          <a:rect l="0" t="0" r="0" b="0"/>
          <a:pathLst>
            <a:path>
              <a:moveTo>
                <a:pt x="0" y="136303"/>
              </a:moveTo>
              <a:lnTo>
                <a:pt x="836189" y="136303"/>
              </a:lnTo>
              <a:lnTo>
                <a:pt x="836189" y="0"/>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3B05CE-FFAF-654D-ABD5-8A77E8BF6F43}">
      <dsp:nvSpPr>
        <dsp:cNvPr id="0" name=""/>
        <dsp:cNvSpPr/>
      </dsp:nvSpPr>
      <dsp:spPr>
        <a:xfrm>
          <a:off x="7611059" y="4023971"/>
          <a:ext cx="164713" cy="91440"/>
        </a:xfrm>
        <a:custGeom>
          <a:avLst/>
          <a:gdLst/>
          <a:ahLst/>
          <a:cxnLst/>
          <a:rect l="0" t="0" r="0" b="0"/>
          <a:pathLst>
            <a:path>
              <a:moveTo>
                <a:pt x="0" y="45720"/>
              </a:moveTo>
              <a:lnTo>
                <a:pt x="0" y="49010"/>
              </a:lnTo>
              <a:lnTo>
                <a:pt x="164713" y="49010"/>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6810FB-58BB-614B-920A-CBC36449C312}">
      <dsp:nvSpPr>
        <dsp:cNvPr id="0" name=""/>
        <dsp:cNvSpPr/>
      </dsp:nvSpPr>
      <dsp:spPr>
        <a:xfrm>
          <a:off x="3975073" y="4023971"/>
          <a:ext cx="1686599" cy="91440"/>
        </a:xfrm>
        <a:custGeom>
          <a:avLst/>
          <a:gdLst/>
          <a:ahLst/>
          <a:cxnLst/>
          <a:rect l="0" t="0" r="0" b="0"/>
          <a:pathLst>
            <a:path>
              <a:moveTo>
                <a:pt x="0" y="49010"/>
              </a:moveTo>
              <a:lnTo>
                <a:pt x="1504057" y="49010"/>
              </a:lnTo>
              <a:lnTo>
                <a:pt x="1504057" y="45720"/>
              </a:lnTo>
              <a:lnTo>
                <a:pt x="1686599" y="4572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F50C9A-B8D0-5D4F-945E-05A098FE0744}">
      <dsp:nvSpPr>
        <dsp:cNvPr id="0" name=""/>
        <dsp:cNvSpPr/>
      </dsp:nvSpPr>
      <dsp:spPr>
        <a:xfrm>
          <a:off x="1549789" y="2663931"/>
          <a:ext cx="1777477" cy="1409050"/>
        </a:xfrm>
        <a:custGeom>
          <a:avLst/>
          <a:gdLst/>
          <a:ahLst/>
          <a:cxnLst/>
          <a:rect l="0" t="0" r="0" b="0"/>
          <a:pathLst>
            <a:path>
              <a:moveTo>
                <a:pt x="0" y="0"/>
              </a:moveTo>
              <a:lnTo>
                <a:pt x="1594935" y="0"/>
              </a:lnTo>
              <a:lnTo>
                <a:pt x="1594935" y="1409050"/>
              </a:lnTo>
              <a:lnTo>
                <a:pt x="1777477" y="1409050"/>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C1802C-CD2D-6D43-9D9D-D100BED464EA}">
      <dsp:nvSpPr>
        <dsp:cNvPr id="0" name=""/>
        <dsp:cNvSpPr/>
      </dsp:nvSpPr>
      <dsp:spPr>
        <a:xfrm>
          <a:off x="7640649" y="3340764"/>
          <a:ext cx="344128" cy="91440"/>
        </a:xfrm>
        <a:custGeom>
          <a:avLst/>
          <a:gdLst/>
          <a:ahLst/>
          <a:cxnLst/>
          <a:rect l="0" t="0" r="0" b="0"/>
          <a:pathLst>
            <a:path>
              <a:moveTo>
                <a:pt x="0" y="47340"/>
              </a:moveTo>
              <a:lnTo>
                <a:pt x="161586" y="47340"/>
              </a:lnTo>
              <a:lnTo>
                <a:pt x="161586" y="45720"/>
              </a:lnTo>
              <a:lnTo>
                <a:pt x="344128" y="45720"/>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249EDE-CA90-6741-8E8B-CBE1BBC40192}">
      <dsp:nvSpPr>
        <dsp:cNvPr id="0" name=""/>
        <dsp:cNvSpPr/>
      </dsp:nvSpPr>
      <dsp:spPr>
        <a:xfrm>
          <a:off x="3998785" y="3342384"/>
          <a:ext cx="1816441" cy="91440"/>
        </a:xfrm>
        <a:custGeom>
          <a:avLst/>
          <a:gdLst/>
          <a:ahLst/>
          <a:cxnLst/>
          <a:rect l="0" t="0" r="0" b="0"/>
          <a:pathLst>
            <a:path>
              <a:moveTo>
                <a:pt x="0" y="47223"/>
              </a:moveTo>
              <a:lnTo>
                <a:pt x="1633899" y="47223"/>
              </a:lnTo>
              <a:lnTo>
                <a:pt x="1633899" y="45720"/>
              </a:lnTo>
              <a:lnTo>
                <a:pt x="1816441" y="4572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852F92-561F-7F47-9C2A-F6343BE87C88}">
      <dsp:nvSpPr>
        <dsp:cNvPr id="0" name=""/>
        <dsp:cNvSpPr/>
      </dsp:nvSpPr>
      <dsp:spPr>
        <a:xfrm>
          <a:off x="1549789" y="2663931"/>
          <a:ext cx="1769665" cy="725676"/>
        </a:xfrm>
        <a:custGeom>
          <a:avLst/>
          <a:gdLst/>
          <a:ahLst/>
          <a:cxnLst/>
          <a:rect l="0" t="0" r="0" b="0"/>
          <a:pathLst>
            <a:path>
              <a:moveTo>
                <a:pt x="0" y="0"/>
              </a:moveTo>
              <a:lnTo>
                <a:pt x="1587122" y="0"/>
              </a:lnTo>
              <a:lnTo>
                <a:pt x="1587122" y="725676"/>
              </a:lnTo>
              <a:lnTo>
                <a:pt x="1769665" y="725676"/>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972E11-D630-7F40-9A37-FFA7C714C039}">
      <dsp:nvSpPr>
        <dsp:cNvPr id="0" name=""/>
        <dsp:cNvSpPr/>
      </dsp:nvSpPr>
      <dsp:spPr>
        <a:xfrm>
          <a:off x="4008807" y="1741410"/>
          <a:ext cx="1131104" cy="239141"/>
        </a:xfrm>
        <a:custGeom>
          <a:avLst/>
          <a:gdLst/>
          <a:ahLst/>
          <a:cxnLst/>
          <a:rect l="0" t="0" r="0" b="0"/>
          <a:pathLst>
            <a:path>
              <a:moveTo>
                <a:pt x="0" y="239141"/>
              </a:moveTo>
              <a:lnTo>
                <a:pt x="1131104" y="239141"/>
              </a:lnTo>
              <a:lnTo>
                <a:pt x="1131104" y="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CE20C-E3E3-C846-B7E6-94EF5B2FF619}">
      <dsp:nvSpPr>
        <dsp:cNvPr id="0" name=""/>
        <dsp:cNvSpPr/>
      </dsp:nvSpPr>
      <dsp:spPr>
        <a:xfrm>
          <a:off x="7063816" y="2629419"/>
          <a:ext cx="709596" cy="91440"/>
        </a:xfrm>
        <a:custGeom>
          <a:avLst/>
          <a:gdLst/>
          <a:ahLst/>
          <a:cxnLst/>
          <a:rect l="0" t="0" r="0" b="0"/>
          <a:pathLst>
            <a:path>
              <a:moveTo>
                <a:pt x="0" y="45720"/>
              </a:moveTo>
              <a:lnTo>
                <a:pt x="527054" y="45720"/>
              </a:lnTo>
              <a:lnTo>
                <a:pt x="527054" y="47056"/>
              </a:lnTo>
              <a:lnTo>
                <a:pt x="709596" y="47056"/>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AC86D8-1697-C145-B7E3-8F9FDBCCAA84}">
      <dsp:nvSpPr>
        <dsp:cNvPr id="0" name=""/>
        <dsp:cNvSpPr/>
      </dsp:nvSpPr>
      <dsp:spPr>
        <a:xfrm>
          <a:off x="4008807" y="1980551"/>
          <a:ext cx="2446723" cy="694587"/>
        </a:xfrm>
        <a:custGeom>
          <a:avLst/>
          <a:gdLst/>
          <a:ahLst/>
          <a:cxnLst/>
          <a:rect l="0" t="0" r="0" b="0"/>
          <a:pathLst>
            <a:path>
              <a:moveTo>
                <a:pt x="0" y="0"/>
              </a:moveTo>
              <a:lnTo>
                <a:pt x="2264181" y="0"/>
              </a:lnTo>
              <a:lnTo>
                <a:pt x="2264181" y="694587"/>
              </a:lnTo>
              <a:lnTo>
                <a:pt x="2446723" y="694587"/>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BBA67F-0792-C94A-9D79-5AC62155771A}">
      <dsp:nvSpPr>
        <dsp:cNvPr id="0" name=""/>
        <dsp:cNvSpPr/>
      </dsp:nvSpPr>
      <dsp:spPr>
        <a:xfrm>
          <a:off x="6989612" y="1844487"/>
          <a:ext cx="786160" cy="91440"/>
        </a:xfrm>
        <a:custGeom>
          <a:avLst/>
          <a:gdLst/>
          <a:ahLst/>
          <a:cxnLst/>
          <a:rect l="0" t="0" r="0" b="0"/>
          <a:pathLst>
            <a:path>
              <a:moveTo>
                <a:pt x="0" y="45720"/>
              </a:moveTo>
              <a:lnTo>
                <a:pt x="603618" y="45720"/>
              </a:lnTo>
              <a:lnTo>
                <a:pt x="603618" y="47050"/>
              </a:lnTo>
              <a:lnTo>
                <a:pt x="786160" y="47050"/>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E9DF6A-0D26-7745-BCBB-D1D575F75ADE}">
      <dsp:nvSpPr>
        <dsp:cNvPr id="0" name=""/>
        <dsp:cNvSpPr/>
      </dsp:nvSpPr>
      <dsp:spPr>
        <a:xfrm>
          <a:off x="4008807" y="1844487"/>
          <a:ext cx="2446723" cy="91440"/>
        </a:xfrm>
        <a:custGeom>
          <a:avLst/>
          <a:gdLst/>
          <a:ahLst/>
          <a:cxnLst/>
          <a:rect l="0" t="0" r="0" b="0"/>
          <a:pathLst>
            <a:path>
              <a:moveTo>
                <a:pt x="0" y="136064"/>
              </a:moveTo>
              <a:lnTo>
                <a:pt x="2264181" y="136064"/>
              </a:lnTo>
              <a:lnTo>
                <a:pt x="2264181" y="45720"/>
              </a:lnTo>
              <a:lnTo>
                <a:pt x="2446723" y="4572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20B66D-23C3-5844-BDCF-DCFDE3009AB2}">
      <dsp:nvSpPr>
        <dsp:cNvPr id="0" name=""/>
        <dsp:cNvSpPr/>
      </dsp:nvSpPr>
      <dsp:spPr>
        <a:xfrm>
          <a:off x="6927840" y="1126811"/>
          <a:ext cx="847932" cy="91440"/>
        </a:xfrm>
        <a:custGeom>
          <a:avLst/>
          <a:gdLst/>
          <a:ahLst/>
          <a:cxnLst/>
          <a:rect l="0" t="0" r="0" b="0"/>
          <a:pathLst>
            <a:path>
              <a:moveTo>
                <a:pt x="0" y="45720"/>
              </a:moveTo>
              <a:lnTo>
                <a:pt x="847932" y="45720"/>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22C4E3-4CBF-8D4E-9C5C-2D78CEBDD0B7}">
      <dsp:nvSpPr>
        <dsp:cNvPr id="0" name=""/>
        <dsp:cNvSpPr/>
      </dsp:nvSpPr>
      <dsp:spPr>
        <a:xfrm>
          <a:off x="4008807" y="1172531"/>
          <a:ext cx="2446723" cy="808020"/>
        </a:xfrm>
        <a:custGeom>
          <a:avLst/>
          <a:gdLst/>
          <a:ahLst/>
          <a:cxnLst/>
          <a:rect l="0" t="0" r="0" b="0"/>
          <a:pathLst>
            <a:path>
              <a:moveTo>
                <a:pt x="0" y="808020"/>
              </a:moveTo>
              <a:lnTo>
                <a:pt x="2264181" y="808020"/>
              </a:lnTo>
              <a:lnTo>
                <a:pt x="2264181" y="0"/>
              </a:lnTo>
              <a:lnTo>
                <a:pt x="2446723" y="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153CDE-FDA1-264A-AE08-422CF267E18C}">
      <dsp:nvSpPr>
        <dsp:cNvPr id="0" name=""/>
        <dsp:cNvSpPr/>
      </dsp:nvSpPr>
      <dsp:spPr>
        <a:xfrm>
          <a:off x="1549789" y="1980551"/>
          <a:ext cx="1811211" cy="683379"/>
        </a:xfrm>
        <a:custGeom>
          <a:avLst/>
          <a:gdLst/>
          <a:ahLst/>
          <a:cxnLst/>
          <a:rect l="0" t="0" r="0" b="0"/>
          <a:pathLst>
            <a:path>
              <a:moveTo>
                <a:pt x="0" y="683379"/>
              </a:moveTo>
              <a:lnTo>
                <a:pt x="1628669" y="683379"/>
              </a:lnTo>
              <a:lnTo>
                <a:pt x="1628669" y="0"/>
              </a:lnTo>
              <a:lnTo>
                <a:pt x="1811211" y="0"/>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3094C5-3952-5F4F-AE6F-5E976D822F03}">
      <dsp:nvSpPr>
        <dsp:cNvPr id="0" name=""/>
        <dsp:cNvSpPr/>
      </dsp:nvSpPr>
      <dsp:spPr>
        <a:xfrm>
          <a:off x="1549789" y="1260648"/>
          <a:ext cx="1812708" cy="1403282"/>
        </a:xfrm>
        <a:custGeom>
          <a:avLst/>
          <a:gdLst/>
          <a:ahLst/>
          <a:cxnLst/>
          <a:rect l="0" t="0" r="0" b="0"/>
          <a:pathLst>
            <a:path>
              <a:moveTo>
                <a:pt x="0" y="1403282"/>
              </a:moveTo>
              <a:lnTo>
                <a:pt x="1630166" y="1403282"/>
              </a:lnTo>
              <a:lnTo>
                <a:pt x="1630166" y="0"/>
              </a:lnTo>
              <a:lnTo>
                <a:pt x="1812708" y="0"/>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B4697E-513D-8641-9547-BF655C960E6F}">
      <dsp:nvSpPr>
        <dsp:cNvPr id="0" name=""/>
        <dsp:cNvSpPr/>
      </dsp:nvSpPr>
      <dsp:spPr>
        <a:xfrm>
          <a:off x="2360" y="2023196"/>
          <a:ext cx="1547429" cy="1281469"/>
        </a:xfrm>
        <a:prstGeom prst="rect">
          <a:avLst/>
        </a:prstGeom>
        <a:gradFill rotWithShape="0">
          <a:gsLst>
            <a:gs pos="0">
              <a:schemeClr val="accent4">
                <a:hueOff val="0"/>
                <a:satOff val="0"/>
                <a:lumOff val="0"/>
                <a:alphaOff val="0"/>
                <a:tint val="60000"/>
                <a:lumMod val="110000"/>
              </a:schemeClr>
            </a:gs>
            <a:gs pos="100000">
              <a:schemeClr val="accent4">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Ground </a:t>
          </a:r>
        </a:p>
        <a:p>
          <a:pPr marL="0" lvl="0" indent="0" algn="ctr" defTabSz="666750">
            <a:lnSpc>
              <a:spcPct val="90000"/>
            </a:lnSpc>
            <a:spcBef>
              <a:spcPct val="0"/>
            </a:spcBef>
            <a:spcAft>
              <a:spcPct val="35000"/>
            </a:spcAft>
            <a:buNone/>
          </a:pPr>
          <a:r>
            <a:rPr lang="en-US" sz="1500" kern="1200" dirty="0"/>
            <a:t>Truth </a:t>
          </a:r>
        </a:p>
        <a:p>
          <a:pPr marL="0" lvl="0" indent="0" algn="ctr" defTabSz="666750">
            <a:lnSpc>
              <a:spcPct val="90000"/>
            </a:lnSpc>
            <a:spcBef>
              <a:spcPct val="0"/>
            </a:spcBef>
            <a:spcAft>
              <a:spcPct val="35000"/>
            </a:spcAft>
            <a:buNone/>
          </a:pPr>
          <a:r>
            <a:rPr lang="en-US" sz="1500" kern="1200" dirty="0"/>
            <a:t>Text </a:t>
          </a:r>
        </a:p>
        <a:p>
          <a:pPr marL="0" lvl="0" indent="0" algn="ctr" defTabSz="666750">
            <a:lnSpc>
              <a:spcPct val="90000"/>
            </a:lnSpc>
            <a:spcBef>
              <a:spcPct val="0"/>
            </a:spcBef>
            <a:spcAft>
              <a:spcPct val="35000"/>
            </a:spcAft>
            <a:buNone/>
          </a:pPr>
          <a:r>
            <a:rPr lang="en-US" sz="1500" kern="1200" dirty="0"/>
            <a:t>(of the training set)</a:t>
          </a:r>
        </a:p>
      </dsp:txBody>
      <dsp:txXfrm>
        <a:off x="2360" y="2023196"/>
        <a:ext cx="1547429" cy="1281469"/>
      </dsp:txXfrm>
    </dsp:sp>
    <dsp:sp modelId="{9937688F-06B4-B544-A8B9-BF5A0181E2DB}">
      <dsp:nvSpPr>
        <dsp:cNvPr id="0" name=""/>
        <dsp:cNvSpPr/>
      </dsp:nvSpPr>
      <dsp:spPr>
        <a:xfrm>
          <a:off x="3362498" y="982271"/>
          <a:ext cx="647806" cy="556753"/>
        </a:xfrm>
        <a:prstGeom prst="rect">
          <a:avLst/>
        </a:prstGeom>
        <a:gradFill rotWithShape="0">
          <a:gsLst>
            <a:gs pos="0">
              <a:schemeClr val="accent6">
                <a:hueOff val="0"/>
                <a:satOff val="0"/>
                <a:lumOff val="0"/>
                <a:alphaOff val="0"/>
                <a:tint val="60000"/>
                <a:lumMod val="110000"/>
              </a:schemeClr>
            </a:gs>
            <a:gs pos="100000">
              <a:schemeClr val="accent6">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2</a:t>
          </a:r>
        </a:p>
      </dsp:txBody>
      <dsp:txXfrm>
        <a:off x="3362498" y="982271"/>
        <a:ext cx="647806" cy="556753"/>
      </dsp:txXfrm>
    </dsp:sp>
    <dsp:sp modelId="{161438B8-1C1D-5E41-92EA-51F93CAF9923}">
      <dsp:nvSpPr>
        <dsp:cNvPr id="0" name=""/>
        <dsp:cNvSpPr/>
      </dsp:nvSpPr>
      <dsp:spPr>
        <a:xfrm>
          <a:off x="3361001" y="1702174"/>
          <a:ext cx="647806" cy="556753"/>
        </a:xfrm>
        <a:prstGeom prst="rect">
          <a:avLst/>
        </a:prstGeom>
        <a:gradFill rotWithShape="0">
          <a:gsLst>
            <a:gs pos="0">
              <a:schemeClr val="accent6">
                <a:hueOff val="0"/>
                <a:satOff val="0"/>
                <a:lumOff val="0"/>
                <a:alphaOff val="0"/>
                <a:tint val="60000"/>
                <a:lumMod val="110000"/>
              </a:schemeClr>
            </a:gs>
            <a:gs pos="100000">
              <a:schemeClr val="accent6">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3</a:t>
          </a:r>
        </a:p>
      </dsp:txBody>
      <dsp:txXfrm>
        <a:off x="3361001" y="1702174"/>
        <a:ext cx="647806" cy="556753"/>
      </dsp:txXfrm>
    </dsp:sp>
    <dsp:sp modelId="{02C7E18C-C415-754B-A8A0-41459D1E9D33}">
      <dsp:nvSpPr>
        <dsp:cNvPr id="0" name=""/>
        <dsp:cNvSpPr/>
      </dsp:nvSpPr>
      <dsp:spPr>
        <a:xfrm>
          <a:off x="6455530" y="894154"/>
          <a:ext cx="472309" cy="556753"/>
        </a:xfrm>
        <a:prstGeom prst="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500" i="1" kern="1200" dirty="0" smtClean="0">
                        <a:latin typeface="Cambria Math" panose="02040503050406030204" pitchFamily="18" charset="0"/>
                      </a:rPr>
                    </m:ctrlPr>
                  </m:sSubPr>
                  <m:e>
                    <m:r>
                      <a:rPr lang="en-US" sz="1500" b="0" i="1" kern="1200" dirty="0" smtClean="0">
                        <a:latin typeface="Cambria Math" panose="02040503050406030204" pitchFamily="18" charset="0"/>
                      </a:rPr>
                      <m:t>𝐷</m:t>
                    </m:r>
                  </m:e>
                  <m:sub>
                    <m:r>
                      <a:rPr lang="en-US" sz="1500" b="0" i="1" kern="1200" dirty="0" smtClean="0">
                        <a:latin typeface="Cambria Math" panose="02040503050406030204" pitchFamily="18" charset="0"/>
                      </a:rPr>
                      <m:t>12</m:t>
                    </m:r>
                  </m:sub>
                </m:sSub>
              </m:oMath>
            </m:oMathPara>
          </a14:m>
          <a:endParaRPr lang="en-US" sz="1500" kern="1200" dirty="0"/>
        </a:p>
      </dsp:txBody>
      <dsp:txXfrm>
        <a:off x="6455530" y="894154"/>
        <a:ext cx="472309" cy="556753"/>
      </dsp:txXfrm>
    </dsp:sp>
    <dsp:sp modelId="{6BE73BCB-5662-D64A-8D2A-C1A4C5FB2806}">
      <dsp:nvSpPr>
        <dsp:cNvPr id="0" name=""/>
        <dsp:cNvSpPr/>
      </dsp:nvSpPr>
      <dsp:spPr>
        <a:xfrm>
          <a:off x="7775773" y="894154"/>
          <a:ext cx="1825422" cy="556753"/>
        </a:xfrm>
        <a:prstGeom prst="rect">
          <a:avLst/>
        </a:prstGeom>
        <a:gradFill rotWithShape="0">
          <a:gsLst>
            <a:gs pos="0">
              <a:schemeClr val="accent2">
                <a:hueOff val="0"/>
                <a:satOff val="0"/>
                <a:lumOff val="0"/>
                <a:alphaOff val="0"/>
                <a:tint val="60000"/>
                <a:lumMod val="110000"/>
              </a:schemeClr>
            </a:gs>
            <a:gs pos="100000">
              <a:schemeClr val="accent2">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 26*26 matrix</a:t>
          </a:r>
        </a:p>
      </dsp:txBody>
      <dsp:txXfrm>
        <a:off x="7775773" y="894154"/>
        <a:ext cx="1825422" cy="556753"/>
      </dsp:txXfrm>
    </dsp:sp>
    <dsp:sp modelId="{F5D0B7FE-E6FF-9445-98EA-D877C6B534E0}">
      <dsp:nvSpPr>
        <dsp:cNvPr id="0" name=""/>
        <dsp:cNvSpPr/>
      </dsp:nvSpPr>
      <dsp:spPr>
        <a:xfrm>
          <a:off x="6455530" y="1611830"/>
          <a:ext cx="534082" cy="556753"/>
        </a:xfrm>
        <a:prstGeom prst="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500" i="1" kern="1200" dirty="0" smtClean="0">
                        <a:latin typeface="Cambria Math" panose="02040503050406030204" pitchFamily="18" charset="0"/>
                      </a:rPr>
                    </m:ctrlPr>
                  </m:sSubPr>
                  <m:e>
                    <m:r>
                      <a:rPr lang="en-US" sz="1500" b="0" i="1" kern="1200" dirty="0" smtClean="0">
                        <a:latin typeface="Cambria Math" panose="02040503050406030204" pitchFamily="18" charset="0"/>
                      </a:rPr>
                      <m:t>𝐷</m:t>
                    </m:r>
                  </m:e>
                  <m:sub>
                    <m:r>
                      <a:rPr lang="en-US" sz="1500" b="0" i="1" kern="1200" dirty="0" smtClean="0">
                        <a:latin typeface="Cambria Math" panose="02040503050406030204" pitchFamily="18" charset="0"/>
                      </a:rPr>
                      <m:t>13</m:t>
                    </m:r>
                  </m:sub>
                </m:sSub>
              </m:oMath>
            </m:oMathPara>
          </a14:m>
          <a:endParaRPr lang="en-US" sz="1500" kern="1200" dirty="0"/>
        </a:p>
      </dsp:txBody>
      <dsp:txXfrm>
        <a:off x="6455530" y="1611830"/>
        <a:ext cx="534082" cy="556753"/>
      </dsp:txXfrm>
    </dsp:sp>
    <dsp:sp modelId="{A788DD20-FABA-8D44-9765-6F63B0DCECC5}">
      <dsp:nvSpPr>
        <dsp:cNvPr id="0" name=""/>
        <dsp:cNvSpPr/>
      </dsp:nvSpPr>
      <dsp:spPr>
        <a:xfrm>
          <a:off x="7775773" y="1613161"/>
          <a:ext cx="1825422" cy="556753"/>
        </a:xfrm>
        <a:prstGeom prst="rect">
          <a:avLst/>
        </a:prstGeom>
        <a:gradFill rotWithShape="0">
          <a:gsLst>
            <a:gs pos="0">
              <a:schemeClr val="accent2">
                <a:hueOff val="0"/>
                <a:satOff val="0"/>
                <a:lumOff val="0"/>
                <a:alphaOff val="0"/>
                <a:tint val="60000"/>
                <a:lumMod val="110000"/>
              </a:schemeClr>
            </a:gs>
            <a:gs pos="100000">
              <a:schemeClr val="accent2">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A 26*26 matrix</a:t>
          </a:r>
          <a:endParaRPr lang="en-US" sz="1500" kern="1200" dirty="0"/>
        </a:p>
      </dsp:txBody>
      <dsp:txXfrm>
        <a:off x="7775773" y="1613161"/>
        <a:ext cx="1825422" cy="556753"/>
      </dsp:txXfrm>
    </dsp:sp>
    <dsp:sp modelId="{705F0BCA-0A15-594C-9FE7-F6FA1200E9DF}">
      <dsp:nvSpPr>
        <dsp:cNvPr id="0" name=""/>
        <dsp:cNvSpPr/>
      </dsp:nvSpPr>
      <dsp:spPr>
        <a:xfrm>
          <a:off x="6455530" y="2396762"/>
          <a:ext cx="608285" cy="556753"/>
        </a:xfrm>
        <a:prstGeom prst="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500" i="1" kern="1200" dirty="0" smtClean="0">
                        <a:latin typeface="Cambria Math" panose="02040503050406030204" pitchFamily="18" charset="0"/>
                      </a:rPr>
                    </m:ctrlPr>
                  </m:sSubPr>
                  <m:e>
                    <m:r>
                      <a:rPr lang="en-US" sz="1500" b="0" i="1" kern="1200" dirty="0" smtClean="0">
                        <a:latin typeface="Cambria Math" panose="02040503050406030204" pitchFamily="18" charset="0"/>
                      </a:rPr>
                      <m:t>𝐷</m:t>
                    </m:r>
                  </m:e>
                  <m:sub>
                    <m:r>
                      <a:rPr lang="en-US" sz="1500" b="0" i="1" kern="1200" dirty="0" smtClean="0">
                        <a:latin typeface="Cambria Math" panose="02040503050406030204" pitchFamily="18" charset="0"/>
                      </a:rPr>
                      <m:t>23</m:t>
                    </m:r>
                  </m:sub>
                </m:sSub>
              </m:oMath>
            </m:oMathPara>
          </a14:m>
          <a:endParaRPr lang="en-US" sz="1500" kern="1200" dirty="0"/>
        </a:p>
      </dsp:txBody>
      <dsp:txXfrm>
        <a:off x="6455530" y="2396762"/>
        <a:ext cx="608285" cy="556753"/>
      </dsp:txXfrm>
    </dsp:sp>
    <dsp:sp modelId="{378143E3-57AC-1141-BEB3-780346CCE24D}">
      <dsp:nvSpPr>
        <dsp:cNvPr id="0" name=""/>
        <dsp:cNvSpPr/>
      </dsp:nvSpPr>
      <dsp:spPr>
        <a:xfrm>
          <a:off x="7773412" y="2398098"/>
          <a:ext cx="1825422" cy="556753"/>
        </a:xfrm>
        <a:prstGeom prst="rect">
          <a:avLst/>
        </a:prstGeom>
        <a:gradFill rotWithShape="0">
          <a:gsLst>
            <a:gs pos="0">
              <a:schemeClr val="accent2">
                <a:hueOff val="0"/>
                <a:satOff val="0"/>
                <a:lumOff val="0"/>
                <a:alphaOff val="0"/>
                <a:tint val="60000"/>
                <a:lumMod val="110000"/>
              </a:schemeClr>
            </a:gs>
            <a:gs pos="100000">
              <a:schemeClr val="accent2">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 26*26 matrix</a:t>
          </a:r>
        </a:p>
      </dsp:txBody>
      <dsp:txXfrm>
        <a:off x="7773412" y="2398098"/>
        <a:ext cx="1825422" cy="556753"/>
      </dsp:txXfrm>
    </dsp:sp>
    <dsp:sp modelId="{B7FD1571-9E92-C244-A77D-B4E2DCCDDAEA}">
      <dsp:nvSpPr>
        <dsp:cNvPr id="0" name=""/>
        <dsp:cNvSpPr/>
      </dsp:nvSpPr>
      <dsp:spPr>
        <a:xfrm>
          <a:off x="4346765" y="1184656"/>
          <a:ext cx="1586292" cy="556753"/>
        </a:xfrm>
        <a:prstGeom prst="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Characters combination</a:t>
          </a:r>
        </a:p>
      </dsp:txBody>
      <dsp:txXfrm>
        <a:off x="4346765" y="1184656"/>
        <a:ext cx="1586292" cy="556753"/>
      </dsp:txXfrm>
    </dsp:sp>
    <dsp:sp modelId="{9DAB3D64-F6C8-564D-9E99-C14EAE8E8A33}">
      <dsp:nvSpPr>
        <dsp:cNvPr id="0" name=""/>
        <dsp:cNvSpPr/>
      </dsp:nvSpPr>
      <dsp:spPr>
        <a:xfrm>
          <a:off x="3319454" y="3111231"/>
          <a:ext cx="679331" cy="556753"/>
        </a:xfrm>
        <a:prstGeom prst="rect">
          <a:avLst/>
        </a:prstGeom>
        <a:gradFill rotWithShape="0">
          <a:gsLst>
            <a:gs pos="0">
              <a:schemeClr val="accent6">
                <a:hueOff val="0"/>
                <a:satOff val="0"/>
                <a:lumOff val="0"/>
                <a:alphaOff val="0"/>
                <a:tint val="60000"/>
                <a:lumMod val="110000"/>
              </a:schemeClr>
            </a:gs>
            <a:gs pos="100000">
              <a:schemeClr val="accent6">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4</a:t>
          </a:r>
        </a:p>
      </dsp:txBody>
      <dsp:txXfrm>
        <a:off x="3319454" y="3111231"/>
        <a:ext cx="679331" cy="556753"/>
      </dsp:txXfrm>
    </dsp:sp>
    <dsp:sp modelId="{9F193903-20F6-A840-9C90-8CDC509D39B0}">
      <dsp:nvSpPr>
        <dsp:cNvPr id="0" name=""/>
        <dsp:cNvSpPr/>
      </dsp:nvSpPr>
      <dsp:spPr>
        <a:xfrm>
          <a:off x="5815227" y="3109727"/>
          <a:ext cx="1825422" cy="556753"/>
        </a:xfrm>
        <a:prstGeom prst="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 xmlns:m="http://schemas.openxmlformats.org/officeDocument/2006/math">
              <m:f>
                <m:fPr>
                  <m:ctrlPr>
                    <a:rPr lang="en-US" altLang="zh-CN" sz="1500" i="1" kern="1200" smtClean="0">
                      <a:latin typeface="Cambria Math" panose="02040503050406030204" pitchFamily="18" charset="0"/>
                    </a:rPr>
                  </m:ctrlPr>
                </m:fPr>
                <m:num>
                  <m:r>
                    <a:rPr lang="en-US" altLang="zh-CN" sz="1500" b="0" i="1" kern="1200" smtClean="0">
                      <a:latin typeface="Cambria Math" panose="02040503050406030204" pitchFamily="18" charset="0"/>
                    </a:rPr>
                    <m:t>4∗3</m:t>
                  </m:r>
                </m:num>
                <m:den>
                  <m:r>
                    <a:rPr lang="en-US" altLang="zh-CN" sz="1500" i="1" kern="1200" smtClean="0">
                      <a:latin typeface="Cambria Math" panose="02040503050406030204" pitchFamily="18" charset="0"/>
                    </a:rPr>
                    <m:t>2</m:t>
                  </m:r>
                </m:den>
              </m:f>
            </m:oMath>
          </a14:m>
          <a:r>
            <a:rPr lang="en-US" altLang="zh-CN" sz="1500" kern="1200" dirty="0"/>
            <a:t>= 6 combinations</a:t>
          </a:r>
          <a:endParaRPr lang="en-US" sz="1500" kern="1200" dirty="0"/>
        </a:p>
      </dsp:txBody>
      <dsp:txXfrm>
        <a:off x="5815227" y="3109727"/>
        <a:ext cx="1825422" cy="556753"/>
      </dsp:txXfrm>
    </dsp:sp>
    <dsp:sp modelId="{C976FD54-0DCB-3D48-B302-4A4400786077}">
      <dsp:nvSpPr>
        <dsp:cNvPr id="0" name=""/>
        <dsp:cNvSpPr/>
      </dsp:nvSpPr>
      <dsp:spPr>
        <a:xfrm>
          <a:off x="7984778" y="3108107"/>
          <a:ext cx="1406214" cy="556753"/>
        </a:xfrm>
        <a:prstGeom prst="rect">
          <a:avLst/>
        </a:prstGeom>
        <a:gradFill rotWithShape="0">
          <a:gsLst>
            <a:gs pos="0">
              <a:schemeClr val="accent2">
                <a:hueOff val="0"/>
                <a:satOff val="0"/>
                <a:lumOff val="0"/>
                <a:alphaOff val="0"/>
                <a:tint val="60000"/>
                <a:lumMod val="110000"/>
              </a:schemeClr>
            </a:gs>
            <a:gs pos="100000">
              <a:schemeClr val="accent2">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Six 26*26 </a:t>
          </a:r>
        </a:p>
        <a:p>
          <a:pPr marL="0" lvl="0" indent="0" algn="ctr" defTabSz="666750">
            <a:lnSpc>
              <a:spcPct val="90000"/>
            </a:lnSpc>
            <a:spcBef>
              <a:spcPct val="0"/>
            </a:spcBef>
            <a:spcAft>
              <a:spcPct val="35000"/>
            </a:spcAft>
            <a:buNone/>
          </a:pPr>
          <a:r>
            <a:rPr lang="en-US" sz="1500" kern="1200" dirty="0"/>
            <a:t>matrixes</a:t>
          </a:r>
        </a:p>
      </dsp:txBody>
      <dsp:txXfrm>
        <a:off x="7984778" y="3108107"/>
        <a:ext cx="1406214" cy="556753"/>
      </dsp:txXfrm>
    </dsp:sp>
    <dsp:sp modelId="{FD0288F7-C1E0-B142-A5D4-5FD46123CE01}">
      <dsp:nvSpPr>
        <dsp:cNvPr id="0" name=""/>
        <dsp:cNvSpPr/>
      </dsp:nvSpPr>
      <dsp:spPr>
        <a:xfrm>
          <a:off x="3327267" y="3794605"/>
          <a:ext cx="647806" cy="556753"/>
        </a:xfrm>
        <a:prstGeom prst="rect">
          <a:avLst/>
        </a:prstGeom>
        <a:gradFill rotWithShape="0">
          <a:gsLst>
            <a:gs pos="0">
              <a:schemeClr val="accent6">
                <a:hueOff val="0"/>
                <a:satOff val="0"/>
                <a:lumOff val="0"/>
                <a:alphaOff val="0"/>
                <a:tint val="60000"/>
                <a:lumMod val="110000"/>
              </a:schemeClr>
            </a:gs>
            <a:gs pos="100000">
              <a:schemeClr val="accent6">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t>
          </a:r>
        </a:p>
      </dsp:txBody>
      <dsp:txXfrm>
        <a:off x="3327267" y="3794605"/>
        <a:ext cx="647806" cy="556753"/>
      </dsp:txXfrm>
    </dsp:sp>
    <dsp:sp modelId="{0DB4784C-775B-5E40-A157-A4A2B29D3736}">
      <dsp:nvSpPr>
        <dsp:cNvPr id="0" name=""/>
        <dsp:cNvSpPr/>
      </dsp:nvSpPr>
      <dsp:spPr>
        <a:xfrm>
          <a:off x="5661672" y="3758611"/>
          <a:ext cx="1949387" cy="622161"/>
        </a:xfrm>
        <a:prstGeom prst="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f>
                  <m:fPr>
                    <m:ctrlPr>
                      <a:rPr lang="en-US" altLang="zh-CN" sz="1500" i="1" kern="1200" smtClean="0">
                        <a:latin typeface="Cambria Math" panose="02040503050406030204" pitchFamily="18" charset="0"/>
                      </a:rPr>
                    </m:ctrlPr>
                  </m:fPr>
                  <m:num>
                    <m:r>
                      <a:rPr lang="en-US" altLang="zh-CN" sz="1500" b="0" i="1" kern="1200" smtClean="0">
                        <a:latin typeface="Cambria Math" panose="02040503050406030204" pitchFamily="18" charset="0"/>
                      </a:rPr>
                      <m:t>𝑙</m:t>
                    </m:r>
                    <m:r>
                      <a:rPr lang="en-US" altLang="zh-CN" sz="1500" b="0" i="1" kern="1200" smtClean="0">
                        <a:latin typeface="Cambria Math" panose="02040503050406030204" pitchFamily="18" charset="0"/>
                      </a:rPr>
                      <m:t>∗(</m:t>
                    </m:r>
                    <m:r>
                      <a:rPr lang="en-US" altLang="zh-CN" sz="1500" b="0" i="1" kern="1200" smtClean="0">
                        <a:latin typeface="Cambria Math" panose="02040503050406030204" pitchFamily="18" charset="0"/>
                      </a:rPr>
                      <m:t>𝑙</m:t>
                    </m:r>
                    <m:r>
                      <a:rPr lang="en-US" altLang="zh-CN" sz="1500" b="0" i="1" kern="1200" smtClean="0">
                        <a:latin typeface="Cambria Math" panose="02040503050406030204" pitchFamily="18" charset="0"/>
                      </a:rPr>
                      <m:t>−1)</m:t>
                    </m:r>
                  </m:num>
                  <m:den>
                    <m:r>
                      <a:rPr lang="en-US" altLang="zh-CN" sz="1500" i="1" kern="1200" smtClean="0">
                        <a:latin typeface="Cambria Math" panose="02040503050406030204" pitchFamily="18" charset="0"/>
                      </a:rPr>
                      <m:t>2</m:t>
                    </m:r>
                  </m:den>
                </m:f>
              </m:oMath>
            </m:oMathPara>
          </a14:m>
          <a:endParaRPr lang="en-US" sz="1500" kern="1200" dirty="0"/>
        </a:p>
        <a:p>
          <a:pPr marL="0" lvl="0" indent="0" algn="ctr" defTabSz="666750">
            <a:lnSpc>
              <a:spcPct val="90000"/>
            </a:lnSpc>
            <a:spcBef>
              <a:spcPct val="0"/>
            </a:spcBef>
            <a:spcAft>
              <a:spcPct val="35000"/>
            </a:spcAft>
            <a:buNone/>
          </a:pPr>
          <a:r>
            <a:rPr lang="en-US" altLang="zh-CN" sz="1500" kern="1200" dirty="0"/>
            <a:t>combinations</a:t>
          </a:r>
          <a:endParaRPr lang="en-US" sz="1500" kern="1200" dirty="0"/>
        </a:p>
      </dsp:txBody>
      <dsp:txXfrm>
        <a:off x="5661672" y="3758611"/>
        <a:ext cx="1949387" cy="622161"/>
      </dsp:txXfrm>
    </dsp:sp>
    <dsp:sp modelId="{D541B3BE-6FB7-074B-A038-D10EFB8A557D}">
      <dsp:nvSpPr>
        <dsp:cNvPr id="0" name=""/>
        <dsp:cNvSpPr/>
      </dsp:nvSpPr>
      <dsp:spPr>
        <a:xfrm>
          <a:off x="7775773" y="3794605"/>
          <a:ext cx="1825422" cy="556753"/>
        </a:xfrm>
        <a:prstGeom prst="rect">
          <a:avLst/>
        </a:prstGeom>
        <a:gradFill rotWithShape="0">
          <a:gsLst>
            <a:gs pos="0">
              <a:schemeClr val="accent2">
                <a:hueOff val="0"/>
                <a:satOff val="0"/>
                <a:lumOff val="0"/>
                <a:alphaOff val="0"/>
                <a:tint val="60000"/>
                <a:lumMod val="110000"/>
              </a:schemeClr>
            </a:gs>
            <a:gs pos="100000">
              <a:schemeClr val="accent2">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 xmlns:m="http://schemas.openxmlformats.org/officeDocument/2006/math">
              <m:f>
                <m:fPr>
                  <m:ctrlPr>
                    <a:rPr lang="en-US" altLang="zh-CN" sz="1500" i="1" kern="1200" smtClean="0">
                      <a:latin typeface="Cambria Math" panose="02040503050406030204" pitchFamily="18" charset="0"/>
                    </a:rPr>
                  </m:ctrlPr>
                </m:fPr>
                <m:num>
                  <m:r>
                    <a:rPr lang="en-US" altLang="zh-CN" sz="1500" b="0" i="1" kern="1200" smtClean="0">
                      <a:latin typeface="Cambria Math" panose="02040503050406030204" pitchFamily="18" charset="0"/>
                    </a:rPr>
                    <m:t>𝑙</m:t>
                  </m:r>
                  <m:r>
                    <a:rPr lang="en-US" altLang="zh-CN" sz="1500" b="0" i="1" kern="1200" smtClean="0">
                      <a:latin typeface="Cambria Math" panose="02040503050406030204" pitchFamily="18" charset="0"/>
                    </a:rPr>
                    <m:t>∗(</m:t>
                  </m:r>
                  <m:r>
                    <a:rPr lang="en-US" altLang="zh-CN" sz="1500" b="0" i="1" kern="1200" smtClean="0">
                      <a:latin typeface="Cambria Math" panose="02040503050406030204" pitchFamily="18" charset="0"/>
                    </a:rPr>
                    <m:t>𝑙</m:t>
                  </m:r>
                  <m:r>
                    <a:rPr lang="en-US" altLang="zh-CN" sz="1500" b="0" i="1" kern="1200" smtClean="0">
                      <a:latin typeface="Cambria Math" panose="02040503050406030204" pitchFamily="18" charset="0"/>
                    </a:rPr>
                    <m:t>−1)</m:t>
                  </m:r>
                </m:num>
                <m:den>
                  <m:r>
                    <a:rPr lang="en-US" altLang="zh-CN" sz="1500" i="1" kern="1200" smtClean="0">
                      <a:latin typeface="Cambria Math" panose="02040503050406030204" pitchFamily="18" charset="0"/>
                    </a:rPr>
                    <m:t>2</m:t>
                  </m:r>
                </m:den>
              </m:f>
            </m:oMath>
          </a14:m>
          <a:r>
            <a:rPr lang="zh-CN" altLang="en-US" sz="1500" kern="1200" dirty="0"/>
            <a:t> </a:t>
          </a:r>
          <a:r>
            <a:rPr lang="en-US" sz="1500" kern="1200" dirty="0"/>
            <a:t>26*26</a:t>
          </a:r>
          <a:r>
            <a:rPr lang="zh-CN" altLang="en-US" sz="1500" kern="1200" dirty="0"/>
            <a:t> </a:t>
          </a:r>
          <a:r>
            <a:rPr lang="en-US" altLang="zh-CN" sz="1500" kern="1200" dirty="0"/>
            <a:t>matrixes</a:t>
          </a:r>
          <a:endParaRPr lang="en-US" sz="1500" kern="1200" dirty="0"/>
        </a:p>
      </dsp:txBody>
      <dsp:txXfrm>
        <a:off x="7775773" y="3794605"/>
        <a:ext cx="1825422" cy="556753"/>
      </dsp:txXfrm>
    </dsp:sp>
    <dsp:sp modelId="{CD3C39CD-2FF2-5449-B352-71061748514D}">
      <dsp:nvSpPr>
        <dsp:cNvPr id="0" name=""/>
        <dsp:cNvSpPr/>
      </dsp:nvSpPr>
      <dsp:spPr>
        <a:xfrm>
          <a:off x="1862438" y="1970874"/>
          <a:ext cx="1047080" cy="556753"/>
        </a:xfrm>
        <a:prstGeom prst="rect">
          <a:avLst/>
        </a:prstGeom>
        <a:gradFill rotWithShape="0">
          <a:gsLst>
            <a:gs pos="0">
              <a:schemeClr val="accent6">
                <a:hueOff val="0"/>
                <a:satOff val="0"/>
                <a:lumOff val="0"/>
                <a:alphaOff val="0"/>
                <a:tint val="60000"/>
                <a:lumMod val="110000"/>
              </a:schemeClr>
            </a:gs>
            <a:gs pos="100000">
              <a:schemeClr val="accent6">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Length of characters(l)</a:t>
          </a:r>
        </a:p>
      </dsp:txBody>
      <dsp:txXfrm>
        <a:off x="1862438" y="1970874"/>
        <a:ext cx="1047080" cy="556753"/>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AB211D2-2833-C140-8951-993139608571}" type="datetimeFigureOut">
              <a:rPr lang="en-US" smtClean="0"/>
              <a:t>4/17/19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7E8F642-0E14-7E40-8B81-0C06C1030DE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1098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AB211D2-2833-C140-8951-993139608571}" type="datetimeFigureOut">
              <a:rPr lang="en-US" smtClean="0"/>
              <a:t>4/17/19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8F642-0E14-7E40-8B81-0C06C1030DE1}" type="slidenum">
              <a:rPr lang="en-US" smtClean="0"/>
              <a:t>‹#›</a:t>
            </a:fld>
            <a:endParaRPr lang="en-US"/>
          </a:p>
        </p:txBody>
      </p:sp>
    </p:spTree>
    <p:extLst>
      <p:ext uri="{BB962C8B-B14F-4D97-AF65-F5344CB8AC3E}">
        <p14:creationId xmlns:p14="http://schemas.microsoft.com/office/powerpoint/2010/main" val="32686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B211D2-2833-C140-8951-993139608571}" type="datetimeFigureOut">
              <a:rPr lang="en-US" smtClean="0"/>
              <a:t>4/17/19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8F642-0E14-7E40-8B81-0C06C1030DE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2698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B211D2-2833-C140-8951-993139608571}" type="datetimeFigureOut">
              <a:rPr lang="en-US" smtClean="0"/>
              <a:t>4/17/19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8F642-0E14-7E40-8B81-0C06C1030DE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2464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B211D2-2833-C140-8951-993139608571}" type="datetimeFigureOut">
              <a:rPr lang="en-US" smtClean="0"/>
              <a:t>4/17/19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8F642-0E14-7E40-8B81-0C06C1030DE1}" type="slidenum">
              <a:rPr lang="en-US" smtClean="0"/>
              <a:t>‹#›</a:t>
            </a:fld>
            <a:endParaRPr lang="en-US"/>
          </a:p>
        </p:txBody>
      </p:sp>
    </p:spTree>
    <p:extLst>
      <p:ext uri="{BB962C8B-B14F-4D97-AF65-F5344CB8AC3E}">
        <p14:creationId xmlns:p14="http://schemas.microsoft.com/office/powerpoint/2010/main" val="72512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B211D2-2833-C140-8951-993139608571}" type="datetimeFigureOut">
              <a:rPr lang="en-US" smtClean="0"/>
              <a:t>4/17/19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8F642-0E14-7E40-8B81-0C06C1030DE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9725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B211D2-2833-C140-8951-993139608571}" type="datetimeFigureOut">
              <a:rPr lang="en-US" smtClean="0"/>
              <a:t>4/17/19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8F642-0E14-7E40-8B81-0C06C1030DE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3055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B211D2-2833-C140-8951-993139608571}" type="datetimeFigureOut">
              <a:rPr lang="en-US" smtClean="0"/>
              <a:t>4/17/19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8F642-0E14-7E40-8B81-0C06C1030DE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8053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B211D2-2833-C140-8951-993139608571}" type="datetimeFigureOut">
              <a:rPr lang="en-US" smtClean="0"/>
              <a:t>4/17/19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8F642-0E14-7E40-8B81-0C06C1030DE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5827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B211D2-2833-C140-8951-993139608571}" type="datetimeFigureOut">
              <a:rPr lang="en-US" smtClean="0"/>
              <a:t>4/17/19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8F642-0E14-7E40-8B81-0C06C1030DE1}" type="slidenum">
              <a:rPr lang="en-US" smtClean="0"/>
              <a:t>‹#›</a:t>
            </a:fld>
            <a:endParaRPr lang="en-US"/>
          </a:p>
        </p:txBody>
      </p:sp>
    </p:spTree>
    <p:extLst>
      <p:ext uri="{BB962C8B-B14F-4D97-AF65-F5344CB8AC3E}">
        <p14:creationId xmlns:p14="http://schemas.microsoft.com/office/powerpoint/2010/main" val="2481785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B211D2-2833-C140-8951-993139608571}" type="datetimeFigureOut">
              <a:rPr lang="en-US" smtClean="0"/>
              <a:t>4/17/19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8F642-0E14-7E40-8B81-0C06C1030DE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2419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B211D2-2833-C140-8951-993139608571}" type="datetimeFigureOut">
              <a:rPr lang="en-US" smtClean="0"/>
              <a:t>4/17/19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8F642-0E14-7E40-8B81-0C06C1030DE1}" type="slidenum">
              <a:rPr lang="en-US" smtClean="0"/>
              <a:t>‹#›</a:t>
            </a:fld>
            <a:endParaRPr lang="en-US"/>
          </a:p>
        </p:txBody>
      </p:sp>
    </p:spTree>
    <p:extLst>
      <p:ext uri="{BB962C8B-B14F-4D97-AF65-F5344CB8AC3E}">
        <p14:creationId xmlns:p14="http://schemas.microsoft.com/office/powerpoint/2010/main" val="20190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B211D2-2833-C140-8951-993139608571}" type="datetimeFigureOut">
              <a:rPr lang="en-US" smtClean="0"/>
              <a:t>4/17/19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8F642-0E14-7E40-8B81-0C06C1030DE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0614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B211D2-2833-C140-8951-993139608571}" type="datetimeFigureOut">
              <a:rPr lang="en-US" smtClean="0"/>
              <a:t>4/17/19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8F642-0E14-7E40-8B81-0C06C1030DE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2111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211D2-2833-C140-8951-993139608571}" type="datetimeFigureOut">
              <a:rPr lang="en-US" smtClean="0"/>
              <a:t>4/17/19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8F642-0E14-7E40-8B81-0C06C1030DE1}" type="slidenum">
              <a:rPr lang="en-US" smtClean="0"/>
              <a:t>‹#›</a:t>
            </a:fld>
            <a:endParaRPr lang="en-US"/>
          </a:p>
        </p:txBody>
      </p:sp>
    </p:spTree>
    <p:extLst>
      <p:ext uri="{BB962C8B-B14F-4D97-AF65-F5344CB8AC3E}">
        <p14:creationId xmlns:p14="http://schemas.microsoft.com/office/powerpoint/2010/main" val="1594623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AB211D2-2833-C140-8951-993139608571}" type="datetimeFigureOut">
              <a:rPr lang="en-US" smtClean="0"/>
              <a:t>4/17/19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8F642-0E14-7E40-8B81-0C06C1030DE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1411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AB211D2-2833-C140-8951-993139608571}" type="datetimeFigureOut">
              <a:rPr lang="en-US" smtClean="0"/>
              <a:t>4/17/19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8F642-0E14-7E40-8B81-0C06C1030DE1}" type="slidenum">
              <a:rPr lang="en-US" smtClean="0"/>
              <a:t>‹#›</a:t>
            </a:fld>
            <a:endParaRPr lang="en-US"/>
          </a:p>
        </p:txBody>
      </p:sp>
    </p:spTree>
    <p:extLst>
      <p:ext uri="{BB962C8B-B14F-4D97-AF65-F5344CB8AC3E}">
        <p14:creationId xmlns:p14="http://schemas.microsoft.com/office/powerpoint/2010/main" val="4203073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AB211D2-2833-C140-8951-993139608571}" type="datetimeFigureOut">
              <a:rPr lang="en-US" smtClean="0"/>
              <a:t>4/17/19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E8F642-0E14-7E40-8B81-0C06C1030DE1}" type="slidenum">
              <a:rPr lang="en-US" smtClean="0"/>
              <a:t>‹#›</a:t>
            </a:fld>
            <a:endParaRPr lang="en-US"/>
          </a:p>
        </p:txBody>
      </p:sp>
    </p:spTree>
    <p:extLst>
      <p:ext uri="{BB962C8B-B14F-4D97-AF65-F5344CB8AC3E}">
        <p14:creationId xmlns:p14="http://schemas.microsoft.com/office/powerpoint/2010/main" val="3074070763"/>
      </p:ext>
    </p:extLst>
  </p:cSld>
  <p:clrMap bg1="lt1" tx1="dk1" bg2="lt2" tx2="dk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46" r:id="rId10"/>
    <p:sldLayoutId id="2147484347" r:id="rId11"/>
    <p:sldLayoutId id="2147484348" r:id="rId12"/>
    <p:sldLayoutId id="2147484349" r:id="rId13"/>
    <p:sldLayoutId id="2147484350" r:id="rId14"/>
    <p:sldLayoutId id="2147484351" r:id="rId15"/>
    <p:sldLayoutId id="2147484352" r:id="rId16"/>
    <p:sldLayoutId id="214748435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5C80-4011-8046-90F3-23FBC077C8EB}"/>
              </a:ext>
            </a:extLst>
          </p:cNvPr>
          <p:cNvSpPr>
            <a:spLocks noGrp="1"/>
          </p:cNvSpPr>
          <p:nvPr>
            <p:ph type="ctrTitle"/>
          </p:nvPr>
        </p:nvSpPr>
        <p:spPr>
          <a:xfrm>
            <a:off x="411951" y="1099235"/>
            <a:ext cx="11352810" cy="2130853"/>
          </a:xfrm>
        </p:spPr>
        <p:txBody>
          <a:bodyPr>
            <a:normAutofit/>
          </a:bodyPr>
          <a:lstStyle/>
          <a:p>
            <a:r>
              <a:rPr lang="en-US" sz="3600" b="1" dirty="0"/>
              <a:t>Project: OCR </a:t>
            </a:r>
            <a:br>
              <a:rPr lang="en-US" sz="3600" b="1" dirty="0"/>
            </a:br>
            <a:r>
              <a:rPr lang="en-US" sz="3600" b="1" dirty="0"/>
              <a:t>(Optical Character Recognition)</a:t>
            </a:r>
            <a:endParaRPr lang="en-US" sz="3600" dirty="0"/>
          </a:p>
        </p:txBody>
      </p:sp>
      <p:sp>
        <p:nvSpPr>
          <p:cNvPr id="3" name="Subtitle 2">
            <a:extLst>
              <a:ext uri="{FF2B5EF4-FFF2-40B4-BE49-F238E27FC236}">
                <a16:creationId xmlns:a16="http://schemas.microsoft.com/office/drawing/2014/main" id="{8CBB1839-9568-214E-8F1D-6564F4B6FD3F}"/>
              </a:ext>
            </a:extLst>
          </p:cNvPr>
          <p:cNvSpPr>
            <a:spLocks noGrp="1"/>
          </p:cNvSpPr>
          <p:nvPr>
            <p:ph type="subTitle" idx="1"/>
          </p:nvPr>
        </p:nvSpPr>
        <p:spPr>
          <a:xfrm>
            <a:off x="2680521" y="3934029"/>
            <a:ext cx="6815669" cy="1320802"/>
          </a:xfrm>
        </p:spPr>
        <p:txBody>
          <a:bodyPr>
            <a:normAutofit lnSpcReduction="10000"/>
          </a:bodyPr>
          <a:lstStyle/>
          <a:p>
            <a:r>
              <a:rPr lang="en-US" dirty="0"/>
              <a:t>Group 10</a:t>
            </a:r>
          </a:p>
          <a:p>
            <a:r>
              <a:rPr lang="en-US" dirty="0"/>
              <a:t>-</a:t>
            </a:r>
            <a:r>
              <a:rPr lang="en-US" dirty="0" err="1"/>
              <a:t>Seungwook</a:t>
            </a:r>
            <a:r>
              <a:rPr lang="en-US" dirty="0"/>
              <a:t> Han		-</a:t>
            </a:r>
            <a:r>
              <a:rPr lang="en-US" dirty="0" err="1"/>
              <a:t>Hongye</a:t>
            </a:r>
            <a:r>
              <a:rPr lang="en-US" dirty="0"/>
              <a:t> Jiang	-</a:t>
            </a:r>
            <a:r>
              <a:rPr lang="en-US" dirty="0" err="1"/>
              <a:t>Jingyue</a:t>
            </a:r>
            <a:r>
              <a:rPr lang="en-US" dirty="0"/>
              <a:t> Li </a:t>
            </a:r>
          </a:p>
          <a:p>
            <a:r>
              <a:rPr lang="en-US" dirty="0"/>
              <a:t>-</a:t>
            </a:r>
            <a:r>
              <a:rPr lang="en-US" dirty="0" err="1"/>
              <a:t>Xinzhu</a:t>
            </a:r>
            <a:r>
              <a:rPr lang="en-US" dirty="0"/>
              <a:t> Wang	-</a:t>
            </a:r>
            <a:r>
              <a:rPr lang="en-US" dirty="0" err="1"/>
              <a:t>Xiaoxi</a:t>
            </a:r>
            <a:r>
              <a:rPr lang="en-US" dirty="0"/>
              <a:t> Zhao</a:t>
            </a:r>
          </a:p>
        </p:txBody>
      </p:sp>
    </p:spTree>
    <p:extLst>
      <p:ext uri="{BB962C8B-B14F-4D97-AF65-F5344CB8AC3E}">
        <p14:creationId xmlns:p14="http://schemas.microsoft.com/office/powerpoint/2010/main" val="3482686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D05B-CCA1-484C-B0C3-BC240D635FC9}"/>
              </a:ext>
            </a:extLst>
          </p:cNvPr>
          <p:cNvSpPr>
            <a:spLocks noGrp="1"/>
          </p:cNvSpPr>
          <p:nvPr>
            <p:ph type="title"/>
          </p:nvPr>
        </p:nvSpPr>
        <p:spPr/>
        <p:txBody>
          <a:bodyPr/>
          <a:lstStyle/>
          <a:p>
            <a:r>
              <a:rPr lang="en-US" dirty="0"/>
              <a:t>Error Correction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598AB8-51E3-C245-8732-DF254146B55F}"/>
                  </a:ext>
                </a:extLst>
              </p:cNvPr>
              <p:cNvSpPr>
                <a:spLocks noGrp="1"/>
              </p:cNvSpPr>
              <p:nvPr>
                <p:ph idx="1"/>
              </p:nvPr>
            </p:nvSpPr>
            <p:spPr/>
            <p:txBody>
              <a:bodyPr>
                <a:normAutofit fontScale="92500" lnSpcReduction="10000"/>
              </a:bodyPr>
              <a:lstStyle/>
              <a:p>
                <a:pPr marL="457200" lvl="1" indent="0">
                  <a:buNone/>
                </a:pPr>
                <a:endParaRPr lang="en-US" altLang="zh-CN" dirty="0"/>
              </a:p>
              <a:p>
                <a:r>
                  <a:rPr lang="en-US" dirty="0">
                    <a:latin typeface="Times New Roman" panose="02020603050405020304" pitchFamily="18" charset="0"/>
                    <a:cs typeface="Times New Roman" panose="02020603050405020304" pitchFamily="18" charset="0"/>
                  </a:rPr>
                  <a:t>Method: Binary n-grams</a:t>
                </a:r>
              </a:p>
              <a:p>
                <a:pPr lvl="1">
                  <a:lnSpc>
                    <a:spcPct val="170000"/>
                  </a:lnSpc>
                </a:pPr>
                <a:r>
                  <a:rPr lang="en-US" dirty="0">
                    <a:latin typeface="Times New Roman" panose="02020603050405020304" pitchFamily="18" charset="0"/>
                    <a:cs typeface="Times New Roman" panose="02020603050405020304" pitchFamily="18" charset="0"/>
                  </a:rPr>
                  <a:t>Assume the sample word consists the following characters:</a:t>
                </a:r>
                <a:r>
                  <a:rPr lang="el-GR" dirty="0">
                    <a:solidFill>
                      <a:schemeClr val="accent4"/>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dirty="0">
                            <a:solidFill>
                              <a:schemeClr val="tx1"/>
                            </a:solidFill>
                            <a:latin typeface="Cambria Math" panose="02040503050406030204" pitchFamily="18" charset="0"/>
                          </a:rPr>
                        </m:ctrlPr>
                      </m:sSubPr>
                      <m:e>
                        <m:r>
                          <m:rPr>
                            <m:nor/>
                          </m:rPr>
                          <a:rPr lang="el-GR" dirty="0">
                            <a:solidFill>
                              <a:schemeClr val="tx1"/>
                            </a:solidFill>
                            <a:latin typeface="Times New Roman" panose="02020603050405020304" pitchFamily="18" charset="0"/>
                            <a:cs typeface="Times New Roman" panose="02020603050405020304" pitchFamily="18" charset="0"/>
                          </a:rPr>
                          <m:t>α</m:t>
                        </m:r>
                      </m:e>
                      <m:sub>
                        <m:r>
                          <a:rPr lang="en-US" i="1" dirty="0">
                            <a:solidFill>
                              <a:schemeClr val="tx1"/>
                            </a:solidFill>
                            <a:latin typeface="Cambria Math" panose="02040503050406030204" pitchFamily="18" charset="0"/>
                          </a:rPr>
                          <m:t>𝑖</m:t>
                        </m:r>
                        <m:r>
                          <a:rPr lang="en-US" i="1" dirty="0">
                            <a:solidFill>
                              <a:schemeClr val="tx1"/>
                            </a:solidFill>
                            <a:latin typeface="Cambria Math" panose="02040503050406030204" pitchFamily="18" charset="0"/>
                          </a:rPr>
                          <m:t>1</m:t>
                        </m:r>
                      </m:sub>
                    </m:sSub>
                    <m:r>
                      <a:rPr lang="en-US" dirty="0">
                        <a:solidFill>
                          <a:schemeClr val="tx1"/>
                        </a:solidFill>
                        <a:latin typeface="Cambria Math" panose="02040503050406030204" pitchFamily="18" charset="0"/>
                      </a:rPr>
                      <m:t>,</m:t>
                    </m:r>
                    <m:sSub>
                      <m:sSubPr>
                        <m:ctrlPr>
                          <a:rPr lang="en-US" i="1" dirty="0">
                            <a:solidFill>
                              <a:schemeClr val="tx1"/>
                            </a:solidFill>
                            <a:latin typeface="Cambria Math" panose="02040503050406030204" pitchFamily="18" charset="0"/>
                          </a:rPr>
                        </m:ctrlPr>
                      </m:sSubPr>
                      <m:e>
                        <m:r>
                          <m:rPr>
                            <m:nor/>
                          </m:rPr>
                          <a:rPr lang="el-GR" dirty="0">
                            <a:solidFill>
                              <a:schemeClr val="tx1"/>
                            </a:solidFill>
                            <a:latin typeface="Times New Roman" panose="02020603050405020304" pitchFamily="18" charset="0"/>
                            <a:cs typeface="Times New Roman" panose="02020603050405020304" pitchFamily="18" charset="0"/>
                          </a:rPr>
                          <m:t>α</m:t>
                        </m:r>
                      </m:e>
                      <m:sub>
                        <m:r>
                          <a:rPr lang="en-US" i="1" dirty="0">
                            <a:solidFill>
                              <a:schemeClr val="tx1"/>
                            </a:solidFill>
                            <a:latin typeface="Cambria Math" panose="02040503050406030204" pitchFamily="18" charset="0"/>
                          </a:rPr>
                          <m:t>𝑖</m:t>
                        </m:r>
                        <m:r>
                          <a:rPr lang="en-US" i="1" dirty="0">
                            <a:solidFill>
                              <a:schemeClr val="tx1"/>
                            </a:solidFill>
                            <a:latin typeface="Cambria Math" panose="02040503050406030204" pitchFamily="18" charset="0"/>
                          </a:rPr>
                          <m:t>2</m:t>
                        </m:r>
                      </m:sub>
                    </m:sSub>
                    <m:r>
                      <a:rPr lang="en-US" i="1" dirty="0">
                        <a:solidFill>
                          <a:schemeClr val="tx1"/>
                        </a:solidFill>
                        <a:latin typeface="Cambria Math" panose="02040503050406030204" pitchFamily="18" charset="0"/>
                      </a:rPr>
                      <m:t>…</m:t>
                    </m:r>
                    <m:sSub>
                      <m:sSubPr>
                        <m:ctrlPr>
                          <a:rPr lang="en-US" i="1" dirty="0">
                            <a:solidFill>
                              <a:schemeClr val="tx1"/>
                            </a:solidFill>
                            <a:latin typeface="Cambria Math" panose="02040503050406030204" pitchFamily="18" charset="0"/>
                          </a:rPr>
                        </m:ctrlPr>
                      </m:sSubPr>
                      <m:e>
                        <m:r>
                          <m:rPr>
                            <m:nor/>
                          </m:rPr>
                          <a:rPr lang="el-GR" dirty="0">
                            <a:solidFill>
                              <a:schemeClr val="tx1"/>
                            </a:solidFill>
                            <a:latin typeface="Times New Roman" panose="02020603050405020304" pitchFamily="18" charset="0"/>
                            <a:cs typeface="Times New Roman" panose="02020603050405020304" pitchFamily="18" charset="0"/>
                          </a:rPr>
                          <m:t>α</m:t>
                        </m:r>
                      </m:e>
                      <m:sub>
                        <m:r>
                          <a:rPr lang="en-US" i="1" dirty="0">
                            <a:solidFill>
                              <a:schemeClr val="tx1"/>
                            </a:solidFill>
                            <a:latin typeface="Cambria Math" panose="02040503050406030204" pitchFamily="18" charset="0"/>
                          </a:rPr>
                          <m:t>𝑖𝑙</m:t>
                        </m:r>
                      </m:sub>
                    </m:sSub>
                  </m:oMath>
                </a14:m>
                <a:r>
                  <a:rPr lang="en-US" dirty="0">
                    <a:solidFill>
                      <a:schemeClr val="tx1"/>
                    </a:solidFill>
                    <a:latin typeface="Times New Roman" panose="02020603050405020304" pitchFamily="18" charset="0"/>
                    <a:cs typeface="Times New Roman" panose="02020603050405020304" pitchFamily="18" charset="0"/>
                  </a:rPr>
                  <a:t>, where </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 represents </a:t>
                </a:r>
                <a:r>
                  <a:rPr lang="en-US" dirty="0" err="1">
                    <a:solidFill>
                      <a:schemeClr val="tx1"/>
                    </a:solidFill>
                    <a:latin typeface="Times New Roman" panose="02020603050405020304" pitchFamily="18" charset="0"/>
                    <a:cs typeface="Times New Roman" panose="02020603050405020304" pitchFamily="18" charset="0"/>
                  </a:rPr>
                  <a:t>i</a:t>
                </a:r>
                <a:r>
                  <a:rPr lang="en-US" baseline="30000" dirty="0" err="1">
                    <a:solidFill>
                      <a:schemeClr val="tx1"/>
                    </a:solidFill>
                    <a:latin typeface="Times New Roman" panose="02020603050405020304" pitchFamily="18" charset="0"/>
                    <a:cs typeface="Times New Roman" panose="02020603050405020304" pitchFamily="18" charset="0"/>
                  </a:rPr>
                  <a:t>th</a:t>
                </a:r>
                <a:r>
                  <a:rPr lang="en-US" dirty="0">
                    <a:solidFill>
                      <a:schemeClr val="tx1"/>
                    </a:solidFill>
                    <a:latin typeface="Times New Roman" panose="02020603050405020304" pitchFamily="18" charset="0"/>
                    <a:cs typeface="Times New Roman" panose="02020603050405020304" pitchFamily="18" charset="0"/>
                  </a:rPr>
                  <a:t> word, and l is length of characters of this word, </a:t>
                </a:r>
              </a:p>
              <a:p>
                <a:pPr lvl="1">
                  <a:lnSpc>
                    <a:spcPct val="170000"/>
                  </a:lnSpc>
                </a:pPr>
                <a:r>
                  <a:rPr lang="en-US" dirty="0">
                    <a:solidFill>
                      <a:schemeClr val="tx1"/>
                    </a:solidFill>
                  </a:rPr>
                  <a:t>Focus on </a:t>
                </a:r>
                <a14:m>
                  <m:oMath xmlns:m="http://schemas.openxmlformats.org/officeDocument/2006/math">
                    <m:sSub>
                      <m:sSubPr>
                        <m:ctrlPr>
                          <a:rPr lang="en-US" i="1" dirty="0" smtClean="0">
                            <a:solidFill>
                              <a:srgbClr val="FF0000"/>
                            </a:solidFill>
                            <a:latin typeface="Cambria Math" panose="02040503050406030204" pitchFamily="18" charset="0"/>
                          </a:rPr>
                        </m:ctrlPr>
                      </m:sSubPr>
                      <m:e>
                        <m:r>
                          <m:rPr>
                            <m:nor/>
                          </m:rPr>
                          <a:rPr lang="en-US" dirty="0">
                            <a:solidFill>
                              <a:srgbClr val="FF0000"/>
                            </a:solidFill>
                            <a:latin typeface="Times New Roman" panose="02020603050405020304" pitchFamily="18" charset="0"/>
                            <a:cs typeface="Times New Roman" panose="02020603050405020304" pitchFamily="18" charset="0"/>
                          </a:rPr>
                          <m:t>D</m:t>
                        </m:r>
                      </m:e>
                      <m:sub>
                        <m:r>
                          <a:rPr lang="en-US" i="1" dirty="0">
                            <a:solidFill>
                              <a:srgbClr val="FF0000"/>
                            </a:solidFill>
                            <a:latin typeface="Cambria Math" panose="02040503050406030204" pitchFamily="18" charset="0"/>
                            <a:cs typeface="Times New Roman" panose="02020603050405020304" pitchFamily="18" charset="0"/>
                          </a:rPr>
                          <m:t>𝑗𝑘</m:t>
                        </m:r>
                      </m:sub>
                    </m:sSub>
                  </m:oMath>
                </a14:m>
                <a:r>
                  <a:rPr lang="en-US" dirty="0">
                    <a:solidFill>
                      <a:srgbClr val="FF0000"/>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i="1" dirty="0">
                            <a:solidFill>
                              <a:srgbClr val="FF0000"/>
                            </a:solidFill>
                            <a:latin typeface="Cambria Math" panose="02040503050406030204" pitchFamily="18" charset="0"/>
                          </a:rPr>
                        </m:ctrlPr>
                      </m:sSubPr>
                      <m:e>
                        <m:r>
                          <m:rPr>
                            <m:nor/>
                          </m:rPr>
                          <a:rPr lang="el-GR" dirty="0">
                            <a:solidFill>
                              <a:srgbClr val="FF0000"/>
                            </a:solidFill>
                            <a:latin typeface="Times New Roman" panose="02020603050405020304" pitchFamily="18" charset="0"/>
                            <a:cs typeface="Times New Roman" panose="02020603050405020304" pitchFamily="18" charset="0"/>
                          </a:rPr>
                          <m:t>α</m:t>
                        </m:r>
                      </m:e>
                      <m:sub>
                        <m:r>
                          <a:rPr lang="en-US" i="1" dirty="0">
                            <a:solidFill>
                              <a:srgbClr val="FF0000"/>
                            </a:solidFill>
                            <a:latin typeface="Cambria Math" panose="02040503050406030204" pitchFamily="18" charset="0"/>
                          </a:rPr>
                          <m:t>𝑖𝑗</m:t>
                        </m:r>
                      </m:sub>
                    </m:sSub>
                    <m:r>
                      <a:rPr lang="en-US" i="1" dirty="0">
                        <a:solidFill>
                          <a:srgbClr val="FF0000"/>
                        </a:solidFill>
                        <a:latin typeface="Cambria Math" panose="02040503050406030204" pitchFamily="18" charset="0"/>
                      </a:rPr>
                      <m:t>,</m:t>
                    </m:r>
                    <m:sSub>
                      <m:sSubPr>
                        <m:ctrlPr>
                          <a:rPr lang="en-US" i="1" dirty="0">
                            <a:solidFill>
                              <a:srgbClr val="FF0000"/>
                            </a:solidFill>
                            <a:latin typeface="Cambria Math" panose="02040503050406030204" pitchFamily="18" charset="0"/>
                          </a:rPr>
                        </m:ctrlPr>
                      </m:sSubPr>
                      <m:e>
                        <m:r>
                          <m:rPr>
                            <m:nor/>
                          </m:rPr>
                          <a:rPr lang="el-GR" dirty="0">
                            <a:solidFill>
                              <a:srgbClr val="FF0000"/>
                            </a:solidFill>
                            <a:latin typeface="Times New Roman" panose="02020603050405020304" pitchFamily="18" charset="0"/>
                            <a:cs typeface="Times New Roman" panose="02020603050405020304" pitchFamily="18" charset="0"/>
                          </a:rPr>
                          <m:t>α</m:t>
                        </m:r>
                      </m:e>
                      <m:sub>
                        <m:r>
                          <a:rPr lang="en-US" i="1" dirty="0">
                            <a:solidFill>
                              <a:srgbClr val="FF0000"/>
                            </a:solidFill>
                            <a:latin typeface="Cambria Math" panose="02040503050406030204" pitchFamily="18" charset="0"/>
                          </a:rPr>
                          <m:t>𝑖𝑘</m:t>
                        </m:r>
                      </m:sub>
                    </m:sSub>
                  </m:oMath>
                </a14:m>
                <a:r>
                  <a:rPr lang="en-US" dirty="0">
                    <a:solidFill>
                      <a:srgbClr val="FF0000"/>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1</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𝑗</m:t>
                    </m:r>
                    <m:r>
                      <a:rPr lang="en-US" b="0" i="1" smtClean="0">
                        <a:solidFill>
                          <a:schemeClr val="tx1"/>
                        </a:solidFill>
                        <a:latin typeface="Cambria Math" panose="02040503050406030204" pitchFamily="18" charset="0"/>
                        <a:ea typeface="Cambria Math" panose="02040503050406030204" pitchFamily="18" charset="0"/>
                      </a:rPr>
                      <m:t>&lt;</m:t>
                    </m:r>
                    <m:r>
                      <a:rPr lang="en-US" b="0" i="1" smtClean="0">
                        <a:solidFill>
                          <a:schemeClr val="tx1"/>
                        </a:solidFill>
                        <a:latin typeface="Cambria Math" panose="02040503050406030204" pitchFamily="18" charset="0"/>
                        <a:ea typeface="Cambria Math" panose="02040503050406030204" pitchFamily="18" charset="0"/>
                      </a:rPr>
                      <m:t>𝑘</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𝑙</m:t>
                    </m:r>
                  </m:oMath>
                </a14:m>
                <a:endParaRPr lang="en-US" dirty="0">
                  <a:solidFill>
                    <a:schemeClr val="tx1"/>
                  </a:solidFill>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For example, for word ‘</a:t>
                </a:r>
                <a:r>
                  <a:rPr lang="en-US" b="1" dirty="0">
                    <a:solidFill>
                      <a:srgbClr val="FF0000"/>
                    </a:solidFill>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dirty="0">
                            <a:solidFill>
                              <a:schemeClr val="tx1"/>
                            </a:solidFill>
                            <a:latin typeface="Cambria Math" panose="02040503050406030204" pitchFamily="18" charset="0"/>
                          </a:rPr>
                        </m:ctrlPr>
                      </m:sSubPr>
                      <m:e>
                        <m:r>
                          <m:rPr>
                            <m:nor/>
                          </m:rPr>
                          <a:rPr lang="en-US" dirty="0">
                            <a:solidFill>
                              <a:schemeClr val="tx1"/>
                            </a:solidFill>
                            <a:latin typeface="Times New Roman" panose="02020603050405020304" pitchFamily="18" charset="0"/>
                            <a:cs typeface="Times New Roman" panose="02020603050405020304" pitchFamily="18" charset="0"/>
                          </a:rPr>
                          <m:t>D</m:t>
                        </m:r>
                      </m:e>
                      <m:sub>
                        <m:r>
                          <a:rPr lang="en-US" b="0" i="1" dirty="0" smtClean="0">
                            <a:solidFill>
                              <a:schemeClr val="tx1"/>
                            </a:solidFill>
                            <a:latin typeface="Cambria Math" panose="02040503050406030204" pitchFamily="18" charset="0"/>
                          </a:rPr>
                          <m:t>12</m:t>
                        </m:r>
                      </m:sub>
                    </m:sSub>
                    <m:r>
                      <a:rPr lang="en-US" b="0" i="1" dirty="0" smtClean="0">
                        <a:solidFill>
                          <a:schemeClr val="tx1"/>
                        </a:solidFill>
                        <a:latin typeface="Cambria Math" panose="02040503050406030204" pitchFamily="18" charset="0"/>
                        <a:cs typeface="Times New Roman" panose="02020603050405020304" pitchFamily="18" charset="0"/>
                      </a:rPr>
                      <m:t>: </m:t>
                    </m:r>
                    <m:r>
                      <a:rPr lang="en-US" b="0" i="1" dirty="0" smtClean="0">
                        <a:solidFill>
                          <a:srgbClr val="FF0000"/>
                        </a:solidFill>
                        <a:latin typeface="Cambria Math" panose="02040503050406030204" pitchFamily="18" charset="0"/>
                        <a:cs typeface="Times New Roman" panose="02020603050405020304" pitchFamily="18" charset="0"/>
                      </a:rPr>
                      <m:t>𝑡h</m:t>
                    </m:r>
                    <m:r>
                      <a:rPr lang="en-US" b="0" i="1" dirty="0" smtClean="0">
                        <a:solidFill>
                          <a:schemeClr val="tx1"/>
                        </a:solidFill>
                        <a:latin typeface="Cambria Math" panose="02040503050406030204" pitchFamily="18" charset="0"/>
                        <a:cs typeface="Times New Roman" panose="02020603050405020304" pitchFamily="18" charset="0"/>
                      </a:rPr>
                      <m:t>,</m:t>
                    </m:r>
                  </m:oMath>
                </a14:m>
                <a:r>
                  <a:rPr lang="en-U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dirty="0">
                            <a:solidFill>
                              <a:schemeClr val="tx1"/>
                            </a:solidFill>
                            <a:latin typeface="Cambria Math" panose="02040503050406030204" pitchFamily="18" charset="0"/>
                          </a:rPr>
                        </m:ctrlPr>
                      </m:sSubPr>
                      <m:e>
                        <m:r>
                          <m:rPr>
                            <m:nor/>
                          </m:rPr>
                          <a:rPr lang="en-US" dirty="0">
                            <a:solidFill>
                              <a:schemeClr val="tx1"/>
                            </a:solidFill>
                            <a:latin typeface="Times New Roman" panose="02020603050405020304" pitchFamily="18" charset="0"/>
                            <a:cs typeface="Times New Roman" panose="02020603050405020304" pitchFamily="18" charset="0"/>
                          </a:rPr>
                          <m:t>D</m:t>
                        </m:r>
                      </m:e>
                      <m:sub>
                        <m:r>
                          <a:rPr lang="en-US" i="1" dirty="0">
                            <a:solidFill>
                              <a:schemeClr val="tx1"/>
                            </a:solidFill>
                            <a:latin typeface="Cambria Math" panose="02040503050406030204" pitchFamily="18" charset="0"/>
                          </a:rPr>
                          <m:t>1</m:t>
                        </m:r>
                        <m:r>
                          <a:rPr lang="en-US" b="0" i="1" dirty="0" smtClean="0">
                            <a:solidFill>
                              <a:schemeClr val="tx1"/>
                            </a:solidFill>
                            <a:latin typeface="Cambria Math" panose="02040503050406030204" pitchFamily="18" charset="0"/>
                          </a:rPr>
                          <m:t>3</m:t>
                        </m:r>
                      </m:sub>
                    </m:sSub>
                    <m:r>
                      <a:rPr lang="en-US" b="0" i="1" dirty="0" smtClean="0">
                        <a:solidFill>
                          <a:schemeClr val="tx1"/>
                        </a:solidFill>
                        <a:latin typeface="Cambria Math" panose="02040503050406030204" pitchFamily="18" charset="0"/>
                      </a:rPr>
                      <m:t>:</m:t>
                    </m:r>
                    <m:r>
                      <a:rPr lang="en-US" b="0" i="1" dirty="0" smtClean="0">
                        <a:solidFill>
                          <a:srgbClr val="FF0000"/>
                        </a:solidFill>
                        <a:latin typeface="Cambria Math" panose="02040503050406030204" pitchFamily="18" charset="0"/>
                      </a:rPr>
                      <m:t>𝑡𝑒</m:t>
                    </m:r>
                    <m:r>
                      <a:rPr lang="en-US" b="0" i="1" dirty="0" smtClean="0">
                        <a:solidFill>
                          <a:schemeClr val="tx1"/>
                        </a:solidFill>
                        <a:latin typeface="Cambria Math" panose="02040503050406030204" pitchFamily="18" charset="0"/>
                      </a:rPr>
                      <m:t> </m:t>
                    </m:r>
                    <m:r>
                      <a:rPr lang="en-US" i="1" dirty="0" smtClean="0">
                        <a:solidFill>
                          <a:schemeClr val="tx1"/>
                        </a:solidFill>
                        <a:latin typeface="Cambria Math" panose="02040503050406030204" pitchFamily="18" charset="0"/>
                        <a:cs typeface="Times New Roman" panose="02020603050405020304" pitchFamily="18" charset="0"/>
                      </a:rPr>
                      <m:t>,</m:t>
                    </m:r>
                  </m:oMath>
                </a14:m>
                <a:r>
                  <a:rPr lang="en-U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dirty="0">
                            <a:solidFill>
                              <a:schemeClr val="tx1"/>
                            </a:solidFill>
                            <a:latin typeface="Cambria Math" panose="02040503050406030204" pitchFamily="18" charset="0"/>
                          </a:rPr>
                        </m:ctrlPr>
                      </m:sSubPr>
                      <m:e>
                        <m:r>
                          <m:rPr>
                            <m:nor/>
                          </m:rPr>
                          <a:rPr lang="en-US" dirty="0">
                            <a:solidFill>
                              <a:schemeClr val="tx1"/>
                            </a:solidFill>
                            <a:latin typeface="Times New Roman" panose="02020603050405020304" pitchFamily="18" charset="0"/>
                            <a:cs typeface="Times New Roman" panose="02020603050405020304" pitchFamily="18" charset="0"/>
                          </a:rPr>
                          <m:t>D</m:t>
                        </m:r>
                      </m:e>
                      <m:sub>
                        <m:r>
                          <a:rPr lang="en-US" i="1" dirty="0">
                            <a:solidFill>
                              <a:schemeClr val="tx1"/>
                            </a:solidFill>
                            <a:latin typeface="Cambria Math" panose="02040503050406030204" pitchFamily="18" charset="0"/>
                          </a:rPr>
                          <m:t>2</m:t>
                        </m:r>
                        <m:r>
                          <a:rPr lang="en-US" b="0" i="1" dirty="0" smtClean="0">
                            <a:solidFill>
                              <a:schemeClr val="tx1"/>
                            </a:solidFill>
                            <a:latin typeface="Cambria Math" panose="02040503050406030204" pitchFamily="18" charset="0"/>
                          </a:rPr>
                          <m:t>3</m:t>
                        </m:r>
                      </m:sub>
                    </m:sSub>
                    <m:r>
                      <a:rPr lang="en-US" b="0" i="0" dirty="0" smtClean="0">
                        <a:solidFill>
                          <a:schemeClr val="tx1"/>
                        </a:solidFill>
                        <a:latin typeface="Cambria Math" panose="02040503050406030204" pitchFamily="18" charset="0"/>
                      </a:rPr>
                      <m:t>:</m:t>
                    </m:r>
                    <m:r>
                      <a:rPr lang="en-US" b="0" i="1" dirty="0" smtClean="0">
                        <a:solidFill>
                          <a:srgbClr val="FF0000"/>
                        </a:solidFill>
                        <a:latin typeface="Cambria Math" panose="02040503050406030204" pitchFamily="18" charset="0"/>
                      </a:rPr>
                      <m:t>h</m:t>
                    </m:r>
                    <m:r>
                      <a:rPr lang="en-US" i="1" dirty="0">
                        <a:solidFill>
                          <a:srgbClr val="FF0000"/>
                        </a:solidFill>
                        <a:latin typeface="Cambria Math" panose="02040503050406030204" pitchFamily="18" charset="0"/>
                      </a:rPr>
                      <m:t>𝑒</m:t>
                    </m:r>
                  </m:oMath>
                </a14:m>
                <a:endParaRPr lang="en-US" dirty="0">
                  <a:solidFill>
                    <a:srgbClr val="FF0000"/>
                  </a:solidFill>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Detect if there’s character combination appeared</a:t>
                </a:r>
              </a:p>
            </p:txBody>
          </p:sp>
        </mc:Choice>
        <mc:Fallback xmlns="">
          <p:sp>
            <p:nvSpPr>
              <p:cNvPr id="3" name="Content Placeholder 2">
                <a:extLst>
                  <a:ext uri="{FF2B5EF4-FFF2-40B4-BE49-F238E27FC236}">
                    <a16:creationId xmlns:a16="http://schemas.microsoft.com/office/drawing/2014/main" id="{CB598AB8-51E3-C245-8732-DF254146B55F}"/>
                  </a:ext>
                </a:extLst>
              </p:cNvPr>
              <p:cNvSpPr>
                <a:spLocks noGrp="1" noRot="1" noChangeAspect="1" noMove="1" noResize="1" noEditPoints="1" noAdjustHandles="1" noChangeArrowheads="1" noChangeShapeType="1" noTextEdit="1"/>
              </p:cNvSpPr>
              <p:nvPr>
                <p:ph idx="1"/>
              </p:nvPr>
            </p:nvSpPr>
            <p:spPr>
              <a:blipFill>
                <a:blip r:embed="rId2"/>
                <a:stretch>
                  <a:fillRect l="-793" b="-1901"/>
                </a:stretch>
              </a:blipFill>
            </p:spPr>
            <p:txBody>
              <a:bodyPr/>
              <a:lstStyle/>
              <a:p>
                <a:r>
                  <a:rPr lang="en-US">
                    <a:noFill/>
                  </a:rPr>
                  <a:t> </a:t>
                </a:r>
              </a:p>
            </p:txBody>
          </p:sp>
        </mc:Fallback>
      </mc:AlternateContent>
    </p:spTree>
    <p:extLst>
      <p:ext uri="{BB962C8B-B14F-4D97-AF65-F5344CB8AC3E}">
        <p14:creationId xmlns:p14="http://schemas.microsoft.com/office/powerpoint/2010/main" val="1600078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E09F5-CAD6-FF49-99E7-245098D987A8}"/>
              </a:ext>
            </a:extLst>
          </p:cNvPr>
          <p:cNvSpPr>
            <a:spLocks noGrp="1"/>
          </p:cNvSpPr>
          <p:nvPr>
            <p:ph type="title"/>
          </p:nvPr>
        </p:nvSpPr>
        <p:spPr/>
        <p:txBody>
          <a:bodyPr/>
          <a:lstStyle/>
          <a:p>
            <a:r>
              <a:rPr lang="en-US" dirty="0"/>
              <a:t>Error Correction</a:t>
            </a:r>
          </a:p>
        </p:txBody>
      </p:sp>
      <p:sp>
        <p:nvSpPr>
          <p:cNvPr id="3" name="Content Placeholder 2">
            <a:extLst>
              <a:ext uri="{FF2B5EF4-FFF2-40B4-BE49-F238E27FC236}">
                <a16:creationId xmlns:a16="http://schemas.microsoft.com/office/drawing/2014/main" id="{30F588C1-875C-8740-A75A-0DE1BBE4BE9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Three steps</a:t>
            </a:r>
          </a:p>
          <a:p>
            <a:pPr lvl="1"/>
            <a:r>
              <a:rPr lang="en-US" altLang="zh-CN" dirty="0">
                <a:latin typeface="Times New Roman" panose="02020603050405020304" pitchFamily="18" charset="0"/>
                <a:cs typeface="Times New Roman" panose="02020603050405020304" pitchFamily="18" charset="0"/>
              </a:rPr>
              <a:t>1. create a dictionary by extracting structural information of ground truth text </a:t>
            </a:r>
          </a:p>
          <a:p>
            <a:pPr lvl="1"/>
            <a:r>
              <a:rPr lang="en-US" altLang="zh-CN" dirty="0">
                <a:latin typeface="Times New Roman" panose="02020603050405020304" pitchFamily="18" charset="0"/>
                <a:cs typeface="Times New Roman" panose="02020603050405020304" pitchFamily="18" charset="0"/>
              </a:rPr>
              <a:t>2. for each error, detect the position of wrong character (may be 1 or 2). </a:t>
            </a:r>
          </a:p>
          <a:p>
            <a:pPr lvl="1"/>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find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most suitable character to replace the wrong one. </a:t>
            </a:r>
          </a:p>
          <a:p>
            <a:endParaRPr lang="en-US" dirty="0"/>
          </a:p>
        </p:txBody>
      </p:sp>
    </p:spTree>
    <p:extLst>
      <p:ext uri="{BB962C8B-B14F-4D97-AF65-F5344CB8AC3E}">
        <p14:creationId xmlns:p14="http://schemas.microsoft.com/office/powerpoint/2010/main" val="3414988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5C7E3-99A0-F247-BD88-795FAD837D97}"/>
              </a:ext>
            </a:extLst>
          </p:cNvPr>
          <p:cNvSpPr>
            <a:spLocks noGrp="1"/>
          </p:cNvSpPr>
          <p:nvPr>
            <p:ph type="title"/>
          </p:nvPr>
        </p:nvSpPr>
        <p:spPr/>
        <p:txBody>
          <a:bodyPr/>
          <a:lstStyle/>
          <a:p>
            <a:r>
              <a:rPr lang="en-US" dirty="0"/>
              <a:t>Error Correction Steps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522B8F-8D7D-6840-A1FB-ACD75D587D84}"/>
                  </a:ext>
                </a:extLst>
              </p:cNvPr>
              <p:cNvSpPr>
                <a:spLocks noGrp="1"/>
              </p:cNvSpPr>
              <p:nvPr>
                <p:ph idx="1"/>
              </p:nvPr>
            </p:nvSpPr>
            <p:spPr/>
            <p:txBody>
              <a:bodyPr>
                <a:normAutofit fontScale="92500"/>
              </a:bodyPr>
              <a:lstStyle/>
              <a:p>
                <a:r>
                  <a:rPr lang="en-US" altLang="zh-CN" dirty="0">
                    <a:latin typeface="Times New Roman" panose="02020603050405020304" pitchFamily="18" charset="0"/>
                    <a:cs typeface="Times New Roman" panose="02020603050405020304" pitchFamily="18" charset="0"/>
                  </a:rPr>
                  <a:t>1. create a dictionary by extracting structural information of ground truth text </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Create several empty matrixes </a:t>
                </a:r>
              </a:p>
              <a:p>
                <a:pPr lvl="1"/>
                <a:r>
                  <a:rPr lang="en-US" dirty="0">
                    <a:latin typeface="Times New Roman" panose="02020603050405020304" pitchFamily="18" charset="0"/>
                    <a:cs typeface="Times New Roman" panose="02020603050405020304" pitchFamily="18" charset="0"/>
                  </a:rPr>
                  <a:t>Assume the sample word consists the following characters:</a:t>
                </a:r>
                <a:r>
                  <a:rPr lang="el-GR" dirty="0">
                    <a:solidFill>
                      <a:schemeClr val="accent4"/>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dirty="0">
                            <a:solidFill>
                              <a:schemeClr val="tx1"/>
                            </a:solidFill>
                            <a:latin typeface="Cambria Math" panose="02040503050406030204" pitchFamily="18" charset="0"/>
                          </a:rPr>
                        </m:ctrlPr>
                      </m:sSubPr>
                      <m:e>
                        <m:r>
                          <m:rPr>
                            <m:nor/>
                          </m:rPr>
                          <a:rPr lang="el-GR" dirty="0">
                            <a:solidFill>
                              <a:schemeClr val="tx1"/>
                            </a:solidFill>
                            <a:latin typeface="Times New Roman" panose="02020603050405020304" pitchFamily="18" charset="0"/>
                            <a:cs typeface="Times New Roman" panose="02020603050405020304" pitchFamily="18" charset="0"/>
                          </a:rPr>
                          <m:t>α</m:t>
                        </m:r>
                      </m:e>
                      <m:sub>
                        <m:r>
                          <a:rPr lang="en-US" i="1" dirty="0">
                            <a:solidFill>
                              <a:schemeClr val="tx1"/>
                            </a:solidFill>
                            <a:latin typeface="Cambria Math" panose="02040503050406030204" pitchFamily="18" charset="0"/>
                          </a:rPr>
                          <m:t>𝑖</m:t>
                        </m:r>
                        <m:r>
                          <a:rPr lang="en-US" i="1" dirty="0">
                            <a:solidFill>
                              <a:schemeClr val="tx1"/>
                            </a:solidFill>
                            <a:latin typeface="Cambria Math" panose="02040503050406030204" pitchFamily="18" charset="0"/>
                          </a:rPr>
                          <m:t>1</m:t>
                        </m:r>
                      </m:sub>
                    </m:sSub>
                    <m:r>
                      <a:rPr lang="en-US" dirty="0">
                        <a:solidFill>
                          <a:schemeClr val="tx1"/>
                        </a:solidFill>
                        <a:latin typeface="Cambria Math" panose="02040503050406030204" pitchFamily="18" charset="0"/>
                      </a:rPr>
                      <m:t>,</m:t>
                    </m:r>
                    <m:sSub>
                      <m:sSubPr>
                        <m:ctrlPr>
                          <a:rPr lang="en-US" i="1" dirty="0">
                            <a:solidFill>
                              <a:schemeClr val="tx1"/>
                            </a:solidFill>
                            <a:latin typeface="Cambria Math" panose="02040503050406030204" pitchFamily="18" charset="0"/>
                          </a:rPr>
                        </m:ctrlPr>
                      </m:sSubPr>
                      <m:e>
                        <m:r>
                          <m:rPr>
                            <m:nor/>
                          </m:rPr>
                          <a:rPr lang="el-GR" dirty="0">
                            <a:solidFill>
                              <a:schemeClr val="tx1"/>
                            </a:solidFill>
                            <a:latin typeface="Times New Roman" panose="02020603050405020304" pitchFamily="18" charset="0"/>
                            <a:cs typeface="Times New Roman" panose="02020603050405020304" pitchFamily="18" charset="0"/>
                          </a:rPr>
                          <m:t>α</m:t>
                        </m:r>
                      </m:e>
                      <m:sub>
                        <m:r>
                          <a:rPr lang="en-US" i="1" dirty="0">
                            <a:solidFill>
                              <a:schemeClr val="tx1"/>
                            </a:solidFill>
                            <a:latin typeface="Cambria Math" panose="02040503050406030204" pitchFamily="18" charset="0"/>
                          </a:rPr>
                          <m:t>𝑖</m:t>
                        </m:r>
                        <m:r>
                          <a:rPr lang="en-US" i="1" dirty="0">
                            <a:solidFill>
                              <a:schemeClr val="tx1"/>
                            </a:solidFill>
                            <a:latin typeface="Cambria Math" panose="02040503050406030204" pitchFamily="18" charset="0"/>
                          </a:rPr>
                          <m:t>2</m:t>
                        </m:r>
                      </m:sub>
                    </m:sSub>
                    <m:r>
                      <a:rPr lang="en-US" i="1" dirty="0">
                        <a:solidFill>
                          <a:schemeClr val="tx1"/>
                        </a:solidFill>
                        <a:latin typeface="Cambria Math" panose="02040503050406030204" pitchFamily="18" charset="0"/>
                      </a:rPr>
                      <m:t>…</m:t>
                    </m:r>
                    <m:sSub>
                      <m:sSubPr>
                        <m:ctrlPr>
                          <a:rPr lang="en-US" i="1" dirty="0">
                            <a:solidFill>
                              <a:schemeClr val="tx1"/>
                            </a:solidFill>
                            <a:latin typeface="Cambria Math" panose="02040503050406030204" pitchFamily="18" charset="0"/>
                          </a:rPr>
                        </m:ctrlPr>
                      </m:sSubPr>
                      <m:e>
                        <m:r>
                          <m:rPr>
                            <m:nor/>
                          </m:rPr>
                          <a:rPr lang="el-GR" dirty="0">
                            <a:solidFill>
                              <a:schemeClr val="tx1"/>
                            </a:solidFill>
                            <a:latin typeface="Times New Roman" panose="02020603050405020304" pitchFamily="18" charset="0"/>
                            <a:cs typeface="Times New Roman" panose="02020603050405020304" pitchFamily="18" charset="0"/>
                          </a:rPr>
                          <m:t>α</m:t>
                        </m:r>
                      </m:e>
                      <m:sub>
                        <m:r>
                          <a:rPr lang="en-US" i="1" dirty="0">
                            <a:solidFill>
                              <a:schemeClr val="tx1"/>
                            </a:solidFill>
                            <a:latin typeface="Cambria Math" panose="02040503050406030204" pitchFamily="18" charset="0"/>
                          </a:rPr>
                          <m:t>𝑖𝑙</m:t>
                        </m:r>
                      </m:sub>
                    </m:sSub>
                  </m:oMath>
                </a14:m>
                <a:r>
                  <a:rPr lang="en-US" dirty="0">
                    <a:solidFill>
                      <a:schemeClr val="tx1"/>
                    </a:solidFill>
                    <a:latin typeface="Times New Roman" panose="02020603050405020304" pitchFamily="18" charset="0"/>
                    <a:cs typeface="Times New Roman" panose="02020603050405020304" pitchFamily="18" charset="0"/>
                  </a:rPr>
                  <a:t>, where </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 represents </a:t>
                </a:r>
                <a:r>
                  <a:rPr lang="en-US" dirty="0" err="1">
                    <a:solidFill>
                      <a:schemeClr val="tx1"/>
                    </a:solidFill>
                    <a:latin typeface="Times New Roman" panose="02020603050405020304" pitchFamily="18" charset="0"/>
                    <a:cs typeface="Times New Roman" panose="02020603050405020304" pitchFamily="18" charset="0"/>
                  </a:rPr>
                  <a:t>i</a:t>
                </a:r>
                <a:r>
                  <a:rPr lang="en-US" baseline="30000" dirty="0" err="1">
                    <a:solidFill>
                      <a:schemeClr val="tx1"/>
                    </a:solidFill>
                    <a:latin typeface="Times New Roman" panose="02020603050405020304" pitchFamily="18" charset="0"/>
                    <a:cs typeface="Times New Roman" panose="02020603050405020304" pitchFamily="18" charset="0"/>
                  </a:rPr>
                  <a:t>th</a:t>
                </a:r>
                <a:r>
                  <a:rPr lang="en-US" dirty="0">
                    <a:solidFill>
                      <a:schemeClr val="tx1"/>
                    </a:solidFill>
                    <a:latin typeface="Times New Roman" panose="02020603050405020304" pitchFamily="18" charset="0"/>
                    <a:cs typeface="Times New Roman" panose="02020603050405020304" pitchFamily="18" charset="0"/>
                  </a:rPr>
                  <a:t> word, and </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rPr>
                      <m:t>𝑙</m:t>
                    </m:r>
                  </m:oMath>
                </a14:m>
                <a:r>
                  <a:rPr lang="en-US" dirty="0">
                    <a:solidFill>
                      <a:schemeClr val="tx1"/>
                    </a:solidFill>
                    <a:latin typeface="Times New Roman" panose="02020603050405020304" pitchFamily="18" charset="0"/>
                    <a:cs typeface="Times New Roman" panose="02020603050405020304" pitchFamily="18" charset="0"/>
                  </a:rPr>
                  <a:t> is length of characters of this word</a:t>
                </a:r>
              </a:p>
              <a:p>
                <a:pPr lvl="1"/>
                <a:r>
                  <a:rPr lang="en-US" dirty="0">
                    <a:solidFill>
                      <a:schemeClr val="tx1"/>
                    </a:solidFill>
                    <a:latin typeface="Times New Roman" panose="02020603050405020304" pitchFamily="18" charset="0"/>
                    <a:cs typeface="Times New Roman" panose="02020603050405020304" pitchFamily="18" charset="0"/>
                  </a:rPr>
                  <a:t>For each bigram in each word, go to the corresponding matrix, and mark this entry as 1, otherwise 0.</a:t>
                </a:r>
              </a:p>
              <a:p>
                <a:r>
                  <a:rPr lang="en-US" altLang="zh-CN" dirty="0">
                    <a:solidFill>
                      <a:schemeClr val="bg1">
                        <a:lumMod val="65000"/>
                      </a:schemeClr>
                    </a:solidFill>
                    <a:latin typeface="Times New Roman" panose="02020603050405020304" pitchFamily="18" charset="0"/>
                    <a:cs typeface="Times New Roman" panose="02020603050405020304" pitchFamily="18" charset="0"/>
                  </a:rPr>
                  <a:t>2. for each error, detect the position of wrong character (may be 1 or 2). </a:t>
                </a:r>
              </a:p>
              <a:p>
                <a:r>
                  <a:rPr lang="en-US" altLang="zh-CN" dirty="0">
                    <a:solidFill>
                      <a:schemeClr val="bg1">
                        <a:lumMod val="65000"/>
                      </a:schemeClr>
                    </a:solidFill>
                    <a:latin typeface="Times New Roman" panose="02020603050405020304" pitchFamily="18" charset="0"/>
                    <a:cs typeface="Times New Roman" panose="02020603050405020304" pitchFamily="18" charset="0"/>
                  </a:rPr>
                  <a:t>3.</a:t>
                </a:r>
                <a:r>
                  <a:rPr lang="zh-CN" altLang="en-US" dirty="0">
                    <a:solidFill>
                      <a:schemeClr val="bg1">
                        <a:lumMod val="65000"/>
                      </a:schemeClr>
                    </a:solidFill>
                    <a:latin typeface="Times New Roman" panose="02020603050405020304" pitchFamily="18" charset="0"/>
                    <a:cs typeface="Times New Roman" panose="02020603050405020304" pitchFamily="18" charset="0"/>
                  </a:rPr>
                  <a:t> </a:t>
                </a:r>
                <a:r>
                  <a:rPr lang="en-US" altLang="zh-CN" dirty="0">
                    <a:solidFill>
                      <a:schemeClr val="bg1">
                        <a:lumMod val="65000"/>
                      </a:schemeClr>
                    </a:solidFill>
                    <a:latin typeface="Times New Roman" panose="02020603050405020304" pitchFamily="18" charset="0"/>
                    <a:cs typeface="Times New Roman" panose="02020603050405020304" pitchFamily="18" charset="0"/>
                  </a:rPr>
                  <a:t>find</a:t>
                </a:r>
                <a:r>
                  <a:rPr lang="zh-CN" altLang="en-US" dirty="0">
                    <a:solidFill>
                      <a:schemeClr val="bg1">
                        <a:lumMod val="65000"/>
                      </a:schemeClr>
                    </a:solidFill>
                    <a:latin typeface="Times New Roman" panose="02020603050405020304" pitchFamily="18" charset="0"/>
                    <a:cs typeface="Times New Roman" panose="02020603050405020304" pitchFamily="18" charset="0"/>
                  </a:rPr>
                  <a:t> </a:t>
                </a:r>
                <a:r>
                  <a:rPr lang="en-US" altLang="zh-CN" dirty="0">
                    <a:solidFill>
                      <a:schemeClr val="bg1">
                        <a:lumMod val="65000"/>
                      </a:schemeClr>
                    </a:solidFill>
                    <a:latin typeface="Times New Roman" panose="02020603050405020304" pitchFamily="18" charset="0"/>
                    <a:cs typeface="Times New Roman" panose="02020603050405020304" pitchFamily="18" charset="0"/>
                  </a:rPr>
                  <a:t>the most suitable character to replace the wrong one. </a:t>
                </a:r>
                <a:r>
                  <a:rPr lang="en-US" dirty="0">
                    <a:solidFill>
                      <a:schemeClr val="bg1">
                        <a:lumMod val="65000"/>
                      </a:schemeClr>
                    </a:solidFill>
                  </a:rPr>
                  <a:t> </a:t>
                </a:r>
              </a:p>
              <a:p>
                <a:endParaRPr lang="en-US" altLang="zh-CN" dirty="0">
                  <a:solidFill>
                    <a:schemeClr val="bg1">
                      <a:lumMod val="50000"/>
                    </a:schemeClr>
                  </a:solidFill>
                </a:endParaRPr>
              </a:p>
              <a:p>
                <a:pPr lvl="1"/>
                <a:endParaRPr lang="en-US" dirty="0"/>
              </a:p>
            </p:txBody>
          </p:sp>
        </mc:Choice>
        <mc:Fallback xmlns="">
          <p:sp>
            <p:nvSpPr>
              <p:cNvPr id="3" name="Content Placeholder 2">
                <a:extLst>
                  <a:ext uri="{FF2B5EF4-FFF2-40B4-BE49-F238E27FC236}">
                    <a16:creationId xmlns:a16="http://schemas.microsoft.com/office/drawing/2014/main" id="{A2522B8F-8D7D-6840-A1FB-ACD75D587D84}"/>
                  </a:ext>
                </a:extLst>
              </p:cNvPr>
              <p:cNvSpPr>
                <a:spLocks noGrp="1" noRot="1" noChangeAspect="1" noMove="1" noResize="1" noEditPoints="1" noAdjustHandles="1" noChangeArrowheads="1" noChangeShapeType="1" noTextEdit="1"/>
              </p:cNvSpPr>
              <p:nvPr>
                <p:ph idx="1"/>
              </p:nvPr>
            </p:nvSpPr>
            <p:spPr>
              <a:blipFill>
                <a:blip r:embed="rId2"/>
                <a:stretch>
                  <a:fillRect l="-793" t="-1901" b="-760"/>
                </a:stretch>
              </a:blipFill>
            </p:spPr>
            <p:txBody>
              <a:bodyPr/>
              <a:lstStyle/>
              <a:p>
                <a:r>
                  <a:rPr lang="en-US">
                    <a:noFill/>
                  </a:rPr>
                  <a:t> </a:t>
                </a:r>
              </a:p>
            </p:txBody>
          </p:sp>
        </mc:Fallback>
      </mc:AlternateContent>
    </p:spTree>
    <p:extLst>
      <p:ext uri="{BB962C8B-B14F-4D97-AF65-F5344CB8AC3E}">
        <p14:creationId xmlns:p14="http://schemas.microsoft.com/office/powerpoint/2010/main" val="221187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3A0AC-26A0-364A-BC8F-665092799DC8}"/>
              </a:ext>
            </a:extLst>
          </p:cNvPr>
          <p:cNvSpPr>
            <a:spLocks noGrp="1"/>
          </p:cNvSpPr>
          <p:nvPr>
            <p:ph type="title"/>
          </p:nvPr>
        </p:nvSpPr>
        <p:spPr/>
        <p:txBody>
          <a:bodyPr/>
          <a:lstStyle/>
          <a:p>
            <a:r>
              <a:rPr lang="en-US" dirty="0"/>
              <a:t>Error Correction</a:t>
            </a:r>
          </a:p>
        </p:txBody>
      </p:sp>
      <p:sp>
        <p:nvSpPr>
          <p:cNvPr id="3" name="Content Placeholder 2">
            <a:extLst>
              <a:ext uri="{FF2B5EF4-FFF2-40B4-BE49-F238E27FC236}">
                <a16:creationId xmlns:a16="http://schemas.microsoft.com/office/drawing/2014/main" id="{791C6AC0-90AE-774E-9672-062BAEBDEECF}"/>
              </a:ext>
            </a:extLst>
          </p:cNvPr>
          <p:cNvSpPr>
            <a:spLocks noGrp="1"/>
          </p:cNvSpPr>
          <p:nvPr>
            <p:ph idx="1"/>
          </p:nvPr>
        </p:nvSpPr>
        <p:spPr>
          <a:xfrm>
            <a:off x="2777359" y="2490950"/>
            <a:ext cx="9601196" cy="3318936"/>
          </a:xfrm>
        </p:spPr>
        <p:txBody>
          <a:bodyPr/>
          <a:lstStyle/>
          <a:p>
            <a:endParaRPr lang="en-US" dirty="0"/>
          </a:p>
          <a:p>
            <a:pPr marL="0" indent="0">
              <a:buNone/>
            </a:pPr>
            <a:endParaRPr lang="en-US" dirty="0"/>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E678E642-6E1A-0C48-A426-27F168626E6B}"/>
                  </a:ext>
                </a:extLst>
              </p:cNvPr>
              <p:cNvGraphicFramePr/>
              <p:nvPr>
                <p:extLst>
                  <p:ext uri="{D42A27DB-BD31-4B8C-83A1-F6EECF244321}">
                    <p14:modId xmlns:p14="http://schemas.microsoft.com/office/powerpoint/2010/main" val="3613497826"/>
                  </p:ext>
                </p:extLst>
              </p:nvPr>
            </p:nvGraphicFramePr>
            <p:xfrm>
              <a:off x="1295402" y="1634065"/>
              <a:ext cx="9601196" cy="5360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E678E642-6E1A-0C48-A426-27F168626E6B}"/>
                  </a:ext>
                </a:extLst>
              </p:cNvPr>
              <p:cNvGraphicFramePr/>
              <p:nvPr>
                <p:extLst>
                  <p:ext uri="{D42A27DB-BD31-4B8C-83A1-F6EECF244321}">
                    <p14:modId xmlns:p14="http://schemas.microsoft.com/office/powerpoint/2010/main" val="3613497826"/>
                  </p:ext>
                </p:extLst>
              </p:nvPr>
            </p:nvGraphicFramePr>
            <p:xfrm>
              <a:off x="1295402" y="1634065"/>
              <a:ext cx="9601196" cy="53605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2011552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5C7E3-99A0-F247-BD88-795FAD837D97}"/>
              </a:ext>
            </a:extLst>
          </p:cNvPr>
          <p:cNvSpPr>
            <a:spLocks noGrp="1"/>
          </p:cNvSpPr>
          <p:nvPr>
            <p:ph type="title"/>
          </p:nvPr>
        </p:nvSpPr>
        <p:spPr/>
        <p:txBody>
          <a:bodyPr/>
          <a:lstStyle/>
          <a:p>
            <a:r>
              <a:rPr lang="en-US" dirty="0"/>
              <a:t>Error Correction Steps</a:t>
            </a:r>
          </a:p>
        </p:txBody>
      </p:sp>
      <p:sp>
        <p:nvSpPr>
          <p:cNvPr id="3" name="Content Placeholder 2">
            <a:extLst>
              <a:ext uri="{FF2B5EF4-FFF2-40B4-BE49-F238E27FC236}">
                <a16:creationId xmlns:a16="http://schemas.microsoft.com/office/drawing/2014/main" id="{A2522B8F-8D7D-6840-A1FB-ACD75D587D84}"/>
              </a:ext>
            </a:extLst>
          </p:cNvPr>
          <p:cNvSpPr>
            <a:spLocks noGrp="1"/>
          </p:cNvSpPr>
          <p:nvPr>
            <p:ph idx="1"/>
          </p:nvPr>
        </p:nvSpPr>
        <p:spPr>
          <a:xfrm>
            <a:off x="1295401" y="2556931"/>
            <a:ext cx="9601196" cy="3504655"/>
          </a:xfrm>
        </p:spPr>
        <p:txBody>
          <a:bodyPr>
            <a:norm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1. create a dictionary by extracting structural information of ground truth text </a:t>
            </a:r>
          </a:p>
          <a:p>
            <a:r>
              <a:rPr lang="en-US" altLang="zh-CN" dirty="0">
                <a:latin typeface="Times New Roman" panose="02020603050405020304" pitchFamily="18" charset="0"/>
                <a:cs typeface="Times New Roman" panose="02020603050405020304" pitchFamily="18" charset="0"/>
              </a:rPr>
              <a:t>2. for each error, detect the position of wrong character (may be 1 or 2). </a:t>
            </a:r>
          </a:p>
          <a:p>
            <a:pPr lvl="1"/>
            <a:r>
              <a:rPr lang="en-US" altLang="zh-CN" dirty="0">
                <a:latin typeface="Times New Roman" panose="02020603050405020304" pitchFamily="18" charset="0"/>
                <a:cs typeface="Times New Roman" panose="02020603050405020304" pitchFamily="18" charset="0"/>
              </a:rPr>
              <a:t>Find out those nonexistent pairs of characters by comparing with the dictionary.</a:t>
            </a:r>
          </a:p>
          <a:p>
            <a:pPr lvl="1"/>
            <a:r>
              <a:rPr lang="en-US" altLang="zh-CN" dirty="0">
                <a:latin typeface="Times New Roman" panose="02020603050405020304" pitchFamily="18" charset="0"/>
                <a:cs typeface="Times New Roman" panose="02020603050405020304" pitchFamily="18" charset="0"/>
              </a:rPr>
              <a:t>Sort the frequency of the positions in all nonexistent pairs from high to low</a:t>
            </a:r>
          </a:p>
          <a:p>
            <a:pPr lvl="1"/>
            <a:r>
              <a:rPr lang="en-US" altLang="zh-CN" dirty="0">
                <a:latin typeface="Times New Roman" panose="02020603050405020304" pitchFamily="18" charset="0"/>
                <a:cs typeface="Times New Roman" panose="02020603050405020304" pitchFamily="18" charset="0"/>
              </a:rPr>
              <a:t>We will correct characters in first two position, if the second and third frequency are equal, we just correct the character in first one position. </a:t>
            </a:r>
          </a:p>
          <a:p>
            <a:r>
              <a:rPr lang="en-US" altLang="zh-CN" dirty="0">
                <a:solidFill>
                  <a:schemeClr val="bg1">
                    <a:lumMod val="65000"/>
                  </a:schemeClr>
                </a:solidFill>
                <a:latin typeface="Times New Roman" panose="02020603050405020304" pitchFamily="18" charset="0"/>
                <a:cs typeface="Times New Roman" panose="02020603050405020304" pitchFamily="18" charset="0"/>
              </a:rPr>
              <a:t>3.</a:t>
            </a:r>
            <a:r>
              <a:rPr lang="zh-CN" altLang="en-US" dirty="0">
                <a:solidFill>
                  <a:schemeClr val="bg1">
                    <a:lumMod val="65000"/>
                  </a:schemeClr>
                </a:solidFill>
                <a:latin typeface="Times New Roman" panose="02020603050405020304" pitchFamily="18" charset="0"/>
                <a:cs typeface="Times New Roman" panose="02020603050405020304" pitchFamily="18" charset="0"/>
              </a:rPr>
              <a:t> </a:t>
            </a:r>
            <a:r>
              <a:rPr lang="en-US" altLang="zh-CN" dirty="0">
                <a:solidFill>
                  <a:schemeClr val="bg1">
                    <a:lumMod val="65000"/>
                  </a:schemeClr>
                </a:solidFill>
                <a:latin typeface="Times New Roman" panose="02020603050405020304" pitchFamily="18" charset="0"/>
                <a:cs typeface="Times New Roman" panose="02020603050405020304" pitchFamily="18" charset="0"/>
              </a:rPr>
              <a:t>find</a:t>
            </a:r>
            <a:r>
              <a:rPr lang="zh-CN" altLang="en-US" dirty="0">
                <a:solidFill>
                  <a:schemeClr val="bg1">
                    <a:lumMod val="65000"/>
                  </a:schemeClr>
                </a:solidFill>
                <a:latin typeface="Times New Roman" panose="02020603050405020304" pitchFamily="18" charset="0"/>
                <a:cs typeface="Times New Roman" panose="02020603050405020304" pitchFamily="18" charset="0"/>
              </a:rPr>
              <a:t> </a:t>
            </a:r>
            <a:r>
              <a:rPr lang="en-US" altLang="zh-CN" dirty="0">
                <a:solidFill>
                  <a:schemeClr val="bg1">
                    <a:lumMod val="65000"/>
                  </a:schemeClr>
                </a:solidFill>
                <a:latin typeface="Times New Roman" panose="02020603050405020304" pitchFamily="18" charset="0"/>
                <a:cs typeface="Times New Roman" panose="02020603050405020304" pitchFamily="18" charset="0"/>
              </a:rPr>
              <a:t>the most suitable character to replace the wrong one. </a:t>
            </a:r>
          </a:p>
        </p:txBody>
      </p:sp>
    </p:spTree>
    <p:extLst>
      <p:ext uri="{BB962C8B-B14F-4D97-AF65-F5344CB8AC3E}">
        <p14:creationId xmlns:p14="http://schemas.microsoft.com/office/powerpoint/2010/main" val="3900431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5C7E3-99A0-F247-BD88-795FAD837D97}"/>
              </a:ext>
            </a:extLst>
          </p:cNvPr>
          <p:cNvSpPr>
            <a:spLocks noGrp="1"/>
          </p:cNvSpPr>
          <p:nvPr>
            <p:ph type="title"/>
          </p:nvPr>
        </p:nvSpPr>
        <p:spPr/>
        <p:txBody>
          <a:bodyPr/>
          <a:lstStyle/>
          <a:p>
            <a:r>
              <a:rPr lang="en-US" dirty="0"/>
              <a:t>Error Correction Steps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522B8F-8D7D-6840-A1FB-ACD75D587D84}"/>
                  </a:ext>
                </a:extLst>
              </p:cNvPr>
              <p:cNvSpPr>
                <a:spLocks noGrp="1"/>
              </p:cNvSpPr>
              <p:nvPr>
                <p:ph idx="1"/>
              </p:nvPr>
            </p:nvSpPr>
            <p:spPr>
              <a:xfrm>
                <a:off x="1295401" y="2556931"/>
                <a:ext cx="9601196" cy="3504655"/>
              </a:xfrm>
            </p:spPr>
            <p:txBody>
              <a:bodyPr>
                <a:norm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1. create a dictionary by extracting structural information of ground truth text </a:t>
                </a:r>
              </a:p>
              <a:p>
                <a:r>
                  <a:rPr lang="en-US" altLang="zh-CN" dirty="0">
                    <a:latin typeface="Times New Roman" panose="02020603050405020304" pitchFamily="18" charset="0"/>
                    <a:cs typeface="Times New Roman" panose="02020603050405020304" pitchFamily="18" charset="0"/>
                  </a:rPr>
                  <a:t>2. for each error, detect the position of wrong character (may be 1 or 2). </a:t>
                </a:r>
              </a:p>
              <a:p>
                <a:pPr lvl="1"/>
                <a:r>
                  <a:rPr lang="en-US" altLang="zh-CN" dirty="0">
                    <a:latin typeface="Times New Roman" panose="02020603050405020304" pitchFamily="18" charset="0"/>
                    <a:cs typeface="Times New Roman" panose="02020603050405020304" pitchFamily="18" charset="0"/>
                  </a:rPr>
                  <a:t>For example, the length of a selected word is 5, the nonexistent pairs of characters are: </a:t>
                </a:r>
                <a14:m>
                  <m:oMath xmlns:m="http://schemas.openxmlformats.org/officeDocument/2006/math">
                    <m:sSub>
                      <m:sSubPr>
                        <m:ctrlPr>
                          <a:rPr lang="en-US" i="1" dirty="0">
                            <a:solidFill>
                              <a:schemeClr val="tx1"/>
                            </a:solidFill>
                            <a:latin typeface="Cambria Math" panose="02040503050406030204" pitchFamily="18" charset="0"/>
                          </a:rPr>
                        </m:ctrlPr>
                      </m:sSubPr>
                      <m:e>
                        <m:r>
                          <m:rPr>
                            <m:nor/>
                          </m:rPr>
                          <a:rPr lang="en-US" dirty="0">
                            <a:solidFill>
                              <a:schemeClr val="tx1"/>
                            </a:solidFill>
                            <a:latin typeface="Cambria Math" panose="02040503050406030204" pitchFamily="18" charset="0"/>
                          </a:rPr>
                          <m:t>D</m:t>
                        </m:r>
                      </m:e>
                      <m:sub>
                        <m:r>
                          <a:rPr lang="en-US" b="0" i="1" dirty="0" smtClean="0">
                            <a:solidFill>
                              <a:schemeClr val="tx1"/>
                            </a:solidFill>
                            <a:latin typeface="Cambria Math" panose="02040503050406030204" pitchFamily="18" charset="0"/>
                          </a:rPr>
                          <m:t>12</m:t>
                        </m:r>
                      </m:sub>
                    </m:sSub>
                  </m:oMath>
                </a14:m>
                <a:r>
                  <a:rPr lang="en-US" altLang="zh-CN" dirty="0">
                    <a:latin typeface="Times New Roman" panose="02020603050405020304" pitchFamily="18" charset="0"/>
                    <a:cs typeface="Times New Roman" panose="02020603050405020304" pitchFamily="18" charset="0"/>
                  </a:rPr>
                  <a:t>,</a:t>
                </a:r>
                <a:r>
                  <a:rPr lang="en-US" dirty="0">
                    <a:solidFill>
                      <a:schemeClr val="tx1"/>
                    </a:solidFill>
                  </a:rPr>
                  <a:t> </a:t>
                </a:r>
                <a14:m>
                  <m:oMath xmlns:m="http://schemas.openxmlformats.org/officeDocument/2006/math">
                    <m:sSub>
                      <m:sSubPr>
                        <m:ctrlPr>
                          <a:rPr lang="en-US" i="1" dirty="0">
                            <a:solidFill>
                              <a:schemeClr val="tx1"/>
                            </a:solidFill>
                            <a:latin typeface="Cambria Math" panose="02040503050406030204" pitchFamily="18" charset="0"/>
                          </a:rPr>
                        </m:ctrlPr>
                      </m:sSubPr>
                      <m:e>
                        <m:r>
                          <m:rPr>
                            <m:nor/>
                          </m:rPr>
                          <a:rPr lang="en-US" dirty="0">
                            <a:solidFill>
                              <a:schemeClr val="tx1"/>
                            </a:solidFill>
                            <a:latin typeface="Cambria Math" panose="02040503050406030204" pitchFamily="18" charset="0"/>
                          </a:rPr>
                          <m:t>D</m:t>
                        </m:r>
                      </m:e>
                      <m:sub>
                        <m:r>
                          <a:rPr lang="en-US" i="1" dirty="0">
                            <a:solidFill>
                              <a:schemeClr val="tx1"/>
                            </a:solidFill>
                            <a:latin typeface="Cambria Math" panose="02040503050406030204" pitchFamily="18" charset="0"/>
                          </a:rPr>
                          <m:t>2</m:t>
                        </m:r>
                        <m:r>
                          <a:rPr lang="en-US" b="0" i="1" dirty="0" smtClean="0">
                            <a:solidFill>
                              <a:schemeClr val="tx1"/>
                            </a:solidFill>
                            <a:latin typeface="Cambria Math" panose="02040503050406030204" pitchFamily="18" charset="0"/>
                          </a:rPr>
                          <m:t>3</m:t>
                        </m:r>
                      </m:sub>
                    </m:sSub>
                    <m:r>
                      <a:rPr lang="en-US" b="0" i="1" dirty="0" smtClean="0">
                        <a:solidFill>
                          <a:schemeClr val="tx1"/>
                        </a:solidFill>
                        <a:latin typeface="Cambria Math" panose="02040503050406030204" pitchFamily="18" charset="0"/>
                      </a:rPr>
                      <m:t>,</m:t>
                    </m:r>
                    <m:sSub>
                      <m:sSubPr>
                        <m:ctrlPr>
                          <a:rPr lang="en-US" i="1" dirty="0">
                            <a:solidFill>
                              <a:schemeClr val="tx1"/>
                            </a:solidFill>
                            <a:latin typeface="Cambria Math" panose="02040503050406030204" pitchFamily="18" charset="0"/>
                          </a:rPr>
                        </m:ctrlPr>
                      </m:sSubPr>
                      <m:e>
                        <m:r>
                          <m:rPr>
                            <m:nor/>
                          </m:rPr>
                          <a:rPr lang="en-US" dirty="0">
                            <a:solidFill>
                              <a:schemeClr val="tx1"/>
                            </a:solidFill>
                            <a:latin typeface="Cambria Math" panose="02040503050406030204" pitchFamily="18" charset="0"/>
                          </a:rPr>
                          <m:t>D</m:t>
                        </m:r>
                      </m:e>
                      <m:sub>
                        <m:r>
                          <a:rPr lang="en-US" i="1" dirty="0">
                            <a:solidFill>
                              <a:schemeClr val="tx1"/>
                            </a:solidFill>
                            <a:latin typeface="Cambria Math" panose="02040503050406030204" pitchFamily="18" charset="0"/>
                          </a:rPr>
                          <m:t>2</m:t>
                        </m:r>
                        <m:r>
                          <a:rPr lang="en-US" b="0" i="1" dirty="0" smtClean="0">
                            <a:solidFill>
                              <a:schemeClr val="tx1"/>
                            </a:solidFill>
                            <a:latin typeface="Cambria Math" panose="02040503050406030204" pitchFamily="18" charset="0"/>
                          </a:rPr>
                          <m:t>4</m:t>
                        </m:r>
                      </m:sub>
                    </m:sSub>
                    <m:r>
                      <a:rPr lang="en-US" b="0" i="1" dirty="0" smtClean="0">
                        <a:solidFill>
                          <a:schemeClr val="tx1"/>
                        </a:solidFill>
                        <a:latin typeface="Cambria Math" panose="02040503050406030204" pitchFamily="18" charset="0"/>
                      </a:rPr>
                      <m:t>,</m:t>
                    </m:r>
                    <m:sSub>
                      <m:sSubPr>
                        <m:ctrlPr>
                          <a:rPr lang="en-US" i="1" dirty="0">
                            <a:solidFill>
                              <a:schemeClr val="tx1"/>
                            </a:solidFill>
                            <a:latin typeface="Cambria Math" panose="02040503050406030204" pitchFamily="18" charset="0"/>
                          </a:rPr>
                        </m:ctrlPr>
                      </m:sSubPr>
                      <m:e>
                        <m:r>
                          <m:rPr>
                            <m:nor/>
                          </m:rPr>
                          <a:rPr lang="en-US" dirty="0">
                            <a:solidFill>
                              <a:schemeClr val="tx1"/>
                            </a:solidFill>
                            <a:latin typeface="Cambria Math" panose="02040503050406030204" pitchFamily="18" charset="0"/>
                          </a:rPr>
                          <m:t>D</m:t>
                        </m:r>
                      </m:e>
                      <m:sub>
                        <m:r>
                          <a:rPr lang="en-US" i="1" dirty="0">
                            <a:solidFill>
                              <a:schemeClr val="tx1"/>
                            </a:solidFill>
                            <a:latin typeface="Cambria Math" panose="02040503050406030204" pitchFamily="18" charset="0"/>
                          </a:rPr>
                          <m:t>2</m:t>
                        </m:r>
                        <m:r>
                          <a:rPr lang="en-US" b="0" i="1" dirty="0" smtClean="0">
                            <a:solidFill>
                              <a:schemeClr val="tx1"/>
                            </a:solidFill>
                            <a:latin typeface="Cambria Math" panose="02040503050406030204" pitchFamily="18" charset="0"/>
                          </a:rPr>
                          <m:t>5</m:t>
                        </m:r>
                      </m:sub>
                    </m:sSub>
                    <m:r>
                      <a:rPr lang="en-US" b="0" i="0" dirty="0" smtClean="0">
                        <a:solidFill>
                          <a:schemeClr val="tx1"/>
                        </a:solidFill>
                        <a:latin typeface="Cambria Math" panose="02040503050406030204" pitchFamily="18" charset="0"/>
                      </a:rPr>
                      <m:t>, </m:t>
                    </m:r>
                    <m:r>
                      <m:rPr>
                        <m:sty m:val="p"/>
                      </m:rPr>
                      <a:rPr lang="en-US" b="0" i="0" dirty="0" smtClean="0">
                        <a:solidFill>
                          <a:schemeClr val="tx1"/>
                        </a:solidFill>
                        <a:latin typeface="Cambria Math" panose="02040503050406030204" pitchFamily="18" charset="0"/>
                      </a:rPr>
                      <m:t>the</m:t>
                    </m:r>
                    <m:r>
                      <a:rPr lang="en-US" b="0" i="0" dirty="0" smtClean="0">
                        <a:solidFill>
                          <a:schemeClr val="tx1"/>
                        </a:solidFill>
                        <a:latin typeface="Cambria Math" panose="02040503050406030204" pitchFamily="18" charset="0"/>
                      </a:rPr>
                      <m:t> </m:t>
                    </m:r>
                    <m:r>
                      <m:rPr>
                        <m:sty m:val="p"/>
                      </m:rPr>
                      <a:rPr lang="en-US" b="0" i="0" dirty="0" smtClean="0">
                        <a:solidFill>
                          <a:schemeClr val="tx1"/>
                        </a:solidFill>
                        <a:latin typeface="Cambria Math" panose="02040503050406030204" pitchFamily="18" charset="0"/>
                      </a:rPr>
                      <m:t>mode</m:t>
                    </m:r>
                    <m:r>
                      <a:rPr lang="en-US" b="0" i="0" dirty="0" smtClean="0">
                        <a:solidFill>
                          <a:schemeClr val="tx1"/>
                        </a:solidFill>
                        <a:latin typeface="Cambria Math" panose="02040503050406030204" pitchFamily="18" charset="0"/>
                      </a:rPr>
                      <m:t> </m:t>
                    </m:r>
                    <m:r>
                      <m:rPr>
                        <m:sty m:val="p"/>
                      </m:rPr>
                      <a:rPr lang="en-US" b="0" i="0" dirty="0" smtClean="0">
                        <a:solidFill>
                          <a:schemeClr val="tx1"/>
                        </a:solidFill>
                        <a:latin typeface="Cambria Math" panose="02040503050406030204" pitchFamily="18" charset="0"/>
                      </a:rPr>
                      <m:t>of</m:t>
                    </m:r>
                    <m:r>
                      <a:rPr lang="en-US" b="0" i="0" dirty="0" smtClean="0">
                        <a:solidFill>
                          <a:schemeClr val="tx1"/>
                        </a:solidFill>
                        <a:latin typeface="Cambria Math" panose="02040503050406030204" pitchFamily="18" charset="0"/>
                      </a:rPr>
                      <m:t> </m:t>
                    </m:r>
                    <m:d>
                      <m:dPr>
                        <m:ctrlPr>
                          <a:rPr lang="en-US" b="0" i="1" dirty="0" smtClean="0">
                            <a:solidFill>
                              <a:schemeClr val="tx1"/>
                            </a:solidFill>
                            <a:latin typeface="Cambria Math" panose="02040503050406030204" pitchFamily="18" charset="0"/>
                          </a:rPr>
                        </m:ctrlPr>
                      </m:dPr>
                      <m:e>
                        <m:r>
                          <a:rPr lang="en-US" b="0" i="0" dirty="0" smtClean="0">
                            <a:solidFill>
                              <a:schemeClr val="tx1"/>
                            </a:solidFill>
                            <a:latin typeface="Cambria Math" panose="02040503050406030204" pitchFamily="18" charset="0"/>
                          </a:rPr>
                          <m:t>1,2, 2,3, 2,4, 2,5</m:t>
                        </m:r>
                      </m:e>
                    </m:d>
                    <m:r>
                      <a:rPr lang="en-US" b="0" i="0" dirty="0" smtClean="0">
                        <a:solidFill>
                          <a:schemeClr val="tx1"/>
                        </a:solidFill>
                        <a:latin typeface="Cambria Math" panose="02040503050406030204" pitchFamily="18" charset="0"/>
                      </a:rPr>
                      <m:t> </m:t>
                    </m:r>
                  </m:oMath>
                </a14:m>
                <a:r>
                  <a:rPr lang="en-US" altLang="zh-CN" dirty="0">
                    <a:latin typeface="Times New Roman" panose="02020603050405020304" pitchFamily="18" charset="0"/>
                    <a:cs typeface="Times New Roman" panose="02020603050405020304" pitchFamily="18" charset="0"/>
                  </a:rPr>
                  <a:t>is 2, so we think the character on the second position might be an error. </a:t>
                </a:r>
              </a:p>
              <a:p>
                <a:r>
                  <a:rPr lang="en-US" altLang="zh-CN" dirty="0">
                    <a:solidFill>
                      <a:schemeClr val="bg1">
                        <a:lumMod val="65000"/>
                      </a:schemeClr>
                    </a:solidFill>
                    <a:latin typeface="Times New Roman" panose="02020603050405020304" pitchFamily="18" charset="0"/>
                    <a:cs typeface="Times New Roman" panose="02020603050405020304" pitchFamily="18" charset="0"/>
                  </a:rPr>
                  <a:t>3.</a:t>
                </a:r>
                <a:r>
                  <a:rPr lang="zh-CN" altLang="en-US" dirty="0">
                    <a:solidFill>
                      <a:schemeClr val="bg1">
                        <a:lumMod val="65000"/>
                      </a:schemeClr>
                    </a:solidFill>
                    <a:latin typeface="Times New Roman" panose="02020603050405020304" pitchFamily="18" charset="0"/>
                    <a:cs typeface="Times New Roman" panose="02020603050405020304" pitchFamily="18" charset="0"/>
                  </a:rPr>
                  <a:t> </a:t>
                </a:r>
                <a:r>
                  <a:rPr lang="en-US" altLang="zh-CN" dirty="0">
                    <a:solidFill>
                      <a:schemeClr val="bg1">
                        <a:lumMod val="65000"/>
                      </a:schemeClr>
                    </a:solidFill>
                    <a:latin typeface="Times New Roman" panose="02020603050405020304" pitchFamily="18" charset="0"/>
                    <a:cs typeface="Times New Roman" panose="02020603050405020304" pitchFamily="18" charset="0"/>
                  </a:rPr>
                  <a:t>find</a:t>
                </a:r>
                <a:r>
                  <a:rPr lang="zh-CN" altLang="en-US" dirty="0">
                    <a:solidFill>
                      <a:schemeClr val="bg1">
                        <a:lumMod val="65000"/>
                      </a:schemeClr>
                    </a:solidFill>
                    <a:latin typeface="Times New Roman" panose="02020603050405020304" pitchFamily="18" charset="0"/>
                    <a:cs typeface="Times New Roman" panose="02020603050405020304" pitchFamily="18" charset="0"/>
                  </a:rPr>
                  <a:t> </a:t>
                </a:r>
                <a:r>
                  <a:rPr lang="en-US" altLang="zh-CN" dirty="0">
                    <a:solidFill>
                      <a:schemeClr val="bg1">
                        <a:lumMod val="65000"/>
                      </a:schemeClr>
                    </a:solidFill>
                    <a:latin typeface="Times New Roman" panose="02020603050405020304" pitchFamily="18" charset="0"/>
                    <a:cs typeface="Times New Roman" panose="02020603050405020304" pitchFamily="18" charset="0"/>
                  </a:rPr>
                  <a:t>the most suitable character to replace the wrong one. </a:t>
                </a:r>
              </a:p>
            </p:txBody>
          </p:sp>
        </mc:Choice>
        <mc:Fallback xmlns="">
          <p:sp>
            <p:nvSpPr>
              <p:cNvPr id="3" name="Content Placeholder 2">
                <a:extLst>
                  <a:ext uri="{FF2B5EF4-FFF2-40B4-BE49-F238E27FC236}">
                    <a16:creationId xmlns:a16="http://schemas.microsoft.com/office/drawing/2014/main" id="{A2522B8F-8D7D-6840-A1FB-ACD75D587D84}"/>
                  </a:ext>
                </a:extLst>
              </p:cNvPr>
              <p:cNvSpPr>
                <a:spLocks noGrp="1" noRot="1" noChangeAspect="1" noMove="1" noResize="1" noEditPoints="1" noAdjustHandles="1" noChangeArrowheads="1" noChangeShapeType="1" noTextEdit="1"/>
              </p:cNvSpPr>
              <p:nvPr>
                <p:ph idx="1"/>
              </p:nvPr>
            </p:nvSpPr>
            <p:spPr>
              <a:xfrm>
                <a:off x="1295401" y="2556931"/>
                <a:ext cx="9601196" cy="3504655"/>
              </a:xfrm>
              <a:blipFill>
                <a:blip r:embed="rId2"/>
                <a:stretch>
                  <a:fillRect l="-1057" t="-2166"/>
                </a:stretch>
              </a:blipFill>
            </p:spPr>
            <p:txBody>
              <a:bodyPr/>
              <a:lstStyle/>
              <a:p>
                <a:r>
                  <a:rPr lang="en-US">
                    <a:noFill/>
                  </a:rPr>
                  <a:t> </a:t>
                </a:r>
              </a:p>
            </p:txBody>
          </p:sp>
        </mc:Fallback>
      </mc:AlternateContent>
    </p:spTree>
    <p:extLst>
      <p:ext uri="{BB962C8B-B14F-4D97-AF65-F5344CB8AC3E}">
        <p14:creationId xmlns:p14="http://schemas.microsoft.com/office/powerpoint/2010/main" val="3210020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5C7E3-99A0-F247-BD88-795FAD837D97}"/>
              </a:ext>
            </a:extLst>
          </p:cNvPr>
          <p:cNvSpPr>
            <a:spLocks noGrp="1"/>
          </p:cNvSpPr>
          <p:nvPr>
            <p:ph type="title"/>
          </p:nvPr>
        </p:nvSpPr>
        <p:spPr/>
        <p:txBody>
          <a:bodyPr/>
          <a:lstStyle/>
          <a:p>
            <a:r>
              <a:rPr lang="en-US" dirty="0"/>
              <a:t>Error Correction Steps</a:t>
            </a:r>
          </a:p>
        </p:txBody>
      </p:sp>
      <p:sp>
        <p:nvSpPr>
          <p:cNvPr id="3" name="Content Placeholder 2">
            <a:extLst>
              <a:ext uri="{FF2B5EF4-FFF2-40B4-BE49-F238E27FC236}">
                <a16:creationId xmlns:a16="http://schemas.microsoft.com/office/drawing/2014/main" id="{A2522B8F-8D7D-6840-A1FB-ACD75D587D84}"/>
              </a:ext>
            </a:extLst>
          </p:cNvPr>
          <p:cNvSpPr>
            <a:spLocks noGrp="1"/>
          </p:cNvSpPr>
          <p:nvPr>
            <p:ph idx="1"/>
          </p:nvPr>
        </p:nvSpPr>
        <p:spPr>
          <a:xfrm>
            <a:off x="1295401" y="2556931"/>
            <a:ext cx="9601196" cy="3504655"/>
          </a:xfrm>
        </p:spPr>
        <p:txBody>
          <a:bodyPr>
            <a:norm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1. create a dictionary by extracting structural information of ground truth text </a:t>
            </a:r>
          </a:p>
          <a:p>
            <a:r>
              <a:rPr lang="en-US" altLang="zh-CN" dirty="0">
                <a:solidFill>
                  <a:schemeClr val="bg1">
                    <a:lumMod val="65000"/>
                  </a:schemeClr>
                </a:solidFill>
                <a:latin typeface="Times New Roman" panose="02020603050405020304" pitchFamily="18" charset="0"/>
                <a:cs typeface="Times New Roman" panose="02020603050405020304" pitchFamily="18" charset="0"/>
              </a:rPr>
              <a:t>2. for each error, detect the position of wrong character (may be 1 or 2). </a:t>
            </a:r>
          </a:p>
          <a:p>
            <a:r>
              <a:rPr lang="en-US" altLang="zh-CN" dirty="0">
                <a:solidFill>
                  <a:schemeClr val="tx1"/>
                </a:solidFill>
                <a:latin typeface="Times New Roman" panose="02020603050405020304" pitchFamily="18" charset="0"/>
                <a:cs typeface="Times New Roman" panose="02020603050405020304" pitchFamily="18" charset="0"/>
              </a:rPr>
              <a:t>3.</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find</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the most suitable character to replace the wrong one. </a:t>
            </a:r>
          </a:p>
          <a:p>
            <a:pPr lvl="1"/>
            <a:r>
              <a:rPr lang="en-US" altLang="zh-CN" dirty="0">
                <a:solidFill>
                  <a:schemeClr val="tx1"/>
                </a:solidFill>
                <a:latin typeface="Times New Roman" panose="02020603050405020304" pitchFamily="18" charset="0"/>
                <a:cs typeface="Times New Roman" panose="02020603050405020304" pitchFamily="18" charset="0"/>
              </a:rPr>
              <a:t>Try to replace a-z to the wrong letter, and check all bigram sequences related to this new letter. Choose the one with the lowest </a:t>
            </a:r>
            <a:r>
              <a:rPr lang="en-US" altLang="zh-CN" dirty="0">
                <a:latin typeface="Times New Roman" panose="02020603050405020304" pitchFamily="18" charset="0"/>
                <a:cs typeface="Times New Roman" panose="02020603050405020304" pitchFamily="18" charset="0"/>
              </a:rPr>
              <a:t>nonexistent </a:t>
            </a:r>
            <a:r>
              <a:rPr lang="en-US" altLang="zh-CN" dirty="0">
                <a:solidFill>
                  <a:schemeClr val="tx1"/>
                </a:solidFill>
                <a:latin typeface="Times New Roman" panose="02020603050405020304" pitchFamily="18" charset="0"/>
                <a:cs typeface="Times New Roman" panose="02020603050405020304" pitchFamily="18" charset="0"/>
              </a:rPr>
              <a:t>pairs</a:t>
            </a:r>
          </a:p>
        </p:txBody>
      </p:sp>
    </p:spTree>
    <p:extLst>
      <p:ext uri="{BB962C8B-B14F-4D97-AF65-F5344CB8AC3E}">
        <p14:creationId xmlns:p14="http://schemas.microsoft.com/office/powerpoint/2010/main" val="2266939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5C7E3-99A0-F247-BD88-795FAD837D97}"/>
              </a:ext>
            </a:extLst>
          </p:cNvPr>
          <p:cNvSpPr>
            <a:spLocks noGrp="1"/>
          </p:cNvSpPr>
          <p:nvPr>
            <p:ph type="title"/>
          </p:nvPr>
        </p:nvSpPr>
        <p:spPr/>
        <p:txBody>
          <a:bodyPr/>
          <a:lstStyle/>
          <a:p>
            <a:r>
              <a:rPr lang="en-US" dirty="0"/>
              <a:t>Error Correction Steps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522B8F-8D7D-6840-A1FB-ACD75D587D84}"/>
                  </a:ext>
                </a:extLst>
              </p:cNvPr>
              <p:cNvSpPr>
                <a:spLocks noGrp="1"/>
              </p:cNvSpPr>
              <p:nvPr>
                <p:ph idx="1"/>
              </p:nvPr>
            </p:nvSpPr>
            <p:spPr>
              <a:xfrm>
                <a:off x="1295401" y="2556931"/>
                <a:ext cx="9601196" cy="3504655"/>
              </a:xfrm>
            </p:spPr>
            <p:txBody>
              <a:bodyPr>
                <a:norm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1. create a dictionary by extracting structural information of ground truth text </a:t>
                </a:r>
              </a:p>
              <a:p>
                <a:r>
                  <a:rPr lang="en-US" altLang="zh-CN" dirty="0">
                    <a:solidFill>
                      <a:schemeClr val="bg1">
                        <a:lumMod val="65000"/>
                      </a:schemeClr>
                    </a:solidFill>
                    <a:latin typeface="Times New Roman" panose="02020603050405020304" pitchFamily="18" charset="0"/>
                    <a:cs typeface="Times New Roman" panose="02020603050405020304" pitchFamily="18" charset="0"/>
                  </a:rPr>
                  <a:t>2. for each error, detect the position of wrong character (may be 1 or 2). </a:t>
                </a:r>
              </a:p>
              <a:p>
                <a:r>
                  <a:rPr lang="en-US" altLang="zh-CN" dirty="0">
                    <a:solidFill>
                      <a:schemeClr val="tx1"/>
                    </a:solidFill>
                    <a:latin typeface="Times New Roman" panose="02020603050405020304" pitchFamily="18" charset="0"/>
                    <a:cs typeface="Times New Roman" panose="02020603050405020304" pitchFamily="18" charset="0"/>
                  </a:rPr>
                  <a:t>3.</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find</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the most suitable character to replace the wrong one. </a:t>
                </a:r>
              </a:p>
              <a:p>
                <a:pPr lvl="1"/>
                <a:r>
                  <a:rPr lang="en-US" altLang="zh-CN" dirty="0">
                    <a:solidFill>
                      <a:schemeClr val="tx1"/>
                    </a:solidFill>
                    <a:latin typeface="Times New Roman" panose="02020603050405020304" pitchFamily="18" charset="0"/>
                    <a:cs typeface="Times New Roman" panose="02020603050405020304" pitchFamily="18" charset="0"/>
                  </a:rPr>
                  <a:t>For example, we find the second letter in the selected world is wrong. T</a:t>
                </a:r>
                <a14:m>
                  <m:oMath xmlns:m="http://schemas.openxmlformats.org/officeDocument/2006/math">
                    <m:r>
                      <m:rPr>
                        <m:sty m:val="p"/>
                      </m:rPr>
                      <a:rPr lang="en-US" b="0" i="0" dirty="0" smtClean="0">
                        <a:solidFill>
                          <a:schemeClr val="tx1"/>
                        </a:solidFill>
                        <a:latin typeface="Cambria Math" panose="02040503050406030204" pitchFamily="18" charset="0"/>
                      </a:rPr>
                      <m:t>ry</m:t>
                    </m:r>
                    <m:r>
                      <a:rPr lang="en-US" b="0" i="0" dirty="0" smtClean="0">
                        <a:solidFill>
                          <a:schemeClr val="tx1"/>
                        </a:solidFill>
                        <a:latin typeface="Cambria Math" panose="02040503050406030204" pitchFamily="18" charset="0"/>
                      </a:rPr>
                      <m:t> </m:t>
                    </m:r>
                    <m:sSub>
                      <m:sSubPr>
                        <m:ctrlPr>
                          <a:rPr lang="en-US" i="1" dirty="0">
                            <a:solidFill>
                              <a:schemeClr val="tx1"/>
                            </a:solidFill>
                            <a:latin typeface="Cambria Math" panose="02040503050406030204" pitchFamily="18" charset="0"/>
                          </a:rPr>
                        </m:ctrlPr>
                      </m:sSubPr>
                      <m:e>
                        <m:r>
                          <m:rPr>
                            <m:nor/>
                          </m:rPr>
                          <a:rPr lang="en-US" dirty="0">
                            <a:solidFill>
                              <a:schemeClr val="tx1"/>
                            </a:solidFill>
                            <a:latin typeface="Times New Roman" panose="02020603050405020304" pitchFamily="18" charset="0"/>
                            <a:cs typeface="Times New Roman" panose="02020603050405020304" pitchFamily="18" charset="0"/>
                          </a:rPr>
                          <m:t>D</m:t>
                        </m:r>
                      </m:e>
                      <m:sub>
                        <m:r>
                          <a:rPr lang="en-US" b="0" i="1" dirty="0" smtClean="0">
                            <a:solidFill>
                              <a:schemeClr val="tx1"/>
                            </a:solidFill>
                            <a:latin typeface="Cambria Math" panose="02040503050406030204" pitchFamily="18" charset="0"/>
                            <a:cs typeface="Times New Roman" panose="02020603050405020304" pitchFamily="18" charset="0"/>
                          </a:rPr>
                          <m:t>12</m:t>
                        </m:r>
                      </m:sub>
                    </m:sSub>
                  </m:oMath>
                </a14:m>
                <a:r>
                  <a:rPr lang="en-US"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i="1" dirty="0">
                            <a:solidFill>
                              <a:schemeClr val="tx1"/>
                            </a:solidFill>
                            <a:latin typeface="Cambria Math" panose="02040503050406030204" pitchFamily="18" charset="0"/>
                          </a:rPr>
                        </m:ctrlPr>
                      </m:sSubPr>
                      <m:e>
                        <m:r>
                          <m:rPr>
                            <m:nor/>
                          </m:rPr>
                          <a:rPr lang="el-GR" dirty="0">
                            <a:solidFill>
                              <a:schemeClr val="tx1"/>
                            </a:solidFill>
                            <a:latin typeface="Times New Roman" panose="02020603050405020304" pitchFamily="18" charset="0"/>
                            <a:cs typeface="Times New Roman" panose="02020603050405020304" pitchFamily="18" charset="0"/>
                          </a:rPr>
                          <m:t>α</m:t>
                        </m:r>
                      </m:e>
                      <m:sub>
                        <m:r>
                          <a:rPr lang="en-US" i="1" dirty="0">
                            <a:solidFill>
                              <a:schemeClr val="tx1"/>
                            </a:solidFill>
                            <a:latin typeface="Cambria Math" panose="02040503050406030204" pitchFamily="18" charset="0"/>
                          </a:rPr>
                          <m:t>𝑖</m:t>
                        </m:r>
                        <m:r>
                          <a:rPr lang="en-US" b="0" i="1" dirty="0" smtClean="0">
                            <a:solidFill>
                              <a:schemeClr val="tx1"/>
                            </a:solidFill>
                            <a:latin typeface="Cambria Math" panose="02040503050406030204" pitchFamily="18" charset="0"/>
                          </a:rPr>
                          <m:t>1</m:t>
                        </m:r>
                      </m:sub>
                    </m:sSub>
                    <m:r>
                      <a:rPr lang="en-US" i="1" dirty="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m:t>
                    </m:r>
                  </m:oMath>
                </a14:m>
                <a:r>
                  <a:rPr lang="en-U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dirty="0">
                            <a:solidFill>
                              <a:schemeClr val="tx1"/>
                            </a:solidFill>
                            <a:latin typeface="Cambria Math" panose="02040503050406030204" pitchFamily="18" charset="0"/>
                          </a:rPr>
                        </m:ctrlPr>
                      </m:sSubPr>
                      <m:e>
                        <m:r>
                          <m:rPr>
                            <m:nor/>
                          </m:rPr>
                          <a:rPr lang="en-US" dirty="0">
                            <a:solidFill>
                              <a:schemeClr val="tx1"/>
                            </a:solidFill>
                            <a:latin typeface="Times New Roman" panose="02020603050405020304" pitchFamily="18" charset="0"/>
                            <a:cs typeface="Times New Roman" panose="02020603050405020304" pitchFamily="18" charset="0"/>
                          </a:rPr>
                          <m:t>D</m:t>
                        </m:r>
                      </m:e>
                      <m:sub>
                        <m:r>
                          <a:rPr lang="en-US" i="1" dirty="0">
                            <a:solidFill>
                              <a:schemeClr val="tx1"/>
                            </a:solidFill>
                            <a:latin typeface="Cambria Math" panose="02040503050406030204" pitchFamily="18" charset="0"/>
                            <a:cs typeface="Times New Roman" panose="02020603050405020304" pitchFamily="18" charset="0"/>
                          </a:rPr>
                          <m:t>2</m:t>
                        </m:r>
                        <m:r>
                          <a:rPr lang="en-US" b="0" i="1" dirty="0" smtClean="0">
                            <a:solidFill>
                              <a:schemeClr val="tx1"/>
                            </a:solidFill>
                            <a:latin typeface="Cambria Math" panose="02040503050406030204" pitchFamily="18" charset="0"/>
                            <a:cs typeface="Times New Roman" panose="02020603050405020304" pitchFamily="18" charset="0"/>
                          </a:rPr>
                          <m:t>3</m:t>
                        </m:r>
                      </m:sub>
                    </m:sSub>
                    <m:r>
                      <a:rPr lang="en-US" b="0" i="0" dirty="0" smtClean="0">
                        <a:solidFill>
                          <a:schemeClr val="tx1"/>
                        </a:solidFill>
                        <a:latin typeface="Cambria Math" panose="02040503050406030204" pitchFamily="18" charset="0"/>
                        <a:cs typeface="Times New Roman" panose="02020603050405020304" pitchFamily="18" charset="0"/>
                      </a:rPr>
                      <m:t>(∗</m:t>
                    </m:r>
                  </m:oMath>
                </a14:m>
                <a:r>
                  <a:rPr lang="en-U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dirty="0">
                            <a:solidFill>
                              <a:schemeClr val="tx1"/>
                            </a:solidFill>
                            <a:latin typeface="Cambria Math" panose="02040503050406030204" pitchFamily="18" charset="0"/>
                          </a:rPr>
                        </m:ctrlPr>
                      </m:sSubPr>
                      <m:e>
                        <m:r>
                          <m:rPr>
                            <m:nor/>
                          </m:rPr>
                          <a:rPr lang="el-GR" dirty="0">
                            <a:solidFill>
                              <a:schemeClr val="tx1"/>
                            </a:solidFill>
                            <a:latin typeface="Times New Roman" panose="02020603050405020304" pitchFamily="18" charset="0"/>
                            <a:cs typeface="Times New Roman" panose="02020603050405020304" pitchFamily="18" charset="0"/>
                          </a:rPr>
                          <m:t>α</m:t>
                        </m:r>
                      </m:e>
                      <m:sub>
                        <m:r>
                          <a:rPr lang="en-US" i="1" dirty="0">
                            <a:solidFill>
                              <a:schemeClr val="tx1"/>
                            </a:solidFill>
                            <a:latin typeface="Cambria Math" panose="02040503050406030204" pitchFamily="18" charset="0"/>
                          </a:rPr>
                          <m:t>𝑖</m:t>
                        </m:r>
                        <m:r>
                          <a:rPr lang="en-US" b="0" i="1" dirty="0" smtClean="0">
                            <a:solidFill>
                              <a:schemeClr val="tx1"/>
                            </a:solidFill>
                            <a:latin typeface="Cambria Math" panose="02040503050406030204" pitchFamily="18" charset="0"/>
                          </a:rPr>
                          <m:t>3</m:t>
                        </m:r>
                      </m:sub>
                    </m:sSub>
                  </m:oMath>
                </a14:m>
                <a:r>
                  <a:rPr lang="en-U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dirty="0">
                            <a:solidFill>
                              <a:schemeClr val="tx1"/>
                            </a:solidFill>
                            <a:latin typeface="Cambria Math" panose="02040503050406030204" pitchFamily="18" charset="0"/>
                          </a:rPr>
                        </m:ctrlPr>
                      </m:sSubPr>
                      <m:e>
                        <m:r>
                          <m:rPr>
                            <m:nor/>
                          </m:rPr>
                          <a:rPr lang="en-US" dirty="0">
                            <a:solidFill>
                              <a:schemeClr val="tx1"/>
                            </a:solidFill>
                            <a:latin typeface="Times New Roman" panose="02020603050405020304" pitchFamily="18" charset="0"/>
                            <a:cs typeface="Times New Roman" panose="02020603050405020304" pitchFamily="18" charset="0"/>
                          </a:rPr>
                          <m:t>D</m:t>
                        </m:r>
                      </m:e>
                      <m:sub>
                        <m:r>
                          <a:rPr lang="en-US" i="1" dirty="0">
                            <a:solidFill>
                              <a:schemeClr val="tx1"/>
                            </a:solidFill>
                            <a:latin typeface="Cambria Math" panose="02040503050406030204" pitchFamily="18" charset="0"/>
                            <a:cs typeface="Times New Roman" panose="02020603050405020304" pitchFamily="18" charset="0"/>
                          </a:rPr>
                          <m:t>2</m:t>
                        </m:r>
                        <m:r>
                          <a:rPr lang="en-US" b="0" i="1" dirty="0" smtClean="0">
                            <a:solidFill>
                              <a:schemeClr val="tx1"/>
                            </a:solidFill>
                            <a:latin typeface="Cambria Math" panose="02040503050406030204" pitchFamily="18" charset="0"/>
                            <a:cs typeface="Times New Roman" panose="02020603050405020304" pitchFamily="18" charset="0"/>
                          </a:rPr>
                          <m:t>4</m:t>
                        </m:r>
                      </m:sub>
                    </m:sSub>
                  </m:oMath>
                </a14:m>
                <a:r>
                  <a:rPr lang="en-US"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r>
                      <a:rPr lang="en-US" b="0" i="1" dirty="0" smtClean="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m:t>
                    </m:r>
                    <m:sSub>
                      <m:sSubPr>
                        <m:ctrlPr>
                          <a:rPr lang="en-US" i="1" dirty="0">
                            <a:solidFill>
                              <a:schemeClr val="tx1"/>
                            </a:solidFill>
                            <a:latin typeface="Cambria Math" panose="02040503050406030204" pitchFamily="18" charset="0"/>
                          </a:rPr>
                        </m:ctrlPr>
                      </m:sSubPr>
                      <m:e>
                        <m:r>
                          <m:rPr>
                            <m:nor/>
                          </m:rPr>
                          <a:rPr lang="el-GR" dirty="0">
                            <a:solidFill>
                              <a:schemeClr val="tx1"/>
                            </a:solidFill>
                            <a:latin typeface="Times New Roman" panose="02020603050405020304" pitchFamily="18" charset="0"/>
                            <a:cs typeface="Times New Roman" panose="02020603050405020304" pitchFamily="18" charset="0"/>
                          </a:rPr>
                          <m:t>α</m:t>
                        </m:r>
                      </m:e>
                      <m:sub>
                        <m:r>
                          <a:rPr lang="en-US" i="1" dirty="0">
                            <a:solidFill>
                              <a:schemeClr val="tx1"/>
                            </a:solidFill>
                            <a:latin typeface="Cambria Math" panose="02040503050406030204" pitchFamily="18" charset="0"/>
                          </a:rPr>
                          <m:t>𝑖</m:t>
                        </m:r>
                        <m:r>
                          <a:rPr lang="en-US" b="0" i="1" dirty="0" smtClean="0">
                            <a:solidFill>
                              <a:schemeClr val="tx1"/>
                            </a:solidFill>
                            <a:latin typeface="Cambria Math" panose="02040503050406030204" pitchFamily="18" charset="0"/>
                          </a:rPr>
                          <m:t>4</m:t>
                        </m:r>
                      </m:sub>
                    </m:sSub>
                  </m:oMath>
                </a14:m>
                <a:r>
                  <a:rPr lang="en-U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dirty="0">
                            <a:solidFill>
                              <a:schemeClr val="tx1"/>
                            </a:solidFill>
                            <a:latin typeface="Cambria Math" panose="02040503050406030204" pitchFamily="18" charset="0"/>
                          </a:rPr>
                        </m:ctrlPr>
                      </m:sSubPr>
                      <m:e>
                        <m:r>
                          <m:rPr>
                            <m:nor/>
                          </m:rPr>
                          <a:rPr lang="en-US" dirty="0">
                            <a:solidFill>
                              <a:schemeClr val="tx1"/>
                            </a:solidFill>
                            <a:latin typeface="Times New Roman" panose="02020603050405020304" pitchFamily="18" charset="0"/>
                            <a:cs typeface="Times New Roman" panose="02020603050405020304" pitchFamily="18" charset="0"/>
                          </a:rPr>
                          <m:t>D</m:t>
                        </m:r>
                      </m:e>
                      <m:sub>
                        <m:r>
                          <a:rPr lang="en-US" i="1" dirty="0">
                            <a:solidFill>
                              <a:schemeClr val="tx1"/>
                            </a:solidFill>
                            <a:latin typeface="Cambria Math" panose="02040503050406030204" pitchFamily="18" charset="0"/>
                            <a:cs typeface="Times New Roman" panose="02020603050405020304" pitchFamily="18" charset="0"/>
                          </a:rPr>
                          <m:t>2</m:t>
                        </m:r>
                        <m:r>
                          <a:rPr lang="en-US" b="0" i="1" dirty="0" smtClean="0">
                            <a:solidFill>
                              <a:schemeClr val="tx1"/>
                            </a:solidFill>
                            <a:latin typeface="Cambria Math" panose="02040503050406030204" pitchFamily="18" charset="0"/>
                            <a:cs typeface="Times New Roman" panose="02020603050405020304" pitchFamily="18" charset="0"/>
                          </a:rPr>
                          <m:t>5</m:t>
                        </m:r>
                      </m:sub>
                    </m:sSub>
                  </m:oMath>
                </a14:m>
                <a:r>
                  <a:rPr lang="en-US"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r>
                      <a:rPr lang="en-US" b="0" i="1" dirty="0" smtClean="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m:t>
                    </m:r>
                    <m:sSub>
                      <m:sSubPr>
                        <m:ctrlPr>
                          <a:rPr lang="en-US" i="1" dirty="0">
                            <a:solidFill>
                              <a:schemeClr val="tx1"/>
                            </a:solidFill>
                            <a:latin typeface="Cambria Math" panose="02040503050406030204" pitchFamily="18" charset="0"/>
                          </a:rPr>
                        </m:ctrlPr>
                      </m:sSubPr>
                      <m:e>
                        <m:r>
                          <m:rPr>
                            <m:nor/>
                          </m:rPr>
                          <a:rPr lang="el-GR" dirty="0">
                            <a:solidFill>
                              <a:schemeClr val="tx1"/>
                            </a:solidFill>
                            <a:latin typeface="Times New Roman" panose="02020603050405020304" pitchFamily="18" charset="0"/>
                            <a:cs typeface="Times New Roman" panose="02020603050405020304" pitchFamily="18" charset="0"/>
                          </a:rPr>
                          <m:t>α</m:t>
                        </m:r>
                      </m:e>
                      <m:sub>
                        <m:r>
                          <a:rPr lang="en-US" i="1" dirty="0">
                            <a:solidFill>
                              <a:schemeClr val="tx1"/>
                            </a:solidFill>
                            <a:latin typeface="Cambria Math" panose="02040503050406030204" pitchFamily="18" charset="0"/>
                          </a:rPr>
                          <m:t>𝑖</m:t>
                        </m:r>
                        <m:r>
                          <a:rPr lang="en-US" b="0" i="1" dirty="0" smtClean="0">
                            <a:solidFill>
                              <a:schemeClr val="tx1"/>
                            </a:solidFill>
                            <a:latin typeface="Cambria Math" panose="02040503050406030204" pitchFamily="18" charset="0"/>
                          </a:rPr>
                          <m:t>5</m:t>
                        </m:r>
                      </m:sub>
                    </m:sSub>
                  </m:oMath>
                </a14:m>
                <a:r>
                  <a:rPr lang="en-US" dirty="0">
                    <a:solidFill>
                      <a:schemeClr val="tx1"/>
                    </a:solidFill>
                    <a:latin typeface="Times New Roman" panose="02020603050405020304" pitchFamily="18" charset="0"/>
                    <a:cs typeface="Times New Roman" panose="02020603050405020304" pitchFamily="18" charset="0"/>
                  </a:rPr>
                  <a:t>), * varies across all choices. Find * which makes more pairs returned 1 in the library, and replace this *. </a:t>
                </a:r>
                <a:endParaRPr lang="en-US" altLang="zh-CN" dirty="0">
                  <a:solidFill>
                    <a:schemeClr val="tx1"/>
                  </a:solidFill>
                  <a:latin typeface="Times New Roman" panose="02020603050405020304" pitchFamily="18" charset="0"/>
                  <a:cs typeface="Times New Roman" panose="02020603050405020304" pitchFamily="18" charset="0"/>
                </a:endParaRPr>
              </a:p>
              <a:p>
                <a:pPr lvl="1"/>
                <a:endParaRPr lang="en-US" altLang="zh-CN"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A2522B8F-8D7D-6840-A1FB-ACD75D587D84}"/>
                  </a:ext>
                </a:extLst>
              </p:cNvPr>
              <p:cNvSpPr>
                <a:spLocks noGrp="1" noRot="1" noChangeAspect="1" noMove="1" noResize="1" noEditPoints="1" noAdjustHandles="1" noChangeArrowheads="1" noChangeShapeType="1" noTextEdit="1"/>
              </p:cNvSpPr>
              <p:nvPr>
                <p:ph idx="1"/>
              </p:nvPr>
            </p:nvSpPr>
            <p:spPr>
              <a:xfrm>
                <a:off x="1295401" y="2556931"/>
                <a:ext cx="9601196" cy="3504655"/>
              </a:xfrm>
              <a:blipFill>
                <a:blip r:embed="rId2"/>
                <a:stretch>
                  <a:fillRect l="-1057" t="-2166" r="-793"/>
                </a:stretch>
              </a:blipFill>
            </p:spPr>
            <p:txBody>
              <a:bodyPr/>
              <a:lstStyle/>
              <a:p>
                <a:r>
                  <a:rPr lang="en-US">
                    <a:noFill/>
                  </a:rPr>
                  <a:t> </a:t>
                </a:r>
              </a:p>
            </p:txBody>
          </p:sp>
        </mc:Fallback>
      </mc:AlternateContent>
    </p:spTree>
    <p:extLst>
      <p:ext uri="{BB962C8B-B14F-4D97-AF65-F5344CB8AC3E}">
        <p14:creationId xmlns:p14="http://schemas.microsoft.com/office/powerpoint/2010/main" val="3356130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2FED4-106D-8B43-8EC3-14EA203FB61E}"/>
              </a:ext>
            </a:extLst>
          </p:cNvPr>
          <p:cNvSpPr>
            <a:spLocks noGrp="1"/>
          </p:cNvSpPr>
          <p:nvPr>
            <p:ph type="title"/>
          </p:nvPr>
        </p:nvSpPr>
        <p:spPr/>
        <p:txBody>
          <a:bodyPr>
            <a:normAutofit/>
          </a:bodyPr>
          <a:lstStyle/>
          <a:p>
            <a:r>
              <a:rPr lang="en-US" dirty="0"/>
              <a:t>Evaluation</a:t>
            </a:r>
          </a:p>
        </p:txBody>
      </p:sp>
      <p:pic>
        <p:nvPicPr>
          <p:cNvPr id="6" name="Content Placeholder 5">
            <a:extLst>
              <a:ext uri="{FF2B5EF4-FFF2-40B4-BE49-F238E27FC236}">
                <a16:creationId xmlns:a16="http://schemas.microsoft.com/office/drawing/2014/main" id="{DEE77321-5E8F-6F48-A316-8A09CA7D4A5F}"/>
              </a:ext>
            </a:extLst>
          </p:cNvPr>
          <p:cNvPicPr>
            <a:picLocks noGrp="1" noChangeAspect="1"/>
          </p:cNvPicPr>
          <p:nvPr>
            <p:ph idx="1"/>
          </p:nvPr>
        </p:nvPicPr>
        <p:blipFill>
          <a:blip r:embed="rId2"/>
          <a:stretch>
            <a:fillRect/>
          </a:stretch>
        </p:blipFill>
        <p:spPr>
          <a:xfrm>
            <a:off x="1295401" y="4159047"/>
            <a:ext cx="6619129" cy="1644242"/>
          </a:xfrm>
        </p:spPr>
      </p:pic>
      <p:pic>
        <p:nvPicPr>
          <p:cNvPr id="8" name="Picture 7">
            <a:extLst>
              <a:ext uri="{FF2B5EF4-FFF2-40B4-BE49-F238E27FC236}">
                <a16:creationId xmlns:a16="http://schemas.microsoft.com/office/drawing/2014/main" id="{DC09E68B-EDA7-024E-A0A5-EB27F4E2DD92}"/>
              </a:ext>
            </a:extLst>
          </p:cNvPr>
          <p:cNvPicPr>
            <a:picLocks noChangeAspect="1"/>
          </p:cNvPicPr>
          <p:nvPr/>
        </p:nvPicPr>
        <p:blipFill>
          <a:blip r:embed="rId3"/>
          <a:stretch>
            <a:fillRect/>
          </a:stretch>
        </p:blipFill>
        <p:spPr>
          <a:xfrm>
            <a:off x="1295401" y="2587523"/>
            <a:ext cx="4279900" cy="1270000"/>
          </a:xfrm>
          <a:prstGeom prst="rect">
            <a:avLst/>
          </a:prstGeom>
        </p:spPr>
      </p:pic>
    </p:spTree>
    <p:extLst>
      <p:ext uri="{BB962C8B-B14F-4D97-AF65-F5344CB8AC3E}">
        <p14:creationId xmlns:p14="http://schemas.microsoft.com/office/powerpoint/2010/main" val="1196599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E9E8-23A5-BE4F-A01E-79B915D6951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764BB98C-B341-9E47-B1DF-FB4569C5130A}"/>
              </a:ext>
            </a:extLst>
          </p:cNvPr>
          <p:cNvSpPr>
            <a:spLocks noGrp="1"/>
          </p:cNvSpPr>
          <p:nvPr>
            <p:ph idx="1"/>
          </p:nvPr>
        </p:nvSpPr>
        <p:spPr/>
        <p:txBody>
          <a:bodyPr/>
          <a:lstStyle/>
          <a:p>
            <a:r>
              <a:rPr lang="en-US" dirty="0"/>
              <a:t>Project Goals</a:t>
            </a:r>
          </a:p>
          <a:p>
            <a:pPr lvl="1"/>
            <a:r>
              <a:rPr lang="en-US" dirty="0"/>
              <a:t>Focus on post-processing of Optical character recognition (OCR) process</a:t>
            </a:r>
          </a:p>
          <a:p>
            <a:r>
              <a:rPr lang="en-US" dirty="0"/>
              <a:t>Error Detection</a:t>
            </a:r>
          </a:p>
          <a:p>
            <a:r>
              <a:rPr lang="en-US" dirty="0"/>
              <a:t>Error Correction</a:t>
            </a:r>
          </a:p>
          <a:p>
            <a:r>
              <a:rPr lang="en-US" dirty="0"/>
              <a:t>Evaluation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19695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E576-EBC9-F44A-9F3D-1B4E40A280F9}"/>
              </a:ext>
            </a:extLst>
          </p:cNvPr>
          <p:cNvSpPr>
            <a:spLocks noGrp="1"/>
          </p:cNvSpPr>
          <p:nvPr>
            <p:ph type="title"/>
          </p:nvPr>
        </p:nvSpPr>
        <p:spPr/>
        <p:txBody>
          <a:bodyPr>
            <a:normAutofit/>
          </a:bodyPr>
          <a:lstStyle/>
          <a:p>
            <a:r>
              <a:rPr lang="en-US" dirty="0"/>
              <a:t>Error Detection</a:t>
            </a:r>
          </a:p>
        </p:txBody>
      </p:sp>
      <p:sp>
        <p:nvSpPr>
          <p:cNvPr id="3" name="Content Placeholder 2">
            <a:extLst>
              <a:ext uri="{FF2B5EF4-FFF2-40B4-BE49-F238E27FC236}">
                <a16:creationId xmlns:a16="http://schemas.microsoft.com/office/drawing/2014/main" id="{FC159CCD-6449-4D43-9194-2F39D5BBDE35}"/>
              </a:ext>
            </a:extLst>
          </p:cNvPr>
          <p:cNvSpPr>
            <a:spLocks noGrp="1"/>
          </p:cNvSpPr>
          <p:nvPr>
            <p:ph idx="1"/>
          </p:nvPr>
        </p:nvSpPr>
        <p:spPr/>
        <p:txBody>
          <a:bodyPr/>
          <a:lstStyle/>
          <a:p>
            <a:r>
              <a:rPr lang="en-US" dirty="0"/>
              <a:t>Preparation</a:t>
            </a:r>
          </a:p>
          <a:p>
            <a:pPr lvl="1"/>
            <a:r>
              <a:rPr lang="en-US" dirty="0"/>
              <a:t>1. Extract several features of each word</a:t>
            </a:r>
          </a:p>
          <a:p>
            <a:pPr lvl="1"/>
            <a:r>
              <a:rPr lang="en-US" dirty="0"/>
              <a:t>2. Marked each word as an error or not</a:t>
            </a:r>
          </a:p>
          <a:p>
            <a:r>
              <a:rPr lang="en-US" dirty="0"/>
              <a:t>Classification</a:t>
            </a:r>
          </a:p>
          <a:p>
            <a:pPr lvl="1"/>
            <a:r>
              <a:rPr lang="en-US" dirty="0"/>
              <a:t>1. Cross-validation</a:t>
            </a:r>
          </a:p>
          <a:p>
            <a:pPr lvl="1"/>
            <a:r>
              <a:rPr lang="en-US" dirty="0"/>
              <a:t>2. Apply SVM on the training set</a:t>
            </a:r>
          </a:p>
          <a:p>
            <a:pPr lvl="1"/>
            <a:r>
              <a:rPr lang="en-US" dirty="0"/>
              <a:t>3. Predict errors of the test set</a:t>
            </a:r>
          </a:p>
          <a:p>
            <a:endParaRPr lang="en-US" dirty="0"/>
          </a:p>
          <a:p>
            <a:pPr lvl="1"/>
            <a:endParaRPr lang="en-US" dirty="0"/>
          </a:p>
        </p:txBody>
      </p:sp>
    </p:spTree>
    <p:extLst>
      <p:ext uri="{BB962C8B-B14F-4D97-AF65-F5344CB8AC3E}">
        <p14:creationId xmlns:p14="http://schemas.microsoft.com/office/powerpoint/2010/main" val="4031129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A07C3-EC3B-684C-996A-56378EA55AC1}"/>
              </a:ext>
            </a:extLst>
          </p:cNvPr>
          <p:cNvSpPr>
            <a:spLocks noGrp="1"/>
          </p:cNvSpPr>
          <p:nvPr>
            <p:ph type="title"/>
          </p:nvPr>
        </p:nvSpPr>
        <p:spPr/>
        <p:txBody>
          <a:bodyPr/>
          <a:lstStyle/>
          <a:p>
            <a:r>
              <a:rPr lang="en-US" dirty="0"/>
              <a:t>Features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6BEA12-035A-A24C-AA81-0E0DC42A8E29}"/>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(1) The length of the input string</a:t>
                </a:r>
                <a:r>
                  <a:rPr lang="en-US" sz="2000" dirty="0">
                    <a:solidFill>
                      <a:srgbClr val="FF0000"/>
                    </a:solidFill>
                    <a:latin typeface="Times New Roman" panose="02020603050405020304" pitchFamily="18" charset="0"/>
                    <a:cs typeface="Times New Roman" panose="02020603050405020304" pitchFamily="18" charset="0"/>
                  </a:rPr>
                  <a:t> </a:t>
                </a:r>
                <a:r>
                  <a:rPr lang="en-US" sz="2000" u="sng" dirty="0">
                    <a:solidFill>
                      <a:srgbClr val="FF0000"/>
                    </a:solidFill>
                    <a:latin typeface="Times New Roman" panose="02020603050405020304" pitchFamily="18" charset="0"/>
                    <a:cs typeface="Times New Roman" panose="02020603050405020304" pitchFamily="18" charset="0"/>
                  </a:rPr>
                  <a:t>l</a:t>
                </a:r>
                <a:r>
                  <a:rPr lang="en-US" sz="2000" dirty="0">
                    <a:solidFill>
                      <a:schemeClr val="tx1"/>
                    </a:solidFill>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(2) The number of vowels</a:t>
                </a:r>
                <a:r>
                  <a:rPr lang="en-US" sz="2000" dirty="0">
                    <a:solidFill>
                      <a:srgbClr val="FF0000"/>
                    </a:solidFill>
                    <a:latin typeface="Times New Roman" panose="02020603050405020304" pitchFamily="18" charset="0"/>
                    <a:cs typeface="Times New Roman" panose="02020603050405020304" pitchFamily="18" charset="0"/>
                  </a:rPr>
                  <a:t> </a:t>
                </a:r>
                <a:r>
                  <a:rPr lang="en-US" sz="2000" u="sng" dirty="0">
                    <a:solidFill>
                      <a:srgbClr val="FF0000"/>
                    </a:solidFill>
                    <a:latin typeface="Times New Roman" panose="02020603050405020304" pitchFamily="18" charset="0"/>
                    <a:cs typeface="Times New Roman" panose="02020603050405020304" pitchFamily="18" charset="0"/>
                  </a:rPr>
                  <a:t>v</a:t>
                </a:r>
                <a:r>
                  <a:rPr lang="en-US" sz="2000" dirty="0">
                    <a:latin typeface="Times New Roman" panose="02020603050405020304" pitchFamily="18" charset="0"/>
                    <a:cs typeface="Times New Roman" panose="02020603050405020304" pitchFamily="18" charset="0"/>
                  </a:rPr>
                  <a:t> and the number </a:t>
                </a:r>
                <a:r>
                  <a:rPr lang="en-US" sz="2000" dirty="0">
                    <a:solidFill>
                      <a:srgbClr val="FF0000"/>
                    </a:solidFill>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 of consonants in the string, as well as the quotients </a:t>
                </a:r>
                <a:r>
                  <a:rPr lang="en-US" sz="2000" u="sng" dirty="0">
                    <a:solidFill>
                      <a:srgbClr val="FF0000"/>
                    </a:solidFill>
                    <a:latin typeface="Times New Roman" panose="02020603050405020304" pitchFamily="18" charset="0"/>
                    <a:cs typeface="Times New Roman" panose="02020603050405020304" pitchFamily="18" charset="0"/>
                  </a:rPr>
                  <a:t>v/l</a:t>
                </a:r>
                <a:r>
                  <a:rPr lang="en-US" sz="2000" dirty="0">
                    <a:latin typeface="Times New Roman" panose="02020603050405020304" pitchFamily="18" charset="0"/>
                    <a:cs typeface="Times New Roman" panose="02020603050405020304" pitchFamily="18" charset="0"/>
                  </a:rPr>
                  <a:t>, </a:t>
                </a:r>
                <a:r>
                  <a:rPr lang="en-US" sz="2000" u="sng" dirty="0">
                    <a:solidFill>
                      <a:srgbClr val="FF0000"/>
                    </a:solidFill>
                    <a:latin typeface="Times New Roman" panose="02020603050405020304" pitchFamily="18" charset="0"/>
                    <a:cs typeface="Times New Roman" panose="02020603050405020304" pitchFamily="18" charset="0"/>
                  </a:rPr>
                  <a:t>c/l</a:t>
                </a:r>
                <a:r>
                  <a:rPr lang="en-US" sz="2000" dirty="0">
                    <a:latin typeface="Times New Roman" panose="02020603050405020304" pitchFamily="18" charset="0"/>
                    <a:cs typeface="Times New Roman" panose="02020603050405020304" pitchFamily="18" charset="0"/>
                  </a:rPr>
                  <a:t>, </a:t>
                </a:r>
                <a:r>
                  <a:rPr lang="en-US" sz="2000" u="sng" dirty="0">
                    <a:solidFill>
                      <a:srgbClr val="FF0000"/>
                    </a:solidFill>
                    <a:latin typeface="Times New Roman" panose="02020603050405020304" pitchFamily="18" charset="0"/>
                    <a:cs typeface="Times New Roman" panose="02020603050405020304" pitchFamily="18" charset="0"/>
                  </a:rPr>
                  <a:t>v/c</a:t>
                </a:r>
                <a:r>
                  <a:rPr lang="en-US" sz="2000" dirty="0">
                    <a:latin typeface="Times New Roman" panose="02020603050405020304" pitchFamily="18" charset="0"/>
                    <a:cs typeface="Times New Roman" panose="02020603050405020304" pitchFamily="18" charset="0"/>
                  </a:rPr>
                  <a:t> (for c </a:t>
                </a:r>
                <a14:m>
                  <m:oMath xmlns:m="http://schemas.openxmlformats.org/officeDocument/2006/math">
                    <m:r>
                      <a:rPr lang="en-US" sz="2000" i="1">
                        <a:latin typeface="Cambria Math" panose="02040503050406030204" pitchFamily="18" charset="0"/>
                        <a:ea typeface="Cambria Math" panose="02040503050406030204" pitchFamily="18" charset="0"/>
                      </a:rPr>
                      <m:t>≠ </m:t>
                    </m:r>
                  </m:oMath>
                </a14:m>
                <a:r>
                  <a:rPr lang="en-US" sz="2000" dirty="0">
                    <a:latin typeface="Times New Roman" panose="02020603050405020304" pitchFamily="18" charset="0"/>
                    <a:cs typeface="Times New Roman" panose="02020603050405020304" pitchFamily="18" charset="0"/>
                  </a:rPr>
                  <a:t>0).</a:t>
                </a:r>
              </a:p>
              <a:p>
                <a:r>
                  <a:rPr lang="en-US" sz="2000" dirty="0">
                    <a:latin typeface="Times New Roman" panose="02020603050405020304" pitchFamily="18" charset="0"/>
                    <a:cs typeface="Times New Roman" panose="02020603050405020304" pitchFamily="18" charset="0"/>
                  </a:rPr>
                  <a:t>(3) The number of special (non-alphanumerical) symbols </a:t>
                </a:r>
                <a:r>
                  <a:rPr lang="en-US" sz="2000" u="sng" dirty="0">
                    <a:solidFill>
                      <a:srgbClr val="FF0000"/>
                    </a:solidFill>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and the quotient </a:t>
                </a:r>
                <a:r>
                  <a:rPr lang="en-US" sz="2000" u="sng" dirty="0">
                    <a:solidFill>
                      <a:srgbClr val="FF0000"/>
                    </a:solidFill>
                    <a:latin typeface="Times New Roman" panose="02020603050405020304" pitchFamily="18" charset="0"/>
                    <a:cs typeface="Times New Roman" panose="02020603050405020304" pitchFamily="18" charset="0"/>
                  </a:rPr>
                  <a:t>s/l</a:t>
                </a:r>
                <a:r>
                  <a:rPr lang="en-US" sz="2000" dirty="0">
                    <a:solidFill>
                      <a:schemeClr val="tx1"/>
                    </a:solidFill>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(4) The number of digits d and the quotient </a:t>
                </a:r>
                <a:r>
                  <a:rPr lang="en-US" sz="2000" u="sng" dirty="0">
                    <a:solidFill>
                      <a:srgbClr val="FF0000"/>
                    </a:solidFill>
                    <a:latin typeface="Times New Roman" panose="02020603050405020304" pitchFamily="18" charset="0"/>
                    <a:cs typeface="Times New Roman" panose="02020603050405020304" pitchFamily="18" charset="0"/>
                  </a:rPr>
                  <a:t>d/l</a:t>
                </a:r>
                <a:r>
                  <a:rPr lang="en-US" sz="2000" dirty="0">
                    <a:solidFill>
                      <a:schemeClr val="tx1"/>
                    </a:solidFill>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(5) The number of lowercase letters </a:t>
                </a:r>
                <a:r>
                  <a:rPr lang="en-US" sz="2000" u="sng" dirty="0">
                    <a:solidFill>
                      <a:srgbClr val="FF0000"/>
                    </a:solidFill>
                    <a:latin typeface="Times New Roman" panose="02020603050405020304" pitchFamily="18" charset="0"/>
                    <a:cs typeface="Times New Roman" panose="02020603050405020304" pitchFamily="18" charset="0"/>
                  </a:rPr>
                  <a:t>low</a:t>
                </a:r>
                <a:r>
                  <a:rPr lang="en-US" sz="2000" dirty="0">
                    <a:latin typeface="Times New Roman" panose="02020603050405020304" pitchFamily="18" charset="0"/>
                    <a:cs typeface="Times New Roman" panose="02020603050405020304" pitchFamily="18" charset="0"/>
                  </a:rPr>
                  <a:t>, the number of uppercase letters </a:t>
                </a:r>
                <a:r>
                  <a:rPr lang="en-US" sz="2000" u="sng" dirty="0" err="1">
                    <a:solidFill>
                      <a:srgbClr val="FF0000"/>
                    </a:solidFill>
                    <a:latin typeface="Times New Roman" panose="02020603050405020304" pitchFamily="18" charset="0"/>
                    <a:cs typeface="Times New Roman" panose="02020603050405020304" pitchFamily="18" charset="0"/>
                  </a:rPr>
                  <a:t>upp</a:t>
                </a:r>
                <a:r>
                  <a:rPr lang="en-US" sz="2000" dirty="0">
                    <a:latin typeface="Times New Roman" panose="02020603050405020304" pitchFamily="18" charset="0"/>
                    <a:cs typeface="Times New Roman" panose="02020603050405020304" pitchFamily="18" charset="0"/>
                  </a:rPr>
                  <a:t>, and the quotients </a:t>
                </a:r>
                <a:r>
                  <a:rPr lang="en-US" sz="2000" u="sng" dirty="0">
                    <a:solidFill>
                      <a:srgbClr val="FF0000"/>
                    </a:solidFill>
                    <a:latin typeface="Times New Roman" panose="02020603050405020304" pitchFamily="18" charset="0"/>
                    <a:cs typeface="Times New Roman" panose="02020603050405020304" pitchFamily="18" charset="0"/>
                  </a:rPr>
                  <a:t>low/l</a:t>
                </a:r>
                <a:r>
                  <a:rPr lang="en-US" sz="2000" dirty="0">
                    <a:latin typeface="Times New Roman" panose="02020603050405020304" pitchFamily="18" charset="0"/>
                    <a:cs typeface="Times New Roman" panose="02020603050405020304" pitchFamily="18" charset="0"/>
                  </a:rPr>
                  <a:t>, </a:t>
                </a:r>
                <a:r>
                  <a:rPr lang="en-US" sz="2000" u="sng" dirty="0" err="1">
                    <a:solidFill>
                      <a:srgbClr val="FF0000"/>
                    </a:solidFill>
                    <a:latin typeface="Times New Roman" panose="02020603050405020304" pitchFamily="18" charset="0"/>
                    <a:cs typeface="Times New Roman" panose="02020603050405020304" pitchFamily="18" charset="0"/>
                  </a:rPr>
                  <a:t>upp</a:t>
                </a:r>
                <a:r>
                  <a:rPr lang="en-US" sz="2000" u="sng" dirty="0">
                    <a:solidFill>
                      <a:srgbClr val="FF0000"/>
                    </a:solidFill>
                    <a:latin typeface="Times New Roman" panose="02020603050405020304" pitchFamily="18" charset="0"/>
                    <a:cs typeface="Times New Roman" panose="02020603050405020304" pitchFamily="18" charset="0"/>
                  </a:rPr>
                  <a:t>/l</a:t>
                </a:r>
                <a:r>
                  <a:rPr lang="en-US" sz="2000" dirty="0">
                    <a:latin typeface="Times New Roman" panose="02020603050405020304" pitchFamily="18" charset="0"/>
                    <a:cs typeface="Times New Roman" panose="02020603050405020304" pitchFamily="18" charset="0"/>
                  </a:rPr>
                  <a:t>. </a:t>
                </a:r>
              </a:p>
            </p:txBody>
          </p:sp>
        </mc:Choice>
        <mc:Fallback xmlns="">
          <p:sp>
            <p:nvSpPr>
              <p:cNvPr id="3" name="Content Placeholder 2">
                <a:extLst>
                  <a:ext uri="{FF2B5EF4-FFF2-40B4-BE49-F238E27FC236}">
                    <a16:creationId xmlns:a16="http://schemas.microsoft.com/office/drawing/2014/main" id="{626BEA12-035A-A24C-AA81-0E0DC42A8E29}"/>
                  </a:ext>
                </a:extLst>
              </p:cNvPr>
              <p:cNvSpPr>
                <a:spLocks noGrp="1" noRot="1" noChangeAspect="1" noMove="1" noResize="1" noEditPoints="1" noAdjustHandles="1" noChangeArrowheads="1" noChangeShapeType="1" noTextEdit="1"/>
              </p:cNvSpPr>
              <p:nvPr>
                <p:ph idx="1"/>
              </p:nvPr>
            </p:nvSpPr>
            <p:spPr>
              <a:blipFill>
                <a:blip r:embed="rId2"/>
                <a:stretch>
                  <a:fillRect l="-661" t="-1521"/>
                </a:stretch>
              </a:blipFill>
            </p:spPr>
            <p:txBody>
              <a:bodyPr/>
              <a:lstStyle/>
              <a:p>
                <a:r>
                  <a:rPr lang="en-US">
                    <a:noFill/>
                  </a:rPr>
                  <a:t> </a:t>
                </a:r>
              </a:p>
            </p:txBody>
          </p:sp>
        </mc:Fallback>
      </mc:AlternateContent>
    </p:spTree>
    <p:extLst>
      <p:ext uri="{BB962C8B-B14F-4D97-AF65-F5344CB8AC3E}">
        <p14:creationId xmlns:p14="http://schemas.microsoft.com/office/powerpoint/2010/main" val="100446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10E6-E34C-FD44-ACD4-69B42D76FF46}"/>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CFEE42DC-FBF6-894B-8F91-3812B1AF65C9}"/>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(6) The length of the maximal sequence of identical letters </a:t>
            </a:r>
            <a:r>
              <a:rPr lang="en-US" sz="2000" dirty="0">
                <a:solidFill>
                  <a:schemeClr val="accent4"/>
                </a:solidFill>
                <a:latin typeface="Times New Roman" panose="02020603050405020304" pitchFamily="18" charset="0"/>
                <a:cs typeface="Times New Roman" panose="02020603050405020304" pitchFamily="18" charset="0"/>
              </a:rPr>
              <a:t>a</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If</a:t>
            </a:r>
            <a:r>
              <a:rPr lang="zh-CN" altLang="en-US" sz="2000" dirty="0">
                <a:solidFill>
                  <a:srgbClr val="FF0000"/>
                </a:solidFill>
                <a:latin typeface="Times New Roman" panose="02020603050405020304" pitchFamily="18" charset="0"/>
                <a:cs typeface="Times New Roman" panose="02020603050405020304" pitchFamily="18" charset="0"/>
              </a:rPr>
              <a:t> </a:t>
            </a:r>
            <a:r>
              <a:rPr lang="en-US" altLang="zh-CN" sz="2000" dirty="0">
                <a:solidFill>
                  <a:schemeClr val="accent4"/>
                </a:solidFill>
                <a:latin typeface="Times New Roman" panose="02020603050405020304" pitchFamily="18" charset="0"/>
                <a:cs typeface="Times New Roman" panose="02020603050405020304" pitchFamily="18" charset="0"/>
              </a:rPr>
              <a:t>a&gt;2 </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the</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value</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of</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feature</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is</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u="sng" dirty="0">
                <a:solidFill>
                  <a:srgbClr val="FF0000"/>
                </a:solidFill>
                <a:latin typeface="Times New Roman" panose="02020603050405020304" pitchFamily="18" charset="0"/>
                <a:cs typeface="Times New Roman" panose="02020603050405020304" pitchFamily="18" charset="0"/>
              </a:rPr>
              <a:t>a/l</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otherwise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it’s</a:t>
            </a:r>
            <a:r>
              <a:rPr lang="zh-CN" altLang="en-US" sz="2000" dirty="0">
                <a:latin typeface="Times New Roman" panose="02020603050405020304" pitchFamily="18" charset="0"/>
                <a:cs typeface="Times New Roman" panose="02020603050405020304" pitchFamily="18" charset="0"/>
              </a:rPr>
              <a:t> </a:t>
            </a:r>
            <a:r>
              <a:rPr lang="en-US" altLang="zh-CN" sz="2000" u="sng" dirty="0">
                <a:solidFill>
                  <a:srgbClr val="FF0000"/>
                </a:solidFill>
                <a:latin typeface="Times New Roman" panose="02020603050405020304" pitchFamily="18" charset="0"/>
                <a:cs typeface="Times New Roman" panose="02020603050405020304" pitchFamily="18" charset="0"/>
              </a:rPr>
              <a:t>0</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endParaRPr lang="en-US" altLang="zh-CN" sz="2000" dirty="0">
              <a:solidFill>
                <a:schemeClr val="tx1"/>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(7) The number of all alpha-numerical symbols </a:t>
            </a:r>
            <a:r>
              <a:rPr lang="en-US" sz="2000" dirty="0">
                <a:solidFill>
                  <a:schemeClr val="accent4"/>
                </a:solidFill>
                <a:latin typeface="Times New Roman" panose="02020603050405020304" pitchFamily="18" charset="0"/>
                <a:cs typeface="Times New Roman" panose="02020603050405020304" pitchFamily="18" charset="0"/>
              </a:rPr>
              <a:t>l</a:t>
            </a:r>
            <a:r>
              <a:rPr lang="el-GR" sz="2000" dirty="0">
                <a:solidFill>
                  <a:schemeClr val="accent4"/>
                </a:solidFill>
                <a:latin typeface="Times New Roman" panose="02020603050405020304" pitchFamily="18" charset="0"/>
                <a:cs typeface="Times New Roman" panose="02020603050405020304" pitchFamily="18" charset="0"/>
              </a:rPr>
              <a:t>α</a:t>
            </a:r>
            <a:r>
              <a:rPr lang="en-US" sz="2000" dirty="0">
                <a:latin typeface="Times New Roman" panose="02020603050405020304" pitchFamily="18" charset="0"/>
                <a:cs typeface="Times New Roman" panose="02020603050405020304" pitchFamily="18" charset="0"/>
              </a:rPr>
              <a:t>, and the number of other symbols </a:t>
            </a:r>
            <a:r>
              <a:rPr lang="en-US" sz="2000" dirty="0">
                <a:solidFill>
                  <a:schemeClr val="accent4"/>
                </a:solidFill>
                <a:latin typeface="Times New Roman" panose="02020603050405020304" pitchFamily="18" charset="0"/>
                <a:cs typeface="Times New Roman" panose="02020603050405020304" pitchFamily="18" charset="0"/>
              </a:rPr>
              <a:t>k</a:t>
            </a:r>
            <a:r>
              <a:rPr lang="en-US"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if</a:t>
            </a:r>
            <a:r>
              <a:rPr lang="zh-CN" altLang="en-US" sz="2000" dirty="0">
                <a:solidFill>
                  <a:srgbClr val="FF0000"/>
                </a:solidFill>
                <a:latin typeface="Times New Roman" panose="02020603050405020304" pitchFamily="18" charset="0"/>
                <a:cs typeface="Times New Roman" panose="02020603050405020304" pitchFamily="18" charset="0"/>
              </a:rPr>
              <a:t> </a:t>
            </a:r>
            <a:r>
              <a:rPr lang="en-US" sz="2000" dirty="0">
                <a:solidFill>
                  <a:schemeClr val="accent4"/>
                </a:solidFill>
                <a:latin typeface="Times New Roman" panose="02020603050405020304" pitchFamily="18" charset="0"/>
                <a:cs typeface="Times New Roman" panose="02020603050405020304" pitchFamily="18" charset="0"/>
              </a:rPr>
              <a:t>k &gt; l</a:t>
            </a:r>
            <a:r>
              <a:rPr lang="el-GR" sz="2000" dirty="0">
                <a:solidFill>
                  <a:schemeClr val="accent4"/>
                </a:solidFill>
                <a:latin typeface="Times New Roman" panose="02020603050405020304" pitchFamily="18" charset="0"/>
                <a:cs typeface="Times New Roman" panose="02020603050405020304" pitchFamily="18" charset="0"/>
              </a:rPr>
              <a:t>α</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accent4"/>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the</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value</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of</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feature</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is</a:t>
            </a:r>
            <a:r>
              <a:rPr lang="zh-CN" altLang="en-US" sz="2000" dirty="0">
                <a:solidFill>
                  <a:schemeClr val="tx1"/>
                </a:solidFill>
                <a:latin typeface="Times New Roman" panose="02020603050405020304" pitchFamily="18" charset="0"/>
                <a:cs typeface="Times New Roman" panose="02020603050405020304" pitchFamily="18" charset="0"/>
              </a:rPr>
              <a:t> </a:t>
            </a:r>
            <a:r>
              <a:rPr lang="en-US" sz="2000" u="sng" dirty="0">
                <a:solidFill>
                  <a:srgbClr val="FF0000"/>
                </a:solidFill>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otherwise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it’s</a:t>
            </a:r>
            <a:r>
              <a:rPr lang="zh-CN" altLang="en-US" sz="2000" dirty="0">
                <a:latin typeface="Times New Roman" panose="02020603050405020304" pitchFamily="18" charset="0"/>
                <a:cs typeface="Times New Roman" panose="02020603050405020304" pitchFamily="18" charset="0"/>
              </a:rPr>
              <a:t> </a:t>
            </a:r>
            <a:r>
              <a:rPr lang="en-US" altLang="zh-CN" sz="2000" u="sng" dirty="0">
                <a:solidFill>
                  <a:srgbClr val="FF0000"/>
                </a:solidFill>
                <a:latin typeface="Times New Roman" panose="02020603050405020304" pitchFamily="18" charset="0"/>
                <a:cs typeface="Times New Roman" panose="02020603050405020304" pitchFamily="18" charset="0"/>
              </a:rPr>
              <a:t>0</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(8) </a:t>
            </a:r>
            <a:r>
              <a:rPr lang="en-US" altLang="zh-CN" sz="2000" dirty="0">
                <a:latin typeface="Times New Roman" panose="02020603050405020304" pitchFamily="18" charset="0"/>
                <a:cs typeface="Times New Roman" panose="02020603050405020304" pitchFamily="18" charset="0"/>
              </a:rPr>
              <a:t>The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length</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of</a:t>
            </a:r>
            <a:r>
              <a:rPr lang="zh-C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subsequence of directly consecutive consonants</a:t>
            </a:r>
            <a:r>
              <a:rPr lang="zh-CN" altLang="en-US" sz="2000" dirty="0">
                <a:latin typeface="Times New Roman" panose="02020603050405020304" pitchFamily="18" charset="0"/>
                <a:cs typeface="Times New Roman" panose="02020603050405020304" pitchFamily="18" charset="0"/>
              </a:rPr>
              <a:t> </a:t>
            </a:r>
            <a:r>
              <a:rPr lang="en-US" altLang="zh-CN" sz="2000" dirty="0">
                <a:solidFill>
                  <a:schemeClr val="accent4"/>
                </a:solidFill>
                <a:latin typeface="Times New Roman" panose="02020603050405020304" pitchFamily="18" charset="0"/>
                <a:cs typeface="Times New Roman" panose="02020603050405020304" pitchFamily="18" charset="0"/>
              </a:rPr>
              <a:t>c</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rgbClr val="FF0000"/>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if</a:t>
            </a:r>
            <a:r>
              <a:rPr lang="zh-CN" altLang="en-US" sz="2000" dirty="0">
                <a:solidFill>
                  <a:srgbClr val="FF0000"/>
                </a:solidFill>
                <a:latin typeface="Times New Roman" panose="02020603050405020304" pitchFamily="18" charset="0"/>
                <a:cs typeface="Times New Roman" panose="02020603050405020304" pitchFamily="18" charset="0"/>
              </a:rPr>
              <a:t> </a:t>
            </a:r>
            <a:r>
              <a:rPr lang="en-US" altLang="zh-CN" sz="2000" dirty="0">
                <a:solidFill>
                  <a:schemeClr val="accent4"/>
                </a:solidFill>
                <a:latin typeface="Times New Roman" panose="02020603050405020304" pitchFamily="18" charset="0"/>
                <a:cs typeface="Times New Roman" panose="02020603050405020304" pitchFamily="18" charset="0"/>
              </a:rPr>
              <a:t>c</a:t>
            </a:r>
            <a:r>
              <a:rPr lang="en-US" sz="2000" dirty="0">
                <a:solidFill>
                  <a:schemeClr val="accent4"/>
                </a:solidFill>
                <a:latin typeface="Times New Roman" panose="02020603050405020304" pitchFamily="18" charset="0"/>
                <a:cs typeface="Times New Roman" panose="02020603050405020304" pitchFamily="18" charset="0"/>
              </a:rPr>
              <a:t>≥ 6</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the</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value</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of</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feature</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is</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u="sng" dirty="0">
                <a:solidFill>
                  <a:srgbClr val="FF0000"/>
                </a:solidFill>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otherwise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it’s</a:t>
            </a:r>
            <a:r>
              <a:rPr lang="zh-CN" altLang="en-US" sz="2000" dirty="0">
                <a:latin typeface="Times New Roman" panose="02020603050405020304" pitchFamily="18" charset="0"/>
                <a:cs typeface="Times New Roman" panose="02020603050405020304" pitchFamily="18" charset="0"/>
              </a:rPr>
              <a:t> </a:t>
            </a:r>
            <a:r>
              <a:rPr lang="en-US" altLang="zh-CN" sz="2000" u="sng" dirty="0">
                <a:solidFill>
                  <a:srgbClr val="FF0000"/>
                </a:solidFill>
                <a:latin typeface="Times New Roman" panose="02020603050405020304" pitchFamily="18" charset="0"/>
                <a:cs typeface="Times New Roman" panose="02020603050405020304" pitchFamily="18" charset="0"/>
              </a:rPr>
              <a:t>0</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(9) </a:t>
            </a:r>
            <a:r>
              <a:rPr lang="en-US" altLang="zh-CN" sz="2000" dirty="0">
                <a:latin typeface="Times New Roman" panose="02020603050405020304" pitchFamily="18" charset="0"/>
                <a:cs typeface="Times New Roman" panose="02020603050405020304" pitchFamily="18" charset="0"/>
              </a:rPr>
              <a:t>The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length</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of</a:t>
            </a:r>
            <a:r>
              <a:rPr lang="zh-C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non- alpha-numerical symbols</a:t>
            </a:r>
            <a:r>
              <a:rPr lang="zh-CN" altLang="en-US" sz="2000" dirty="0">
                <a:latin typeface="Times New Roman" panose="02020603050405020304" pitchFamily="18" charset="0"/>
                <a:cs typeface="Times New Roman" panose="02020603050405020304" pitchFamily="18" charset="0"/>
              </a:rPr>
              <a:t> </a:t>
            </a:r>
            <a:r>
              <a:rPr lang="en-US" altLang="zh-CN" sz="2000" dirty="0">
                <a:solidFill>
                  <a:schemeClr val="accent4"/>
                </a:solidFill>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after</a:t>
            </a:r>
            <a:r>
              <a:rPr lang="zh-C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delet</a:t>
            </a:r>
            <a:r>
              <a:rPr lang="en-US" altLang="zh-CN" sz="2000" dirty="0">
                <a:latin typeface="Times New Roman" panose="02020603050405020304" pitchFamily="18" charset="0"/>
                <a:cs typeface="Times New Roman" panose="02020603050405020304" pitchFamily="18" charset="0"/>
              </a:rPr>
              <a:t>ing</a:t>
            </a:r>
            <a:r>
              <a:rPr lang="en-US" sz="2000" dirty="0">
                <a:latin typeface="Times New Roman" panose="02020603050405020304" pitchFamily="18" charset="0"/>
                <a:cs typeface="Times New Roman" panose="02020603050405020304" pitchFamily="18" charset="0"/>
              </a:rPr>
              <a:t> the first and last symbol of the input string. </a:t>
            </a:r>
            <a:r>
              <a:rPr lang="en-US" altLang="zh-CN" sz="2000" dirty="0">
                <a:solidFill>
                  <a:schemeClr val="tx1"/>
                </a:solidFill>
                <a:latin typeface="Times New Roman" panose="02020603050405020304" pitchFamily="18" charset="0"/>
                <a:cs typeface="Times New Roman" panose="02020603050405020304" pitchFamily="18" charset="0"/>
              </a:rPr>
              <a:t>I</a:t>
            </a:r>
            <a:r>
              <a:rPr lang="en-US" sz="2000" dirty="0">
                <a:solidFill>
                  <a:schemeClr val="tx1"/>
                </a:solidFill>
                <a:latin typeface="Times New Roman" panose="02020603050405020304" pitchFamily="18" charset="0"/>
                <a:cs typeface="Times New Roman" panose="02020603050405020304" pitchFamily="18" charset="0"/>
              </a:rPr>
              <a:t>f</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&gt;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the</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value</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of</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feature</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is</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u="sng" dirty="0">
                <a:solidFill>
                  <a:srgbClr val="FF0000"/>
                </a:solidFill>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otherwise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it’s</a:t>
            </a:r>
            <a:r>
              <a:rPr lang="zh-CN" altLang="en-US" sz="2000" dirty="0">
                <a:latin typeface="Times New Roman" panose="02020603050405020304" pitchFamily="18" charset="0"/>
                <a:cs typeface="Times New Roman" panose="02020603050405020304" pitchFamily="18" charset="0"/>
              </a:rPr>
              <a:t> </a:t>
            </a:r>
            <a:r>
              <a:rPr lang="en-US" altLang="zh-CN" sz="2000" u="sng" dirty="0">
                <a:solidFill>
                  <a:srgbClr val="FF0000"/>
                </a:solidFill>
                <a:latin typeface="Times New Roman" panose="02020603050405020304" pitchFamily="18" charset="0"/>
                <a:cs typeface="Times New Roman" panose="02020603050405020304" pitchFamily="18" charset="0"/>
              </a:rPr>
              <a:t>0</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endParaRPr 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0871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E3B21-311B-634F-828E-D576A90E82D2}"/>
              </a:ext>
            </a:extLst>
          </p:cNvPr>
          <p:cNvSpPr>
            <a:spLocks noGrp="1"/>
          </p:cNvSpPr>
          <p:nvPr>
            <p:ph type="title"/>
          </p:nvPr>
        </p:nvSpPr>
        <p:spPr/>
        <p:txBody>
          <a:bodyPr/>
          <a:lstStyle/>
          <a:p>
            <a:r>
              <a:rPr lang="en-US" dirty="0"/>
              <a:t>Features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711DB5-04AA-8F4F-B462-F62AA89D9916}"/>
                  </a:ext>
                </a:extLst>
              </p:cNvPr>
              <p:cNvSpPr>
                <a:spLocks noGrp="1"/>
              </p:cNvSpPr>
              <p:nvPr>
                <p:ph idx="1"/>
              </p:nvPr>
            </p:nvSpPr>
            <p:spPr/>
            <p:txBody>
              <a:bodyPr>
                <a:normAutofit fontScale="92500" lnSpcReduction="10000"/>
              </a:bodyPr>
              <a:lstStyle/>
              <a:p>
                <a:r>
                  <a:rPr 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10</a:t>
                </a:r>
                <a:r>
                  <a:rPr lang="en-US" sz="2200" dirty="0">
                    <a:latin typeface="Times New Roman" panose="02020603050405020304" pitchFamily="18" charset="0"/>
                    <a:cs typeface="Times New Roman" panose="02020603050405020304" pitchFamily="18" charset="0"/>
                  </a:rPr>
                  <a:t>) Bigram. We compiled a frequency list L</a:t>
                </a:r>
                <a:r>
                  <a:rPr lang="el-GR" sz="2200" dirty="0">
                    <a:latin typeface="Times New Roman" panose="02020603050405020304" pitchFamily="18" charset="0"/>
                    <a:cs typeface="Times New Roman" panose="02020603050405020304" pitchFamily="18" charset="0"/>
                  </a:rPr>
                  <a:t>β</a:t>
                </a:r>
                <a:r>
                  <a:rPr lang="en-US" sz="2200" dirty="0">
                    <a:latin typeface="Times New Roman" panose="02020603050405020304" pitchFamily="18" charset="0"/>
                    <a:cs typeface="Times New Roman" panose="02020603050405020304" pitchFamily="18" charset="0"/>
                  </a:rPr>
                  <a:t> of letter bigrams occurring in ground truth text. We computed the list of bigrams for the given input string, which was normalized to lowercase. For each bigram we checked if it occurs in the list L</a:t>
                </a:r>
                <a:r>
                  <a:rPr lang="el-GR" sz="2200" dirty="0">
                    <a:latin typeface="Times New Roman" panose="02020603050405020304" pitchFamily="18" charset="0"/>
                    <a:cs typeface="Times New Roman" panose="02020603050405020304" pitchFamily="18" charset="0"/>
                  </a:rPr>
                  <a:t>β</a:t>
                </a:r>
                <a:r>
                  <a:rPr lang="en-US" sz="2200" dirty="0">
                    <a:latin typeface="Times New Roman" panose="02020603050405020304" pitchFamily="18" charset="0"/>
                    <a:cs typeface="Times New Roman" panose="02020603050405020304" pitchFamily="18" charset="0"/>
                  </a:rPr>
                  <a:t> and we looked at its frequency value.</a:t>
                </a:r>
              </a:p>
              <a:p>
                <a:pPr marL="457200" lvl="1" indent="0">
                  <a:buNone/>
                </a:pPr>
                <a14:m>
                  <m:oMathPara xmlns:m="http://schemas.openxmlformats.org/officeDocument/2006/math">
                    <m:oMathParaPr>
                      <m:jc m:val="centerGroup"/>
                    </m:oMathParaPr>
                    <m:oMath xmlns:m="http://schemas.openxmlformats.org/officeDocument/2006/math">
                      <m:f>
                        <m:fPr>
                          <m:ctrlPr>
                            <a:rPr lang="en-US" sz="2200" i="1" dirty="0" smtClean="0">
                              <a:solidFill>
                                <a:srgbClr val="FF0000"/>
                              </a:solidFill>
                              <a:latin typeface="Cambria Math" panose="02040503050406030204" pitchFamily="18" charset="0"/>
                            </a:rPr>
                          </m:ctrlPr>
                        </m:fPr>
                        <m:num>
                          <m:nary>
                            <m:naryPr>
                              <m:chr m:val="∑"/>
                              <m:ctrlPr>
                                <a:rPr lang="en-US" sz="2200" i="1" smtClean="0">
                                  <a:solidFill>
                                    <a:srgbClr val="FF0000"/>
                                  </a:solidFill>
                                  <a:latin typeface="Cambria Math" panose="02040503050406030204" pitchFamily="18" charset="0"/>
                                </a:rPr>
                              </m:ctrlPr>
                            </m:naryPr>
                            <m:sub>
                              <m:r>
                                <m:rPr>
                                  <m:brk m:alnAt="23"/>
                                </m:rPr>
                                <a:rPr lang="en-US" sz="2200" i="1">
                                  <a:solidFill>
                                    <a:srgbClr val="FF0000"/>
                                  </a:solidFill>
                                  <a:latin typeface="Cambria Math" panose="02040503050406030204" pitchFamily="18" charset="0"/>
                                </a:rPr>
                                <m:t>𝑖</m:t>
                              </m:r>
                              <m:r>
                                <a:rPr lang="en-US" sz="2200" i="1">
                                  <a:solidFill>
                                    <a:srgbClr val="FF0000"/>
                                  </a:solidFill>
                                  <a:latin typeface="Cambria Math" panose="02040503050406030204" pitchFamily="18" charset="0"/>
                                </a:rPr>
                                <m:t>=</m:t>
                              </m:r>
                              <m:r>
                                <a:rPr lang="en-US" sz="2200" b="0" i="1" smtClean="0">
                                  <a:solidFill>
                                    <a:srgbClr val="FF0000"/>
                                  </a:solidFill>
                                  <a:latin typeface="Cambria Math" panose="02040503050406030204" pitchFamily="18" charset="0"/>
                                </a:rPr>
                                <m:t>1</m:t>
                              </m:r>
                            </m:sub>
                            <m:sup>
                              <m:r>
                                <a:rPr lang="en-US" sz="2200" i="1">
                                  <a:solidFill>
                                    <a:srgbClr val="FF0000"/>
                                  </a:solidFill>
                                  <a:latin typeface="Cambria Math" panose="02040503050406030204" pitchFamily="18" charset="0"/>
                                </a:rPr>
                                <m:t>𝑛</m:t>
                              </m:r>
                            </m:sup>
                            <m:e>
                              <m:sSub>
                                <m:sSubPr>
                                  <m:ctrlPr>
                                    <a:rPr lang="en-US" sz="2200" i="1" dirty="0">
                                      <a:solidFill>
                                        <a:srgbClr val="FF0000"/>
                                      </a:solidFill>
                                      <a:latin typeface="Cambria Math" panose="02040503050406030204" pitchFamily="18" charset="0"/>
                                    </a:rPr>
                                  </m:ctrlPr>
                                </m:sSubPr>
                                <m:e>
                                  <m:r>
                                    <a:rPr lang="en-US" sz="2200" i="1" dirty="0">
                                      <a:solidFill>
                                        <a:srgbClr val="FF0000"/>
                                      </a:solidFill>
                                      <a:latin typeface="Cambria Math" panose="02040503050406030204" pitchFamily="18" charset="0"/>
                                    </a:rPr>
                                    <m:t>𝑏𝑓</m:t>
                                  </m:r>
                                </m:e>
                                <m:sub>
                                  <m:r>
                                    <a:rPr lang="en-US" sz="2200" i="1" dirty="0">
                                      <a:solidFill>
                                        <a:srgbClr val="FF0000"/>
                                      </a:solidFill>
                                      <a:latin typeface="Cambria Math" panose="02040503050406030204" pitchFamily="18" charset="0"/>
                                    </a:rPr>
                                    <m:t>𝑖</m:t>
                                  </m:r>
                                </m:sub>
                              </m:sSub>
                            </m:e>
                          </m:nary>
                        </m:num>
                        <m:den>
                          <m:r>
                            <a:rPr lang="en-US" sz="2200" i="1" dirty="0">
                              <a:solidFill>
                                <a:srgbClr val="FF0000"/>
                              </a:solidFill>
                              <a:latin typeface="Cambria Math" panose="02040503050406030204" pitchFamily="18" charset="0"/>
                            </a:rPr>
                            <m:t>𝑛</m:t>
                          </m:r>
                          <m:r>
                            <a:rPr lang="en-US" sz="2200" b="0" i="1" dirty="0" smtClean="0">
                              <a:solidFill>
                                <a:srgbClr val="FF0000"/>
                              </a:solidFill>
                              <a:latin typeface="Cambria Math" panose="02040503050406030204" pitchFamily="18" charset="0"/>
                            </a:rPr>
                            <m:t>∗</m:t>
                          </m:r>
                          <m:r>
                            <a:rPr lang="en-US" sz="2200" b="0" i="1" dirty="0" smtClean="0">
                              <a:solidFill>
                                <a:srgbClr val="FF0000"/>
                              </a:solidFill>
                              <a:latin typeface="Cambria Math" panose="02040503050406030204" pitchFamily="18" charset="0"/>
                            </a:rPr>
                            <m:t>𝑐</m:t>
                          </m:r>
                        </m:den>
                      </m:f>
                    </m:oMath>
                  </m:oMathPara>
                </a14:m>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n denotes number of bigrams in the input string </a:t>
                </a:r>
              </a:p>
              <a:p>
                <a:pPr marL="0" indent="0">
                  <a:buNone/>
                </a:pPr>
                <a:r>
                  <a:rPr lang="en-US" sz="2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dirty="0">
                            <a:latin typeface="Cambria Math" panose="02040503050406030204" pitchFamily="18" charset="0"/>
                          </a:rPr>
                        </m:ctrlPr>
                      </m:sSubPr>
                      <m:e>
                        <m:r>
                          <a:rPr lang="en-US" sz="2200" i="1" dirty="0">
                            <a:latin typeface="Cambria Math" panose="02040503050406030204" pitchFamily="18" charset="0"/>
                          </a:rPr>
                          <m:t>𝑏𝑓</m:t>
                        </m:r>
                      </m:e>
                      <m:sub>
                        <m:r>
                          <a:rPr lang="en-US" sz="2200" i="1" dirty="0">
                            <a:latin typeface="Cambria Math" panose="02040503050406030204" pitchFamily="18" charset="0"/>
                          </a:rPr>
                          <m:t>𝑖</m:t>
                        </m:r>
                      </m:sub>
                    </m:sSub>
                    <m:r>
                      <a:rPr lang="en-US" sz="2200" i="1" dirty="0">
                        <a:latin typeface="Cambria Math" panose="02040503050406030204" pitchFamily="18" charset="0"/>
                      </a:rPr>
                      <m:t> </m:t>
                    </m:r>
                  </m:oMath>
                </a14:m>
                <a:r>
                  <a:rPr lang="en-US" sz="2200" dirty="0">
                    <a:latin typeface="Times New Roman" panose="02020603050405020304" pitchFamily="18" charset="0"/>
                    <a:cs typeface="Times New Roman" panose="02020603050405020304" pitchFamily="18" charset="0"/>
                  </a:rPr>
                  <a:t>denotes the frequency of the </a:t>
                </a:r>
                <a:r>
                  <a:rPr lang="en-US" sz="2200" dirty="0" err="1">
                    <a:latin typeface="Times New Roman" panose="02020603050405020304" pitchFamily="18" charset="0"/>
                    <a:cs typeface="Times New Roman" panose="02020603050405020304" pitchFamily="18" charset="0"/>
                  </a:rPr>
                  <a:t>i-th</a:t>
                </a:r>
                <a:r>
                  <a:rPr lang="en-US" sz="2200" dirty="0">
                    <a:latin typeface="Times New Roman" panose="02020603050405020304" pitchFamily="18" charset="0"/>
                    <a:cs typeface="Times New Roman" panose="02020603050405020304" pitchFamily="18" charset="0"/>
                  </a:rPr>
                  <a:t> bigram in the list L</a:t>
                </a:r>
                <a:r>
                  <a:rPr lang="el-GR" sz="2200" dirty="0">
                    <a:latin typeface="Times New Roman" panose="02020603050405020304" pitchFamily="18" charset="0"/>
                    <a:cs typeface="Times New Roman" panose="02020603050405020304" pitchFamily="18" charset="0"/>
                  </a:rPr>
                  <a:t>β</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c is a scaling constant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1711DB5-04AA-8F4F-B462-F62AA89D9916}"/>
                  </a:ext>
                </a:extLst>
              </p:cNvPr>
              <p:cNvSpPr>
                <a:spLocks noGrp="1" noRot="1" noChangeAspect="1" noMove="1" noResize="1" noEditPoints="1" noAdjustHandles="1" noChangeArrowheads="1" noChangeShapeType="1" noTextEdit="1"/>
              </p:cNvSpPr>
              <p:nvPr>
                <p:ph idx="1"/>
              </p:nvPr>
            </p:nvSpPr>
            <p:spPr>
              <a:blipFill>
                <a:blip r:embed="rId2"/>
                <a:stretch>
                  <a:fillRect l="-661" t="-2281" r="-396"/>
                </a:stretch>
              </a:blipFill>
            </p:spPr>
            <p:txBody>
              <a:bodyPr/>
              <a:lstStyle/>
              <a:p>
                <a:r>
                  <a:rPr lang="en-US">
                    <a:noFill/>
                  </a:rPr>
                  <a:t> </a:t>
                </a:r>
              </a:p>
            </p:txBody>
          </p:sp>
        </mc:Fallback>
      </mc:AlternateContent>
    </p:spTree>
    <p:extLst>
      <p:ext uri="{BB962C8B-B14F-4D97-AF65-F5344CB8AC3E}">
        <p14:creationId xmlns:p14="http://schemas.microsoft.com/office/powerpoint/2010/main" val="1136020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4D138-8563-D34A-9CFB-D20318B44CFC}"/>
              </a:ext>
            </a:extLst>
          </p:cNvPr>
          <p:cNvSpPr>
            <a:spLocks noGrp="1"/>
          </p:cNvSpPr>
          <p:nvPr>
            <p:ph type="title"/>
          </p:nvPr>
        </p:nvSpPr>
        <p:spPr/>
        <p:txBody>
          <a:bodyPr/>
          <a:lstStyle/>
          <a:p>
            <a:r>
              <a:rPr lang="en-US" dirty="0"/>
              <a:t>Features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ADCF1A-888D-E540-A781-E69820F7FC19}"/>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(11) Most frequent symbol. The number of occurrences of the most frequent symbol </a:t>
                </a:r>
                <a:r>
                  <a:rPr lang="en-US" sz="2000" dirty="0" err="1">
                    <a:solidFill>
                      <a:srgbClr val="FF0000"/>
                    </a:solidFill>
                    <a:latin typeface="Times New Roman" panose="02020603050405020304" pitchFamily="18" charset="0"/>
                    <a:cs typeface="Times New Roman" panose="02020603050405020304" pitchFamily="18" charset="0"/>
                  </a:rPr>
                  <a:t>i</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of the input string of length </a:t>
                </a:r>
                <a14:m>
                  <m:oMath xmlns:m="http://schemas.openxmlformats.org/officeDocument/2006/math">
                    <m:r>
                      <a:rPr lang="en-US" sz="2000" b="0" i="1" smtClean="0">
                        <a:solidFill>
                          <a:srgbClr val="FF0000"/>
                        </a:solidFill>
                        <a:latin typeface="Cambria Math" panose="02040503050406030204" pitchFamily="18" charset="0"/>
                      </a:rPr>
                      <m:t>𝑙</m:t>
                    </m:r>
                  </m:oMath>
                </a14:m>
                <a:r>
                  <a:rPr lang="en-US" sz="2000" dirty="0">
                    <a:latin typeface="Times New Roman" panose="02020603050405020304" pitchFamily="18" charset="0"/>
                    <a:cs typeface="Times New Roman" panose="02020603050405020304" pitchFamily="18" charset="0"/>
                  </a:rPr>
                  <a:t>. The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value of feature is </a:t>
                </a:r>
                <a:r>
                  <a:rPr lang="en-US" sz="2000" dirty="0">
                    <a:solidFill>
                      <a:srgbClr val="FF0000"/>
                    </a:solidFill>
                    <a:latin typeface="Times New Roman" panose="02020603050405020304" pitchFamily="18" charset="0"/>
                    <a:cs typeface="Times New Roman" panose="02020603050405020304" pitchFamily="18" charset="0"/>
                  </a:rPr>
                  <a:t>i/</a:t>
                </a:r>
                <a14:m>
                  <m:oMath xmlns:m="http://schemas.openxmlformats.org/officeDocument/2006/math">
                    <m:r>
                      <a:rPr lang="en-US" sz="2000" b="0" i="1" smtClean="0">
                        <a:solidFill>
                          <a:srgbClr val="FF0000"/>
                        </a:solidFill>
                        <a:latin typeface="Cambria Math" panose="02040503050406030204" pitchFamily="18" charset="0"/>
                      </a:rPr>
                      <m:t>𝑙</m:t>
                    </m:r>
                    <m:r>
                      <a:rPr lang="en-US" sz="2000" b="0" i="1" smtClean="0">
                        <a:solidFill>
                          <a:srgbClr val="FF0000"/>
                        </a:solidFill>
                        <a:latin typeface="Cambria Math" panose="02040503050406030204" pitchFamily="18" charset="0"/>
                      </a:rPr>
                      <m:t> </m:t>
                    </m:r>
                  </m:oMath>
                </a14:m>
                <a:r>
                  <a:rPr lang="en-US" sz="2000" dirty="0">
                    <a:latin typeface="Times New Roman" panose="02020603050405020304" pitchFamily="18" charset="0"/>
                    <a:cs typeface="Times New Roman" panose="02020603050405020304" pitchFamily="18" charset="0"/>
                  </a:rPr>
                  <a:t>if i≥3, otherwise 0. </a:t>
                </a:r>
              </a:p>
              <a:p>
                <a:r>
                  <a:rPr lang="en-US" sz="2000" dirty="0">
                    <a:latin typeface="Times New Roman" panose="02020603050405020304" pitchFamily="18" charset="0"/>
                    <a:cs typeface="Times New Roman" panose="02020603050405020304" pitchFamily="18" charset="0"/>
                  </a:rPr>
                  <a:t>(12) Non-alphabetical symbols. The number of occurrences of alphabetical symbols </a:t>
                </a:r>
                <a14:m>
                  <m:oMath xmlns:m="http://schemas.openxmlformats.org/officeDocument/2006/math">
                    <m:r>
                      <a:rPr lang="en-US" sz="2000" i="1">
                        <a:latin typeface="Cambria Math" panose="02040503050406030204" pitchFamily="18" charset="0"/>
                      </a:rPr>
                      <m:t>𝑙</m:t>
                    </m:r>
                    <m:r>
                      <a:rPr lang="en-US" sz="2000" i="1">
                        <a:latin typeface="Cambria Math" panose="02040503050406030204" pitchFamily="18" charset="0"/>
                      </a:rPr>
                      <m:t>1</m:t>
                    </m:r>
                  </m:oMath>
                </a14:m>
                <a:r>
                  <a:rPr lang="en-US" sz="2000" dirty="0">
                    <a:latin typeface="Times New Roman" panose="02020603050405020304" pitchFamily="18" charset="0"/>
                    <a:cs typeface="Times New Roman" panose="02020603050405020304" pitchFamily="18" charset="0"/>
                  </a:rPr>
                  <a:t> in the input string, </a:t>
                </a:r>
                <a14:m>
                  <m:oMath xmlns:m="http://schemas.openxmlformats.org/officeDocument/2006/math">
                    <m:r>
                      <a:rPr lang="en-US" sz="2000" i="1">
                        <a:latin typeface="Cambria Math" panose="02040503050406030204" pitchFamily="18" charset="0"/>
                      </a:rPr>
                      <m:t>𝑙</m:t>
                    </m:r>
                    <m:r>
                      <a:rPr lang="en-US" sz="2000" b="0" i="1" smtClean="0">
                        <a:latin typeface="Cambria Math" panose="02040503050406030204" pitchFamily="18" charset="0"/>
                      </a:rPr>
                      <m:t>2</m:t>
                    </m:r>
                  </m:oMath>
                </a14:m>
                <a:r>
                  <a:rPr lang="en-US" sz="2000" dirty="0">
                    <a:latin typeface="Times New Roman" panose="02020603050405020304" pitchFamily="18" charset="0"/>
                    <a:cs typeface="Times New Roman" panose="02020603050405020304" pitchFamily="18" charset="0"/>
                  </a:rPr>
                  <a:t> = </a:t>
                </a:r>
                <a14:m>
                  <m:oMath xmlns:m="http://schemas.openxmlformats.org/officeDocument/2006/math">
                    <m:r>
                      <a:rPr lang="en-US" sz="2000" i="1">
                        <a:latin typeface="Cambria Math" panose="02040503050406030204" pitchFamily="18" charset="0"/>
                      </a:rPr>
                      <m:t>𝑙</m:t>
                    </m:r>
                  </m:oMath>
                </a14:m>
                <a:r>
                  <a:rPr lang="en-US" sz="2000" dirty="0">
                    <a:latin typeface="Times New Roman" panose="02020603050405020304" pitchFamily="18" charset="0"/>
                    <a:cs typeface="Times New Roman" panose="02020603050405020304" pitchFamily="18" charset="0"/>
                  </a:rPr>
                  <a:t> − </a:t>
                </a:r>
                <a14:m>
                  <m:oMath xmlns:m="http://schemas.openxmlformats.org/officeDocument/2006/math">
                    <m:r>
                      <a:rPr lang="en-US" sz="2000" i="1">
                        <a:latin typeface="Cambria Math" panose="02040503050406030204" pitchFamily="18" charset="0"/>
                      </a:rPr>
                      <m:t>𝑙</m:t>
                    </m:r>
                    <m:r>
                      <a:rPr lang="en-US" sz="2000" b="0" i="1" smtClean="0">
                        <a:latin typeface="Cambria Math" panose="02040503050406030204" pitchFamily="18" charset="0"/>
                      </a:rPr>
                      <m:t>1</m:t>
                    </m:r>
                  </m:oMath>
                </a14:m>
                <a:r>
                  <a:rPr lang="en-US" sz="2000" dirty="0">
                    <a:latin typeface="Times New Roman" panose="02020603050405020304" pitchFamily="18" charset="0"/>
                    <a:cs typeface="Times New Roman" panose="02020603050405020304" pitchFamily="18" charset="0"/>
                  </a:rPr>
                  <a:t>, the value of feature is </a:t>
                </a:r>
                <a14:m>
                  <m:oMath xmlns:m="http://schemas.openxmlformats.org/officeDocument/2006/math">
                    <m:r>
                      <a:rPr lang="en-US" sz="2000" i="1" smtClean="0">
                        <a:solidFill>
                          <a:srgbClr val="FF0000"/>
                        </a:solidFill>
                        <a:latin typeface="Cambria Math" panose="02040503050406030204" pitchFamily="18" charset="0"/>
                      </a:rPr>
                      <m:t>𝑙</m:t>
                    </m:r>
                    <m:r>
                      <a:rPr lang="en-US" sz="2000" i="1" smtClean="0">
                        <a:solidFill>
                          <a:srgbClr val="FF0000"/>
                        </a:solidFill>
                        <a:latin typeface="Cambria Math" panose="02040503050406030204" pitchFamily="18" charset="0"/>
                      </a:rPr>
                      <m:t>2</m:t>
                    </m:r>
                  </m:oMath>
                </a14:m>
                <a:r>
                  <a:rPr lang="en-US" sz="2000" dirty="0">
                    <a:solidFill>
                      <a:srgbClr val="FF0000"/>
                    </a:solidFill>
                    <a:latin typeface="Times New Roman" panose="02020603050405020304" pitchFamily="18" charset="0"/>
                    <a:cs typeface="Times New Roman" panose="02020603050405020304" pitchFamily="18" charset="0"/>
                  </a:rPr>
                  <a:t>/</a:t>
                </a:r>
                <a14:m>
                  <m:oMath xmlns:m="http://schemas.openxmlformats.org/officeDocument/2006/math">
                    <m:r>
                      <a:rPr lang="en-US" sz="2000" i="1">
                        <a:solidFill>
                          <a:srgbClr val="FF0000"/>
                        </a:solidFill>
                        <a:latin typeface="Cambria Math" panose="02040503050406030204" pitchFamily="18" charset="0"/>
                      </a:rPr>
                      <m:t>𝑙</m:t>
                    </m:r>
                    <m:r>
                      <a:rPr lang="en-US" sz="2000" b="0" i="1" smtClean="0">
                        <a:solidFill>
                          <a:srgbClr val="FF0000"/>
                        </a:solidFill>
                        <a:latin typeface="Cambria Math" panose="02040503050406030204" pitchFamily="18" charset="0"/>
                      </a:rPr>
                      <m:t>1</m:t>
                    </m:r>
                  </m:oMath>
                </a14:m>
                <a:r>
                  <a:rPr lang="en-US" sz="2000" dirty="0">
                    <a:latin typeface="Times New Roman" panose="02020603050405020304" pitchFamily="18" charset="0"/>
                    <a:cs typeface="Times New Roman" panose="02020603050405020304" pitchFamily="18" charset="0"/>
                  </a:rPr>
                  <a:t>. If </a:t>
                </a:r>
                <a14:m>
                  <m:oMath xmlns:m="http://schemas.openxmlformats.org/officeDocument/2006/math">
                    <m:r>
                      <a:rPr lang="en-US" sz="2000" i="1">
                        <a:latin typeface="Cambria Math" panose="02040503050406030204" pitchFamily="18" charset="0"/>
                      </a:rPr>
                      <m:t>𝑙</m:t>
                    </m:r>
                    <m:r>
                      <a:rPr lang="en-US" sz="2000" b="0" i="1" smtClean="0">
                        <a:latin typeface="Cambria Math" panose="02040503050406030204" pitchFamily="18" charset="0"/>
                      </a:rPr>
                      <m:t>1 </m:t>
                    </m:r>
                    <m:r>
                      <a:rPr lang="en-US" sz="2000" b="0" i="1" smtClean="0">
                        <a:latin typeface="Cambria Math" panose="02040503050406030204" pitchFamily="18" charset="0"/>
                      </a:rPr>
                      <m:t>𝑜𝑟</m:t>
                    </m:r>
                    <m:r>
                      <a:rPr lang="en-US" sz="2000" b="0" i="1" smtClean="0">
                        <a:latin typeface="Cambria Math" panose="02040503050406030204" pitchFamily="18" charset="0"/>
                      </a:rPr>
                      <m:t> </m:t>
                    </m:r>
                    <m:r>
                      <a:rPr lang="en-US" sz="2000" i="1">
                        <a:latin typeface="Cambria Math" panose="02040503050406030204" pitchFamily="18" charset="0"/>
                      </a:rPr>
                      <m:t>𝑙</m:t>
                    </m:r>
                    <m:r>
                      <a:rPr lang="en-US" sz="2000" b="0" i="1" smtClean="0">
                        <a:latin typeface="Cambria Math" panose="02040503050406030204" pitchFamily="18" charset="0"/>
                      </a:rPr>
                      <m:t>2</m:t>
                    </m:r>
                  </m:oMath>
                </a14:m>
                <a:r>
                  <a:rPr lang="en-US" sz="2000" dirty="0">
                    <a:latin typeface="Times New Roman" panose="02020603050405020304" pitchFamily="18" charset="0"/>
                    <a:cs typeface="Times New Roman" panose="02020603050405020304" pitchFamily="18" charset="0"/>
                  </a:rPr>
                  <a:t> is 0, then value is 0. </a:t>
                </a:r>
              </a:p>
              <a:p>
                <a:endParaRPr lang="en-US" dirty="0"/>
              </a:p>
              <a:p>
                <a:endParaRPr lang="en-US" dirty="0"/>
              </a:p>
              <a:p>
                <a:endParaRPr lang="en-US" dirty="0"/>
              </a:p>
              <a:p>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A0ADCF1A-888D-E540-A781-E69820F7FC19}"/>
                  </a:ext>
                </a:extLst>
              </p:cNvPr>
              <p:cNvSpPr>
                <a:spLocks noGrp="1" noRot="1" noChangeAspect="1" noMove="1" noResize="1" noEditPoints="1" noAdjustHandles="1" noChangeArrowheads="1" noChangeShapeType="1" noTextEdit="1"/>
              </p:cNvSpPr>
              <p:nvPr>
                <p:ph idx="1"/>
              </p:nvPr>
            </p:nvSpPr>
            <p:spPr>
              <a:blipFill>
                <a:blip r:embed="rId2"/>
                <a:stretch>
                  <a:fillRect l="-661" t="-1521" r="-528"/>
                </a:stretch>
              </a:blipFill>
            </p:spPr>
            <p:txBody>
              <a:bodyPr/>
              <a:lstStyle/>
              <a:p>
                <a:r>
                  <a:rPr lang="en-US">
                    <a:noFill/>
                  </a:rPr>
                  <a:t> </a:t>
                </a:r>
              </a:p>
            </p:txBody>
          </p:sp>
        </mc:Fallback>
      </mc:AlternateContent>
    </p:spTree>
    <p:extLst>
      <p:ext uri="{BB962C8B-B14F-4D97-AF65-F5344CB8AC3E}">
        <p14:creationId xmlns:p14="http://schemas.microsoft.com/office/powerpoint/2010/main" val="153538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36EAA-6D74-8149-983A-10C6F954B63E}"/>
              </a:ext>
            </a:extLst>
          </p:cNvPr>
          <p:cNvSpPr>
            <a:spLocks noGrp="1"/>
          </p:cNvSpPr>
          <p:nvPr>
            <p:ph type="title"/>
          </p:nvPr>
        </p:nvSpPr>
        <p:spPr/>
        <p:txBody>
          <a:bodyPr/>
          <a:lstStyle/>
          <a:p>
            <a:r>
              <a:rPr lang="en-US" dirty="0"/>
              <a:t>Separation of classes</a:t>
            </a:r>
          </a:p>
        </p:txBody>
      </p:sp>
      <p:pic>
        <p:nvPicPr>
          <p:cNvPr id="7" name="Picture 6">
            <a:extLst>
              <a:ext uri="{FF2B5EF4-FFF2-40B4-BE49-F238E27FC236}">
                <a16:creationId xmlns:a16="http://schemas.microsoft.com/office/drawing/2014/main" id="{3308A050-BCAC-104D-BF16-85B4E42307E7}"/>
              </a:ext>
            </a:extLst>
          </p:cNvPr>
          <p:cNvPicPr>
            <a:picLocks noChangeAspect="1"/>
          </p:cNvPicPr>
          <p:nvPr/>
        </p:nvPicPr>
        <p:blipFill>
          <a:blip r:embed="rId2"/>
          <a:stretch>
            <a:fillRect/>
          </a:stretch>
        </p:blipFill>
        <p:spPr>
          <a:xfrm>
            <a:off x="1295402" y="2541228"/>
            <a:ext cx="3733800" cy="3149600"/>
          </a:xfrm>
          <a:prstGeom prst="rect">
            <a:avLst/>
          </a:prstGeom>
        </p:spPr>
      </p:pic>
      <p:pic>
        <p:nvPicPr>
          <p:cNvPr id="11" name="Content Placeholder 10">
            <a:extLst>
              <a:ext uri="{FF2B5EF4-FFF2-40B4-BE49-F238E27FC236}">
                <a16:creationId xmlns:a16="http://schemas.microsoft.com/office/drawing/2014/main" id="{029500D9-401C-E141-9482-42CAE12FEB9C}"/>
              </a:ext>
            </a:extLst>
          </p:cNvPr>
          <p:cNvPicPr>
            <a:picLocks noGrp="1" noChangeAspect="1"/>
          </p:cNvPicPr>
          <p:nvPr>
            <p:ph idx="1"/>
          </p:nvPr>
        </p:nvPicPr>
        <p:blipFill>
          <a:blip r:embed="rId3"/>
          <a:stretch>
            <a:fillRect/>
          </a:stretch>
        </p:blipFill>
        <p:spPr>
          <a:xfrm>
            <a:off x="5371280" y="2585473"/>
            <a:ext cx="2587679" cy="511688"/>
          </a:xfrm>
        </p:spPr>
      </p:pic>
      <p:sp>
        <p:nvSpPr>
          <p:cNvPr id="12" name="Rectangle 11">
            <a:extLst>
              <a:ext uri="{FF2B5EF4-FFF2-40B4-BE49-F238E27FC236}">
                <a16:creationId xmlns:a16="http://schemas.microsoft.com/office/drawing/2014/main" id="{B072A3F2-AABD-294D-AD33-9ED874C8EB07}"/>
              </a:ext>
            </a:extLst>
          </p:cNvPr>
          <p:cNvSpPr/>
          <p:nvPr/>
        </p:nvSpPr>
        <p:spPr>
          <a:xfrm>
            <a:off x="5371280" y="3136283"/>
            <a:ext cx="5525318" cy="2554545"/>
          </a:xfrm>
          <a:prstGeom prst="rect">
            <a:avLst/>
          </a:prstGeom>
        </p:spPr>
        <p:txBody>
          <a:bodyPr wrap="square">
            <a:spAutoFit/>
          </a:bodyPr>
          <a:lstStyle/>
          <a:p>
            <a:r>
              <a:rPr lang="en-US" sz="2000" dirty="0"/>
              <a:t>Return the position index of corresponding correct word in ground truth text if possible for each word in each file. If it returns 0, it’s an error. Otherwise it’s correct. </a:t>
            </a:r>
          </a:p>
          <a:p>
            <a:r>
              <a:rPr lang="en-US" sz="2000" dirty="0"/>
              <a:t>For example, for the same article, the 312</a:t>
            </a:r>
            <a:r>
              <a:rPr lang="en-US" sz="2000" baseline="30000" dirty="0"/>
              <a:t>th</a:t>
            </a:r>
            <a:r>
              <a:rPr lang="en-US" sz="2000" dirty="0"/>
              <a:t> word in OCR output matches the 309</a:t>
            </a:r>
            <a:r>
              <a:rPr lang="en-US" sz="2000" baseline="30000" dirty="0"/>
              <a:t>th</a:t>
            </a:r>
            <a:r>
              <a:rPr lang="en-US" sz="2000" dirty="0"/>
              <a:t> word in the ground truth text. Then it is a correct word. But the 313</a:t>
            </a:r>
            <a:r>
              <a:rPr lang="en-US" sz="2000" baseline="30000" dirty="0"/>
              <a:t>th</a:t>
            </a:r>
            <a:r>
              <a:rPr lang="en-US" sz="2000" dirty="0"/>
              <a:t> word is not correct. </a:t>
            </a:r>
          </a:p>
        </p:txBody>
      </p:sp>
    </p:spTree>
    <p:extLst>
      <p:ext uri="{BB962C8B-B14F-4D97-AF65-F5344CB8AC3E}">
        <p14:creationId xmlns:p14="http://schemas.microsoft.com/office/powerpoint/2010/main" val="2486292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93D6-B5E8-7344-B91E-81A84EBE0711}"/>
              </a:ext>
            </a:extLst>
          </p:cNvPr>
          <p:cNvSpPr>
            <a:spLocks noGrp="1"/>
          </p:cNvSpPr>
          <p:nvPr>
            <p:ph type="title"/>
          </p:nvPr>
        </p:nvSpPr>
        <p:spPr/>
        <p:txBody>
          <a:bodyPr/>
          <a:lstStyle/>
          <a:p>
            <a:r>
              <a:rPr lang="en-US" dirty="0"/>
              <a:t>SVM Performance</a:t>
            </a:r>
          </a:p>
        </p:txBody>
      </p:sp>
      <p:pic>
        <p:nvPicPr>
          <p:cNvPr id="7" name="Content Placeholder 6">
            <a:extLst>
              <a:ext uri="{FF2B5EF4-FFF2-40B4-BE49-F238E27FC236}">
                <a16:creationId xmlns:a16="http://schemas.microsoft.com/office/drawing/2014/main" id="{E8507578-42C7-0941-9CCF-0CA7F8FCB874}"/>
              </a:ext>
            </a:extLst>
          </p:cNvPr>
          <p:cNvPicPr>
            <a:picLocks noGrp="1" noChangeAspect="1"/>
          </p:cNvPicPr>
          <p:nvPr>
            <p:ph idx="1"/>
          </p:nvPr>
        </p:nvPicPr>
        <p:blipFill rotWithShape="1">
          <a:blip r:embed="rId2"/>
          <a:srcRect b="45825"/>
          <a:stretch/>
        </p:blipFill>
        <p:spPr>
          <a:xfrm>
            <a:off x="1938622" y="2655666"/>
            <a:ext cx="3759172" cy="3214900"/>
          </a:xfrm>
          <a:prstGeom prst="rect">
            <a:avLst/>
          </a:prstGeom>
          <a:noFill/>
        </p:spPr>
      </p:pic>
      <p:pic>
        <p:nvPicPr>
          <p:cNvPr id="9" name="Picture 8">
            <a:extLst>
              <a:ext uri="{FF2B5EF4-FFF2-40B4-BE49-F238E27FC236}">
                <a16:creationId xmlns:a16="http://schemas.microsoft.com/office/drawing/2014/main" id="{53364D9A-69A3-AB4A-BD42-284F94FBFB42}"/>
              </a:ext>
            </a:extLst>
          </p:cNvPr>
          <p:cNvPicPr>
            <a:picLocks noChangeAspect="1"/>
          </p:cNvPicPr>
          <p:nvPr/>
        </p:nvPicPr>
        <p:blipFill rotWithShape="1">
          <a:blip r:embed="rId2"/>
          <a:srcRect t="53438"/>
          <a:stretch/>
        </p:blipFill>
        <p:spPr>
          <a:xfrm>
            <a:off x="6096000" y="2655666"/>
            <a:ext cx="4373816" cy="3214900"/>
          </a:xfrm>
          <a:prstGeom prst="rect">
            <a:avLst/>
          </a:prstGeom>
        </p:spPr>
      </p:pic>
    </p:spTree>
    <p:extLst>
      <p:ext uri="{BB962C8B-B14F-4D97-AF65-F5344CB8AC3E}">
        <p14:creationId xmlns:p14="http://schemas.microsoft.com/office/powerpoint/2010/main" val="28632875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{C4391646-7117-C149-AF17-C654E2A5ED1F}tf10001064</Template>
  <TotalTime>961</TotalTime>
  <Words>1201</Words>
  <Application>Microsoft Macintosh PowerPoint</Application>
  <PresentationFormat>Widescreen</PresentationFormat>
  <Paragraphs>116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方正舒体</vt:lpstr>
      <vt:lpstr>Arial</vt:lpstr>
      <vt:lpstr>Cambria Math</vt:lpstr>
      <vt:lpstr>Garamond</vt:lpstr>
      <vt:lpstr>Times New Roman</vt:lpstr>
      <vt:lpstr>Organic</vt:lpstr>
      <vt:lpstr>Project: OCR  (Optical Character Recognition)</vt:lpstr>
      <vt:lpstr>Overview</vt:lpstr>
      <vt:lpstr>Error Detection</vt:lpstr>
      <vt:lpstr>Features</vt:lpstr>
      <vt:lpstr>Features</vt:lpstr>
      <vt:lpstr>Features</vt:lpstr>
      <vt:lpstr>Features</vt:lpstr>
      <vt:lpstr>Separation of classes</vt:lpstr>
      <vt:lpstr>SVM Performance</vt:lpstr>
      <vt:lpstr>Error Correction</vt:lpstr>
      <vt:lpstr>Error Correction</vt:lpstr>
      <vt:lpstr>Error Correction Steps</vt:lpstr>
      <vt:lpstr>Error Correction</vt:lpstr>
      <vt:lpstr>Error Correction Steps</vt:lpstr>
      <vt:lpstr>Error Correction Steps</vt:lpstr>
      <vt:lpstr>Error Correction Steps</vt:lpstr>
      <vt:lpstr>Error Correction Steps</vt:lpstr>
      <vt:lpstr>Evaluation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OCR  (Optical Character Recognition)</dc:title>
  <dc:creator>Microsoft Office User</dc:creator>
  <cp:lastModifiedBy>Microsoft Office User</cp:lastModifiedBy>
  <cp:revision>39</cp:revision>
  <dcterms:created xsi:type="dcterms:W3CDTF">2019-04-17T04:21:59Z</dcterms:created>
  <dcterms:modified xsi:type="dcterms:W3CDTF">2019-04-17T20:24:35Z</dcterms:modified>
</cp:coreProperties>
</file>