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7" r:id="rId10"/>
    <p:sldId id="263" r:id="rId11"/>
    <p:sldId id="264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90"/>
  </p:normalViewPr>
  <p:slideViewPr>
    <p:cSldViewPr snapToGrid="0" snapToObjects="1">
      <p:cViewPr varScale="1">
        <p:scale>
          <a:sx n="84" d="100"/>
          <a:sy n="84" d="100"/>
        </p:scale>
        <p:origin x="1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99AA7A-D21A-9046-9B03-47200E470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1589" y="3545272"/>
            <a:ext cx="9029104" cy="977621"/>
          </a:xfrm>
        </p:spPr>
        <p:txBody>
          <a:bodyPr/>
          <a:lstStyle/>
          <a:p>
            <a:r>
              <a:rPr lang="en-US" dirty="0"/>
              <a:t>  Group 11 </a:t>
            </a:r>
          </a:p>
          <a:p>
            <a:r>
              <a:rPr lang="en-US" dirty="0"/>
              <a:t>  Presenter: SIWEI LIU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E9A83-E173-AB4D-A56D-F66E3D97F02A}"/>
              </a:ext>
            </a:extLst>
          </p:cNvPr>
          <p:cNvSpPr txBox="1"/>
          <p:nvPr/>
        </p:nvSpPr>
        <p:spPr>
          <a:xfrm>
            <a:off x="2308100" y="2721114"/>
            <a:ext cx="9002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Algorithms Implementation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239841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BE0CE5D9-7CFD-B142-8DF1-52A49B6F12C7}"/>
              </a:ext>
            </a:extLst>
          </p:cNvPr>
          <p:cNvSpPr txBox="1"/>
          <p:nvPr/>
        </p:nvSpPr>
        <p:spPr>
          <a:xfrm>
            <a:off x="4189913" y="2659559"/>
            <a:ext cx="3510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79381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3">
                <a:extLst>
                  <a:ext uri="{FF2B5EF4-FFF2-40B4-BE49-F238E27FC236}">
                    <a16:creationId xmlns:a16="http://schemas.microsoft.com/office/drawing/2014/main" id="{10586E18-A3CC-9341-ACF0-92E6D4E4D1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986" y="520977"/>
                <a:ext cx="11266714" cy="224818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𝒏𝒖𝒎𝒃𝒆𝒓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𝒄𝒐𝒓𝒓𝒆𝒄𝒕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𝒊𝒕𝒆𝒎𝒔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𝒏𝒖𝒎𝒃𝒆𝒓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𝒊𝒕𝒆𝒎𝒔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𝑶𝑪𝑹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𝒐𝒖𝒕𝒑𝒖𝒕</m:t>
                        </m:r>
                      </m:den>
                    </m:f>
                  </m:oMath>
                </a14:m>
                <a:r>
                  <a:rPr lang="en-US" b="1" dirty="0"/>
                  <a:t>                       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𝒏𝒖𝒎𝒃𝒆𝒓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𝒄𝒐𝒓𝒓𝒆𝒄𝒕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𝒊𝒕𝒆𝒎𝒔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𝒏𝒖𝒎𝒃𝒆𝒓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𝒊𝒕𝒆𝒎𝒔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𝒈𝒓𝒐𝒖𝒏𝒅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𝒕𝒓𝒖𝒕𝒉</m:t>
                        </m:r>
                      </m:den>
                    </m:f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     </a:t>
                </a:r>
              </a:p>
            </p:txBody>
          </p:sp>
        </mc:Choice>
        <mc:Fallback xmlns="">
          <p:sp>
            <p:nvSpPr>
              <p:cNvPr id="2" name="Text Placeholder 3">
                <a:extLst>
                  <a:ext uri="{FF2B5EF4-FFF2-40B4-BE49-F238E27FC236}">
                    <a16:creationId xmlns:a16="http://schemas.microsoft.com/office/drawing/2014/main" id="{10586E18-A3CC-9341-ACF0-92E6D4E4D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86" y="520977"/>
                <a:ext cx="11266714" cy="2248181"/>
              </a:xfrm>
              <a:prstGeom prst="rect">
                <a:avLst/>
              </a:prstGeom>
              <a:blipFill>
                <a:blip r:embed="rId2"/>
                <a:stretch>
                  <a:fillRect l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D0BB63-430D-5D49-AF32-E5C47A206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739605"/>
              </p:ext>
            </p:extLst>
          </p:nvPr>
        </p:nvGraphicFramePr>
        <p:xfrm>
          <a:off x="691065" y="2383436"/>
          <a:ext cx="10443165" cy="240710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1055">
                  <a:extLst>
                    <a:ext uri="{9D8B030D-6E8A-4147-A177-3AD203B41FA5}">
                      <a16:colId xmlns:a16="http://schemas.microsoft.com/office/drawing/2014/main" val="1480252569"/>
                    </a:ext>
                  </a:extLst>
                </a:gridCol>
                <a:gridCol w="3481055">
                  <a:extLst>
                    <a:ext uri="{9D8B030D-6E8A-4147-A177-3AD203B41FA5}">
                      <a16:colId xmlns:a16="http://schemas.microsoft.com/office/drawing/2014/main" val="1037964522"/>
                    </a:ext>
                  </a:extLst>
                </a:gridCol>
                <a:gridCol w="3481055">
                  <a:extLst>
                    <a:ext uri="{9D8B030D-6E8A-4147-A177-3AD203B41FA5}">
                      <a16:colId xmlns:a16="http://schemas.microsoft.com/office/drawing/2014/main" val="702294725"/>
                    </a:ext>
                  </a:extLst>
                </a:gridCol>
              </a:tblGrid>
              <a:tr h="4814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Tesseract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Tesseract_with_Postprocessing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32746"/>
                  </a:ext>
                </a:extLst>
              </a:tr>
              <a:tr h="481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word wise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0.6151105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0.6432445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131938"/>
                  </a:ext>
                </a:extLst>
              </a:tr>
              <a:tr h="481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word wise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0.6042648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0.6315354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176229"/>
                  </a:ext>
                </a:extLst>
              </a:tr>
              <a:tr h="481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wise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0.9039345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0.9047996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203900"/>
                  </a:ext>
                </a:extLst>
              </a:tr>
              <a:tr h="481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wise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0.9190134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0.9198930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696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22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F49007-61D4-574E-AADB-D95CCAE0ADD1}"/>
              </a:ext>
            </a:extLst>
          </p:cNvPr>
          <p:cNvSpPr/>
          <p:nvPr/>
        </p:nvSpPr>
        <p:spPr>
          <a:xfrm>
            <a:off x="3533888" y="2314193"/>
            <a:ext cx="512422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8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136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0B40AE-DE4E-AC4B-A304-11EF243EF4F1}"/>
              </a:ext>
            </a:extLst>
          </p:cNvPr>
          <p:cNvSpPr txBox="1"/>
          <p:nvPr/>
        </p:nvSpPr>
        <p:spPr>
          <a:xfrm>
            <a:off x="3573195" y="478301"/>
            <a:ext cx="3968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PAPER: D1 + C4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165C2-9C92-6E4C-ABE8-0C6F2DDF52A9}"/>
              </a:ext>
            </a:extLst>
          </p:cNvPr>
          <p:cNvSpPr txBox="1"/>
          <p:nvPr/>
        </p:nvSpPr>
        <p:spPr>
          <a:xfrm>
            <a:off x="1266092" y="2367171"/>
            <a:ext cx="496494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I.    Error Detection</a:t>
            </a:r>
          </a:p>
          <a:p>
            <a:r>
              <a:rPr lang="en-US" sz="4400" dirty="0"/>
              <a:t>II.   Error Correction</a:t>
            </a:r>
          </a:p>
          <a:p>
            <a:r>
              <a:rPr lang="en-US" sz="4400" dirty="0"/>
              <a:t>III.  Evaluation</a:t>
            </a:r>
          </a:p>
        </p:txBody>
      </p:sp>
    </p:spTree>
    <p:extLst>
      <p:ext uri="{BB962C8B-B14F-4D97-AF65-F5344CB8AC3E}">
        <p14:creationId xmlns:p14="http://schemas.microsoft.com/office/powerpoint/2010/main" val="39031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BE0CE5D9-7CFD-B142-8DF1-52A49B6F12C7}"/>
              </a:ext>
            </a:extLst>
          </p:cNvPr>
          <p:cNvSpPr txBox="1"/>
          <p:nvPr/>
        </p:nvSpPr>
        <p:spPr>
          <a:xfrm>
            <a:off x="3291841" y="2659559"/>
            <a:ext cx="51953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ERROR DETECTION</a:t>
            </a:r>
          </a:p>
        </p:txBody>
      </p:sp>
    </p:spTree>
    <p:extLst>
      <p:ext uri="{BB962C8B-B14F-4D97-AF65-F5344CB8AC3E}">
        <p14:creationId xmlns:p14="http://schemas.microsoft.com/office/powerpoint/2010/main" val="57225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157">
            <a:extLst>
              <a:ext uri="{FF2B5EF4-FFF2-40B4-BE49-F238E27FC236}">
                <a16:creationId xmlns:a16="http://schemas.microsoft.com/office/drawing/2014/main" id="{C5FDB36B-0902-064E-8771-4B62C00AB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926"/>
            <a:ext cx="12192000" cy="688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6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BE0CE5D9-7CFD-B142-8DF1-52A49B6F12C7}"/>
              </a:ext>
            </a:extLst>
          </p:cNvPr>
          <p:cNvSpPr txBox="1"/>
          <p:nvPr/>
        </p:nvSpPr>
        <p:spPr>
          <a:xfrm>
            <a:off x="3291841" y="2659559"/>
            <a:ext cx="56955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ERROR CORRECTION</a:t>
            </a:r>
          </a:p>
        </p:txBody>
      </p:sp>
    </p:spTree>
    <p:extLst>
      <p:ext uri="{BB962C8B-B14F-4D97-AF65-F5344CB8AC3E}">
        <p14:creationId xmlns:p14="http://schemas.microsoft.com/office/powerpoint/2010/main" val="4318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493FCD-719A-334A-8A6B-5053CDC60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465"/>
            <a:ext cx="5604327" cy="3569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88EC84-A670-7C44-B257-DEB8F53E3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327" y="-9465"/>
            <a:ext cx="6587673" cy="3438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6F7543-379C-104B-9B27-F8503DBE9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8999"/>
            <a:ext cx="12192000" cy="262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5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AF01E3-45C0-2140-B004-5A658DE6F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3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3B239A-962F-AF49-8E23-48DC02439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021" y="1200528"/>
            <a:ext cx="6370865" cy="3208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09CA62-E66D-7E46-9AEA-4E4CCCF6FFAD}"/>
              </a:ext>
            </a:extLst>
          </p:cNvPr>
          <p:cNvSpPr txBox="1"/>
          <p:nvPr/>
        </p:nvSpPr>
        <p:spPr>
          <a:xfrm>
            <a:off x="370114" y="2450677"/>
            <a:ext cx="4883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Candidate Correction:</a:t>
            </a:r>
          </a:p>
        </p:txBody>
      </p:sp>
    </p:spTree>
    <p:extLst>
      <p:ext uri="{BB962C8B-B14F-4D97-AF65-F5344CB8AC3E}">
        <p14:creationId xmlns:p14="http://schemas.microsoft.com/office/powerpoint/2010/main" val="303728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919DBF-827F-B64C-B9C0-02FDB42C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625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1649</TotalTime>
  <Words>71</Words>
  <Application>Microsoft Macintosh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Siwei Liu</dc:creator>
  <cp:lastModifiedBy>Siwei Liu</cp:lastModifiedBy>
  <cp:revision>14</cp:revision>
  <dcterms:created xsi:type="dcterms:W3CDTF">2019-04-16T17:51:30Z</dcterms:created>
  <dcterms:modified xsi:type="dcterms:W3CDTF">2019-04-17T21:23:13Z</dcterms:modified>
</cp:coreProperties>
</file>