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8" r:id="rId5"/>
    <p:sldId id="285" r:id="rId6"/>
    <p:sldId id="267" r:id="rId7"/>
    <p:sldId id="269" r:id="rId8"/>
    <p:sldId id="270" r:id="rId9"/>
    <p:sldId id="264" r:id="rId10"/>
    <p:sldId id="284"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314C4C9D-AE76-4E05-B037-5A5DB805C9BD}">
          <p14:sldIdLst>
            <p14:sldId id="256"/>
          </p14:sldIdLst>
        </p14:section>
        <p14:section name="目录页" id="{008E412F-DBDA-49D6-8F52-3723921DFE03}">
          <p14:sldIdLst>
            <p14:sldId id="257"/>
          </p14:sldIdLst>
        </p14:section>
        <p14:section name="过渡页" id="{8A3C5D5E-FAF1-4CC7-AAB2-6446E7D3DE63}">
          <p14:sldIdLst>
            <p14:sldId id="258"/>
          </p14:sldIdLst>
        </p14:section>
        <p14:section name="内页" id="{8D1A6813-68F6-49A0-A239-92955AC6E8C5}">
          <p14:sldIdLst>
            <p14:sldId id="268"/>
            <p14:sldId id="285"/>
            <p14:sldId id="267"/>
            <p14:sldId id="269"/>
            <p14:sldId id="270"/>
            <p14:sldId id="264"/>
          </p14:sldIdLst>
        </p14:section>
        <p14:section name="结束页" id="{98773F69-2DDF-47CC-BD69-D575D8CAAC6E}">
          <p14:sldIdLst>
            <p14:sldId id="284"/>
          </p14:sldIdLst>
        </p14:section>
        <p14:section name="版权页" id="{C8AD3B51-1B7B-4E69-9180-4DEC6400FEC2}">
          <p14:sldIdLst/>
        </p14:section>
      </p14:sectionLst>
    </p:ext>
    <p:ext uri="{EFAFB233-063F-42B5-8137-9DF3F51BA10A}">
      <p15:sldGuideLst xmlns:p15="http://schemas.microsoft.com/office/powerpoint/2012/main" xmlns="">
        <p15:guide id="1" orient="horz" pos="129" userDrawn="1">
          <p15:clr>
            <a:srgbClr val="A4A3A4"/>
          </p15:clr>
        </p15:guide>
        <p15:guide id="2" orient="horz" pos="4190" userDrawn="1">
          <p15:clr>
            <a:srgbClr val="A4A3A4"/>
          </p15:clr>
        </p15:guide>
        <p15:guide id="3" pos="230" userDrawn="1">
          <p15:clr>
            <a:srgbClr val="A4A3A4"/>
          </p15:clr>
        </p15:guide>
        <p15:guide id="4" pos="7449" userDrawn="1">
          <p15:clr>
            <a:srgbClr val="A4A3A4"/>
          </p15:clr>
        </p15:guide>
        <p15:guide id="5" orient="horz" pos="561" userDrawn="1">
          <p15:clr>
            <a:srgbClr val="A4A3A4"/>
          </p15:clr>
        </p15:guide>
        <p15:guide id="6" orient="horz" pos="691" userDrawn="1">
          <p15:clr>
            <a:srgbClr val="A4A3A4"/>
          </p15:clr>
        </p15:guide>
        <p15:guide id="7" orient="horz" pos="4017" userDrawn="1">
          <p15:clr>
            <a:srgbClr val="A4A3A4"/>
          </p15:clr>
        </p15:guide>
        <p15:guide id="8" orient="horz"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18" autoAdjust="0"/>
  </p:normalViewPr>
  <p:slideViewPr>
    <p:cSldViewPr snapToGrid="0" showGuides="1">
      <p:cViewPr varScale="1">
        <p:scale>
          <a:sx n="68" d="100"/>
          <a:sy n="68" d="100"/>
        </p:scale>
        <p:origin x="-588" y="-64"/>
      </p:cViewPr>
      <p:guideLst>
        <p:guide orient="horz" pos="129"/>
        <p:guide orient="horz" pos="4190"/>
        <p:guide orient="horz" pos="561"/>
        <p:guide orient="horz" pos="691"/>
        <p:guide orient="horz" pos="4017"/>
        <p:guide orient="horz" pos="3888"/>
        <p:guide pos="230"/>
        <p:guide pos="7449"/>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2019/5/1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229973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344043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xmlns="" id="{4C815977-6E4B-42DF-8FCC-2379256C4EA0}"/>
              </a:ext>
            </a:extLst>
          </p:cNvPr>
          <p:cNvSpPr>
            <a:spLocks noGrp="1"/>
          </p:cNvSpPr>
          <p:nvPr>
            <p:ph type="pic" sz="quarter" idx="10"/>
          </p:nvPr>
        </p:nvSpPr>
        <p:spPr>
          <a:xfrm>
            <a:off x="0" y="0"/>
            <a:ext cx="12192000" cy="6858000"/>
          </a:xfrm>
          <a:prstGeom prst="rect">
            <a:avLst/>
          </a:prstGeom>
        </p:spPr>
        <p:txBody>
          <a:bodyPr/>
          <a:lstStyle/>
          <a:p>
            <a:endParaRPr lang="zh-CN" altLang="en-US"/>
          </a:p>
        </p:txBody>
      </p:sp>
    </p:spTree>
    <p:extLst>
      <p:ext uri="{BB962C8B-B14F-4D97-AF65-F5344CB8AC3E}">
        <p14:creationId xmlns:p14="http://schemas.microsoft.com/office/powerpoint/2010/main" val="4202682837"/>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391282"/>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 name="图片占位符 2">
            <a:extLst>
              <a:ext uri="{FF2B5EF4-FFF2-40B4-BE49-F238E27FC236}">
                <a16:creationId xmlns:a16="http://schemas.microsoft.com/office/drawing/2014/main" xmlns="" id="{5760E293-174F-440A-AE55-82F3ED351D23}"/>
              </a:ext>
            </a:extLst>
          </p:cNvPr>
          <p:cNvSpPr>
            <a:spLocks noGrp="1"/>
          </p:cNvSpPr>
          <p:nvPr>
            <p:ph type="pic" sz="quarter" idx="10"/>
          </p:nvPr>
        </p:nvSpPr>
        <p:spPr>
          <a:xfrm>
            <a:off x="0" y="0"/>
            <a:ext cx="12192000" cy="6858000"/>
          </a:xfrm>
          <a:prstGeom prst="rect">
            <a:avLst/>
          </a:prstGeom>
        </p:spPr>
        <p:txBody>
          <a:bodyPr/>
          <a:lstStyle/>
          <a:p>
            <a:endParaRPr lang="zh-CN" altLang="en-US"/>
          </a:p>
        </p:txBody>
      </p:sp>
    </p:spTree>
    <p:extLst>
      <p:ext uri="{BB962C8B-B14F-4D97-AF65-F5344CB8AC3E}">
        <p14:creationId xmlns:p14="http://schemas.microsoft.com/office/powerpoint/2010/main" val="3741538267"/>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度页1">
    <p:spTree>
      <p:nvGrpSpPr>
        <p:cNvPr id="1" name=""/>
        <p:cNvGrpSpPr/>
        <p:nvPr/>
      </p:nvGrpSpPr>
      <p:grpSpPr>
        <a:xfrm>
          <a:off x="0" y="0"/>
          <a:ext cx="0" cy="0"/>
          <a:chOff x="0" y="0"/>
          <a:chExt cx="0" cy="0"/>
        </a:xfrm>
      </p:grpSpPr>
      <p:sp>
        <p:nvSpPr>
          <p:cNvPr id="5" name="图片占位符 4">
            <a:extLst>
              <a:ext uri="{FF2B5EF4-FFF2-40B4-BE49-F238E27FC236}">
                <a16:creationId xmlns:a16="http://schemas.microsoft.com/office/drawing/2014/main" xmlns="" id="{49C9A233-256D-45CD-86A4-0A40EE3EDF8B}"/>
              </a:ext>
            </a:extLst>
          </p:cNvPr>
          <p:cNvSpPr>
            <a:spLocks noGrp="1"/>
          </p:cNvSpPr>
          <p:nvPr>
            <p:ph type="pic" sz="quarter" idx="10"/>
          </p:nvPr>
        </p:nvSpPr>
        <p:spPr>
          <a:xfrm>
            <a:off x="5355772" y="1"/>
            <a:ext cx="6836229" cy="6868709"/>
          </a:xfrm>
          <a:custGeom>
            <a:avLst/>
            <a:gdLst>
              <a:gd name="connsiteX0" fmla="*/ 0 w 6836229"/>
              <a:gd name="connsiteY0" fmla="*/ 0 h 6868709"/>
              <a:gd name="connsiteX1" fmla="*/ 6836229 w 6836229"/>
              <a:gd name="connsiteY1" fmla="*/ 0 h 6868709"/>
              <a:gd name="connsiteX2" fmla="*/ 6836229 w 6836229"/>
              <a:gd name="connsiteY2" fmla="*/ 6868709 h 6868709"/>
              <a:gd name="connsiteX3" fmla="*/ 0 w 6836229"/>
              <a:gd name="connsiteY3" fmla="*/ 6868709 h 6868709"/>
            </a:gdLst>
            <a:ahLst/>
            <a:cxnLst>
              <a:cxn ang="0">
                <a:pos x="connsiteX0" y="connsiteY0"/>
              </a:cxn>
              <a:cxn ang="0">
                <a:pos x="connsiteX1" y="connsiteY1"/>
              </a:cxn>
              <a:cxn ang="0">
                <a:pos x="connsiteX2" y="connsiteY2"/>
              </a:cxn>
              <a:cxn ang="0">
                <a:pos x="connsiteX3" y="connsiteY3"/>
              </a:cxn>
            </a:cxnLst>
            <a:rect l="l" t="t" r="r" b="b"/>
            <a:pathLst>
              <a:path w="6836229" h="6868709">
                <a:moveTo>
                  <a:pt x="0" y="0"/>
                </a:moveTo>
                <a:lnTo>
                  <a:pt x="6836229" y="0"/>
                </a:lnTo>
                <a:lnTo>
                  <a:pt x="6836229" y="6868709"/>
                </a:lnTo>
                <a:lnTo>
                  <a:pt x="0" y="686870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588428398"/>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12E4008B-0DB7-4052-ABFB-A31032E7E7F2}"/>
              </a:ext>
            </a:extLst>
          </p:cNvPr>
          <p:cNvSpPr/>
          <p:nvPr userDrawn="1"/>
        </p:nvSpPr>
        <p:spPr>
          <a:xfrm>
            <a:off x="0" y="4317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EA3A79B5-F7D9-41B2-8D51-C96AB25626FA}"/>
              </a:ext>
            </a:extLst>
          </p:cNvPr>
          <p:cNvSpPr/>
          <p:nvPr userDrawn="1"/>
        </p:nvSpPr>
        <p:spPr>
          <a:xfrm>
            <a:off x="611982" y="431798"/>
            <a:ext cx="54768"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xmlns="" id="{BB3F9D11-2A5C-4B9C-86B9-6F32244AA46D}"/>
              </a:ext>
            </a:extLst>
          </p:cNvPr>
          <p:cNvSpPr txBox="1"/>
          <p:nvPr userDrawn="1"/>
        </p:nvSpPr>
        <p:spPr>
          <a:xfrm>
            <a:off x="285751" y="353674"/>
            <a:ext cx="3467098" cy="430887"/>
          </a:xfrm>
          <a:prstGeom prst="rect">
            <a:avLst/>
          </a:prstGeom>
          <a:noFill/>
        </p:spPr>
        <p:txBody>
          <a:bodyPr wrap="square" rtlCol="0">
            <a:spAutoFit/>
          </a:bodyPr>
          <a:lstStyle/>
          <a:p>
            <a:pPr algn="ctr"/>
            <a:r>
              <a:rPr lang="zh-CN" altLang="en-US" sz="2200" dirty="0">
                <a:solidFill>
                  <a:srgbClr val="404040"/>
                </a:solidFill>
                <a:latin typeface="Century Gothic" panose="020B0502020202020204" pitchFamily="34" charset="0"/>
                <a:ea typeface="微软雅黑" panose="020B0503020204020204" pitchFamily="34" charset="-122"/>
              </a:rPr>
              <a:t>请输入您的标题</a:t>
            </a:r>
          </a:p>
        </p:txBody>
      </p:sp>
    </p:spTree>
    <p:extLst>
      <p:ext uri="{BB962C8B-B14F-4D97-AF65-F5344CB8AC3E}">
        <p14:creationId xmlns:p14="http://schemas.microsoft.com/office/powerpoint/2010/main" val="1196259489"/>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8277E53-612A-4C91-A39B-31AF54FF1C77}"/>
              </a:ext>
            </a:extLst>
          </p:cNvPr>
          <p:cNvSpPr/>
          <p:nvPr userDrawn="1"/>
        </p:nvSpPr>
        <p:spPr>
          <a:xfrm>
            <a:off x="0" y="4317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9AF44EBE-1E59-4854-9FD6-B098BF179439}"/>
              </a:ext>
            </a:extLst>
          </p:cNvPr>
          <p:cNvSpPr/>
          <p:nvPr userDrawn="1"/>
        </p:nvSpPr>
        <p:spPr>
          <a:xfrm>
            <a:off x="611982" y="431798"/>
            <a:ext cx="54768"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xmlns="" id="{28CAFFFE-9AD3-4063-92EC-3C955A930126}"/>
              </a:ext>
            </a:extLst>
          </p:cNvPr>
          <p:cNvSpPr txBox="1"/>
          <p:nvPr userDrawn="1"/>
        </p:nvSpPr>
        <p:spPr>
          <a:xfrm>
            <a:off x="285751" y="353674"/>
            <a:ext cx="3467098" cy="430887"/>
          </a:xfrm>
          <a:prstGeom prst="rect">
            <a:avLst/>
          </a:prstGeom>
          <a:noFill/>
        </p:spPr>
        <p:txBody>
          <a:bodyPr wrap="square" rtlCol="0">
            <a:spAutoFit/>
          </a:bodyPr>
          <a:lstStyle/>
          <a:p>
            <a:pPr algn="ctr"/>
            <a:r>
              <a:rPr lang="zh-CN" altLang="en-US" sz="2200" dirty="0">
                <a:solidFill>
                  <a:srgbClr val="404040"/>
                </a:solidFill>
                <a:latin typeface="Century Gothic" panose="020B0502020202020204" pitchFamily="34" charset="0"/>
                <a:ea typeface="微软雅黑" panose="020B0503020204020204" pitchFamily="34" charset="-122"/>
              </a:rPr>
              <a:t>请输入您的标题</a:t>
            </a:r>
          </a:p>
        </p:txBody>
      </p:sp>
    </p:spTree>
    <p:extLst>
      <p:ext uri="{BB962C8B-B14F-4D97-AF65-F5344CB8AC3E}">
        <p14:creationId xmlns:p14="http://schemas.microsoft.com/office/powerpoint/2010/main" val="2912480716"/>
      </p:ext>
    </p:extLst>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5E2EA16E-C763-41EB-91F5-1A09693F97A7}"/>
              </a:ext>
            </a:extLst>
          </p:cNvPr>
          <p:cNvSpPr/>
          <p:nvPr userDrawn="1"/>
        </p:nvSpPr>
        <p:spPr>
          <a:xfrm>
            <a:off x="0" y="4317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EDE1AB58-8AA0-43DB-A7F2-5ED2AF6B307F}"/>
              </a:ext>
            </a:extLst>
          </p:cNvPr>
          <p:cNvSpPr/>
          <p:nvPr userDrawn="1"/>
        </p:nvSpPr>
        <p:spPr>
          <a:xfrm>
            <a:off x="611982" y="431798"/>
            <a:ext cx="54768"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xmlns="" id="{6C85557A-33C5-43AF-875F-F4C036D7682D}"/>
              </a:ext>
            </a:extLst>
          </p:cNvPr>
          <p:cNvSpPr txBox="1"/>
          <p:nvPr userDrawn="1"/>
        </p:nvSpPr>
        <p:spPr>
          <a:xfrm>
            <a:off x="285751" y="353674"/>
            <a:ext cx="3467098" cy="430887"/>
          </a:xfrm>
          <a:prstGeom prst="rect">
            <a:avLst/>
          </a:prstGeom>
          <a:noFill/>
        </p:spPr>
        <p:txBody>
          <a:bodyPr wrap="square" rtlCol="0">
            <a:spAutoFit/>
          </a:bodyPr>
          <a:lstStyle/>
          <a:p>
            <a:pPr algn="ctr"/>
            <a:r>
              <a:rPr lang="zh-CN" altLang="en-US" sz="2200" dirty="0">
                <a:solidFill>
                  <a:srgbClr val="404040"/>
                </a:solidFill>
                <a:latin typeface="Century Gothic" panose="020B0502020202020204" pitchFamily="34" charset="0"/>
                <a:ea typeface="微软雅黑" panose="020B0503020204020204" pitchFamily="34" charset="-122"/>
              </a:rPr>
              <a:t>请输入您的标题</a:t>
            </a:r>
          </a:p>
        </p:txBody>
      </p:sp>
    </p:spTree>
    <p:extLst>
      <p:ext uri="{BB962C8B-B14F-4D97-AF65-F5344CB8AC3E}">
        <p14:creationId xmlns:p14="http://schemas.microsoft.com/office/powerpoint/2010/main" val="1322825525"/>
      </p:ext>
    </p:extLst>
  </p:cSld>
  <p:clrMapOvr>
    <a:masterClrMapping/>
  </p:clrMapOvr>
  <mc:AlternateContent xmlns:mc="http://schemas.openxmlformats.org/markup-compatibility/2006" xmlns:p14="http://schemas.microsoft.com/office/powerpoint/2010/main">
    <mc:Choice Requires="p14">
      <p:transition spd="slow" p14:dur="1250" advClick="0" advTm="5000">
        <p14:flip dir="r"/>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FD00E278-8962-40AE-A961-BF4782B11A22}"/>
              </a:ext>
            </a:extLst>
          </p:cNvPr>
          <p:cNvSpPr/>
          <p:nvPr userDrawn="1"/>
        </p:nvSpPr>
        <p:spPr>
          <a:xfrm>
            <a:off x="0" y="4317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479E1934-40E5-470F-8DDA-9B872C1109E4}"/>
              </a:ext>
            </a:extLst>
          </p:cNvPr>
          <p:cNvSpPr/>
          <p:nvPr userDrawn="1"/>
        </p:nvSpPr>
        <p:spPr>
          <a:xfrm>
            <a:off x="611982" y="431798"/>
            <a:ext cx="54768"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xmlns="" id="{E34C550C-EA1B-4D29-A8F2-4C049DEAFCDD}"/>
              </a:ext>
            </a:extLst>
          </p:cNvPr>
          <p:cNvSpPr txBox="1"/>
          <p:nvPr userDrawn="1"/>
        </p:nvSpPr>
        <p:spPr>
          <a:xfrm>
            <a:off x="285751" y="353674"/>
            <a:ext cx="3467098" cy="430887"/>
          </a:xfrm>
          <a:prstGeom prst="rect">
            <a:avLst/>
          </a:prstGeom>
          <a:noFill/>
        </p:spPr>
        <p:txBody>
          <a:bodyPr wrap="square" rtlCol="0">
            <a:spAutoFit/>
          </a:bodyPr>
          <a:lstStyle/>
          <a:p>
            <a:pPr algn="ctr"/>
            <a:r>
              <a:rPr lang="zh-CN" altLang="en-US" sz="2200" dirty="0">
                <a:solidFill>
                  <a:srgbClr val="404040"/>
                </a:solidFill>
                <a:latin typeface="Century Gothic" panose="020B0502020202020204" pitchFamily="34" charset="0"/>
                <a:ea typeface="微软雅黑" panose="020B0503020204020204" pitchFamily="34" charset="-122"/>
              </a:rPr>
              <a:t>请输入您的标题</a:t>
            </a:r>
          </a:p>
        </p:txBody>
      </p:sp>
    </p:spTree>
    <p:extLst>
      <p:ext uri="{BB962C8B-B14F-4D97-AF65-F5344CB8AC3E}">
        <p14:creationId xmlns:p14="http://schemas.microsoft.com/office/powerpoint/2010/main" val="3663801901"/>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701881"/>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049200"/>
      </p:ext>
    </p:extLst>
  </p:cSld>
  <p:clrMapOvr>
    <a:masterClrMapping/>
  </p:clrMapOvr>
  <mc:AlternateContent xmlns:mc="http://schemas.openxmlformats.org/markup-compatibility/2006" xmlns:p14="http://schemas.microsoft.com/office/powerpoint/2010/main">
    <mc:Choice Requires="p14">
      <p:transition spd="slow" p14:dur="1600" advClick="0" advTm="5000">
        <p:blinds dir="vert"/>
      </p:transition>
    </mc:Choice>
    <mc:Fallback xmlns="">
      <p:transition spd="slow" advClick="0" advTm="50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98872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7" r:id="rId3"/>
    <p:sldLayoutId id="2147483672" r:id="rId4"/>
    <p:sldLayoutId id="2147483683" r:id="rId5"/>
    <p:sldLayoutId id="2147483684" r:id="rId6"/>
    <p:sldLayoutId id="2147483685" r:id="rId7"/>
    <p:sldLayoutId id="2147483682" r:id="rId8"/>
    <p:sldLayoutId id="2147483678" r:id="rId9"/>
    <p:sldLayoutId id="2147483686" r:id="rId10"/>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slideLayout" Target="../slideLayouts/slideLayout4.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108" y="1633415"/>
            <a:ext cx="7268307" cy="3540370"/>
          </a:xfrm>
          <a:prstGeom prst="rect">
            <a:avLst/>
          </a:prstGeom>
        </p:spPr>
      </p:pic>
      <p:sp>
        <p:nvSpPr>
          <p:cNvPr id="4" name="矩形 3"/>
          <p:cNvSpPr/>
          <p:nvPr/>
        </p:nvSpPr>
        <p:spPr>
          <a:xfrm>
            <a:off x="0" y="0"/>
            <a:ext cx="7835118" cy="1754326"/>
          </a:xfrm>
          <a:prstGeom prst="rect">
            <a:avLst/>
          </a:prstGeom>
          <a:noFill/>
        </p:spPr>
        <p:txBody>
          <a:bodyPr wrap="square" lIns="91440" tIns="45720" rIns="91440" bIns="45720">
            <a:spAutoFit/>
          </a:bodyPr>
          <a:lstStyle/>
          <a:p>
            <a:pPr algn="ctr"/>
            <a:r>
              <a:rPr lang="en-US" altLang="zh-CN"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Facial  Expression Recognition</a:t>
            </a:r>
            <a:endParaRPr lang="zh-CN"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8662736" y="5125419"/>
            <a:ext cx="2831431" cy="1421928"/>
          </a:xfrm>
          <a:prstGeom prst="rect">
            <a:avLst/>
          </a:prstGeom>
          <a:noFill/>
        </p:spPr>
        <p:txBody>
          <a:bodyPr wrap="square" rtlCol="0" anchor="ctr">
            <a:spAutoFit/>
          </a:bodyPr>
          <a:lstStyle/>
          <a:p>
            <a:pPr>
              <a:lnSpc>
                <a:spcPct val="120000"/>
              </a:lnSpc>
            </a:pPr>
            <a:r>
              <a:rPr lang="en-US" altLang="zh-CN" sz="1200" b="1" dirty="0" smtClean="0">
                <a:solidFill>
                  <a:schemeClr val="accent6">
                    <a:lumMod val="50000"/>
                  </a:schemeClr>
                </a:solidFill>
              </a:rPr>
              <a:t>Group 1</a:t>
            </a:r>
          </a:p>
          <a:p>
            <a:pPr>
              <a:lnSpc>
                <a:spcPct val="120000"/>
              </a:lnSpc>
            </a:pPr>
            <a:r>
              <a:rPr lang="en-US" altLang="zh-CN" sz="1200" b="1" dirty="0" smtClean="0">
                <a:solidFill>
                  <a:schemeClr val="accent6">
                    <a:lumMod val="50000"/>
                  </a:schemeClr>
                </a:solidFill>
              </a:rPr>
              <a:t>&gt;&gt;&gt;&gt;&gt;&gt;-</a:t>
            </a:r>
            <a:r>
              <a:rPr lang="en-US" altLang="zh-CN" sz="1200" b="1" dirty="0" err="1" smtClean="0">
                <a:solidFill>
                  <a:schemeClr val="accent6">
                    <a:lumMod val="50000"/>
                  </a:schemeClr>
                </a:solidFill>
              </a:rPr>
              <a:t>Feng</a:t>
            </a:r>
            <a:r>
              <a:rPr lang="en-US" altLang="zh-CN" sz="1200" b="1" dirty="0" smtClean="0">
                <a:solidFill>
                  <a:schemeClr val="accent6">
                    <a:lumMod val="50000"/>
                  </a:schemeClr>
                </a:solidFill>
              </a:rPr>
              <a:t> Su</a:t>
            </a:r>
          </a:p>
          <a:p>
            <a:pPr>
              <a:lnSpc>
                <a:spcPct val="120000"/>
              </a:lnSpc>
            </a:pPr>
            <a:r>
              <a:rPr lang="en-US" altLang="zh-CN" sz="1200" b="1" dirty="0" smtClean="0">
                <a:solidFill>
                  <a:schemeClr val="accent6">
                    <a:lumMod val="50000"/>
                  </a:schemeClr>
                </a:solidFill>
              </a:rPr>
              <a:t>  &gt;&gt;&gt;&gt;&gt;&gt;-</a:t>
            </a:r>
            <a:r>
              <a:rPr lang="en-US" altLang="zh-CN" sz="1200" b="1" dirty="0" err="1" smtClean="0">
                <a:solidFill>
                  <a:schemeClr val="accent6">
                    <a:lumMod val="50000"/>
                  </a:schemeClr>
                </a:solidFill>
              </a:rPr>
              <a:t>Sitong</a:t>
            </a:r>
            <a:r>
              <a:rPr lang="en-US" altLang="zh-CN" sz="1200" b="1" dirty="0" smtClean="0">
                <a:solidFill>
                  <a:schemeClr val="accent6">
                    <a:lumMod val="50000"/>
                  </a:schemeClr>
                </a:solidFill>
              </a:rPr>
              <a:t> Liu</a:t>
            </a:r>
          </a:p>
          <a:p>
            <a:pPr>
              <a:lnSpc>
                <a:spcPct val="120000"/>
              </a:lnSpc>
            </a:pPr>
            <a:r>
              <a:rPr lang="en-US" altLang="zh-CN" sz="1200" b="1" dirty="0" smtClean="0">
                <a:solidFill>
                  <a:schemeClr val="accent6">
                    <a:lumMod val="50000"/>
                  </a:schemeClr>
                </a:solidFill>
              </a:rPr>
              <a:t>    &gt;&gt;&gt;&gt;&gt;&gt;-</a:t>
            </a:r>
            <a:r>
              <a:rPr lang="en-US" altLang="zh-CN" sz="1200" b="1" dirty="0" err="1" smtClean="0">
                <a:solidFill>
                  <a:schemeClr val="accent6">
                    <a:lumMod val="50000"/>
                  </a:schemeClr>
                </a:solidFill>
              </a:rPr>
              <a:t>Tiancheng</a:t>
            </a:r>
            <a:r>
              <a:rPr lang="en-US" altLang="zh-CN" sz="1200" b="1" dirty="0" smtClean="0">
                <a:solidFill>
                  <a:schemeClr val="accent6">
                    <a:lumMod val="50000"/>
                  </a:schemeClr>
                </a:solidFill>
              </a:rPr>
              <a:t> Wang</a:t>
            </a:r>
          </a:p>
          <a:p>
            <a:pPr>
              <a:lnSpc>
                <a:spcPct val="120000"/>
              </a:lnSpc>
            </a:pPr>
            <a:r>
              <a:rPr lang="en-US" altLang="zh-CN" sz="1200" b="1" dirty="0" smtClean="0">
                <a:solidFill>
                  <a:schemeClr val="accent6">
                    <a:lumMod val="50000"/>
                  </a:schemeClr>
                </a:solidFill>
              </a:rPr>
              <a:t>       &gt;&gt;&gt;&gt;&gt;&gt;-</a:t>
            </a:r>
            <a:r>
              <a:rPr lang="en-US" altLang="zh-CN" sz="1200" b="1" dirty="0" err="1" smtClean="0">
                <a:solidFill>
                  <a:schemeClr val="accent6">
                    <a:lumMod val="50000"/>
                  </a:schemeClr>
                </a:solidFill>
              </a:rPr>
              <a:t>Hui</a:t>
            </a:r>
            <a:r>
              <a:rPr lang="en-US" altLang="zh-CN" sz="1200" b="1" dirty="0" smtClean="0">
                <a:solidFill>
                  <a:schemeClr val="accent6">
                    <a:lumMod val="50000"/>
                  </a:schemeClr>
                </a:solidFill>
              </a:rPr>
              <a:t> Chiang</a:t>
            </a:r>
          </a:p>
          <a:p>
            <a:pPr>
              <a:lnSpc>
                <a:spcPct val="120000"/>
              </a:lnSpc>
            </a:pPr>
            <a:r>
              <a:rPr lang="en-US" altLang="zh-CN" sz="1200" b="1" dirty="0" smtClean="0">
                <a:solidFill>
                  <a:schemeClr val="accent6">
                    <a:lumMod val="50000"/>
                  </a:schemeClr>
                </a:solidFill>
              </a:rPr>
              <a:t>          &gt;&gt;&gt;&gt;&gt;&gt;-David Zhang</a:t>
            </a:r>
            <a:endParaRPr lang="zh-CN" altLang="en-US" sz="1200" b="1" dirty="0" smtClean="0">
              <a:solidFill>
                <a:schemeClr val="accent6">
                  <a:lumMod val="50000"/>
                </a:schemeClr>
              </a:solidFill>
            </a:endParaRPr>
          </a:p>
        </p:txBody>
      </p:sp>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占位符 29">
            <a:extLst>
              <a:ext uri="{FF2B5EF4-FFF2-40B4-BE49-F238E27FC236}">
                <a16:creationId xmlns:a16="http://schemas.microsoft.com/office/drawing/2014/main" xmlns="" id="{0D748356-B2A8-4266-9028-F466553615A7}"/>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val="0"/>
              </a:ext>
            </a:extLst>
          </a:blip>
          <a:srcRect t="7813" b="7813"/>
          <a:stretch>
            <a:fillRect/>
          </a:stretch>
        </p:blipFill>
        <p:spPr/>
      </p:pic>
      <p:sp>
        <p:nvSpPr>
          <p:cNvPr id="5" name="矩形 4">
            <a:extLst>
              <a:ext uri="{FF2B5EF4-FFF2-40B4-BE49-F238E27FC236}">
                <a16:creationId xmlns:a16="http://schemas.microsoft.com/office/drawing/2014/main" xmlns="" id="{0807B623-31E2-427F-8CF7-A90A28B9F1A9}"/>
              </a:ext>
            </a:extLst>
          </p:cNvPr>
          <p:cNvSpPr/>
          <p:nvPr/>
        </p:nvSpPr>
        <p:spPr>
          <a:xfrm>
            <a:off x="0" y="0"/>
            <a:ext cx="12192000" cy="6858000"/>
          </a:xfrm>
          <a:prstGeom prst="rect">
            <a:avLst/>
          </a:prstGeom>
          <a:solidFill>
            <a:schemeClr val="tx1">
              <a:alpha val="53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29">
            <a:extLst>
              <a:ext uri="{FF2B5EF4-FFF2-40B4-BE49-F238E27FC236}">
                <a16:creationId xmlns:a16="http://schemas.microsoft.com/office/drawing/2014/main" xmlns="" id="{51208139-CE2E-4C1F-85C5-AAC8E31395E8}"/>
              </a:ext>
            </a:extLst>
          </p:cNvPr>
          <p:cNvSpPr/>
          <p:nvPr/>
        </p:nvSpPr>
        <p:spPr>
          <a:xfrm>
            <a:off x="7391400" y="-1814"/>
            <a:ext cx="4800600" cy="6859814"/>
          </a:xfrm>
          <a:custGeom>
            <a:avLst/>
            <a:gdLst>
              <a:gd name="connsiteX0" fmla="*/ 2954409 w 7131051"/>
              <a:gd name="connsiteY0" fmla="*/ 0 h 6872514"/>
              <a:gd name="connsiteX1" fmla="*/ 7131051 w 7131051"/>
              <a:gd name="connsiteY1" fmla="*/ 0 h 6872514"/>
              <a:gd name="connsiteX2" fmla="*/ 7131051 w 7131051"/>
              <a:gd name="connsiteY2" fmla="*/ 2206298 h 6872514"/>
              <a:gd name="connsiteX3" fmla="*/ 5845786 w 7131051"/>
              <a:gd name="connsiteY3" fmla="*/ 6858000 h 6872514"/>
              <a:gd name="connsiteX4" fmla="*/ 0 w 7131051"/>
              <a:gd name="connsiteY4" fmla="*/ 6872514 h 6872514"/>
              <a:gd name="connsiteX5" fmla="*/ 2954409 w 7131051"/>
              <a:gd name="connsiteY5" fmla="*/ 0 h 6872514"/>
              <a:gd name="connsiteX0-1" fmla="*/ 2954409 w 7131051"/>
              <a:gd name="connsiteY0-2" fmla="*/ 0 h 6883400"/>
              <a:gd name="connsiteX1-3" fmla="*/ 7131051 w 7131051"/>
              <a:gd name="connsiteY1-4" fmla="*/ 0 h 6883400"/>
              <a:gd name="connsiteX2-5" fmla="*/ 7131051 w 7131051"/>
              <a:gd name="connsiteY2-6" fmla="*/ 2206298 h 6883400"/>
              <a:gd name="connsiteX3-7" fmla="*/ 5388586 w 7131051"/>
              <a:gd name="connsiteY3-8" fmla="*/ 6883400 h 6883400"/>
              <a:gd name="connsiteX4-9" fmla="*/ 0 w 7131051"/>
              <a:gd name="connsiteY4-10" fmla="*/ 6872514 h 6883400"/>
              <a:gd name="connsiteX5-11" fmla="*/ 2954409 w 7131051"/>
              <a:gd name="connsiteY5-12" fmla="*/ 0 h 6883400"/>
              <a:gd name="connsiteX0-13" fmla="*/ 2954409 w 7131051"/>
              <a:gd name="connsiteY0-14" fmla="*/ 0 h 6872514"/>
              <a:gd name="connsiteX1-15" fmla="*/ 7131051 w 7131051"/>
              <a:gd name="connsiteY1-16" fmla="*/ 0 h 6872514"/>
              <a:gd name="connsiteX2-17" fmla="*/ 7131051 w 7131051"/>
              <a:gd name="connsiteY2-18" fmla="*/ 2206298 h 6872514"/>
              <a:gd name="connsiteX3-19" fmla="*/ 5147286 w 7131051"/>
              <a:gd name="connsiteY3-20" fmla="*/ 6858000 h 6872514"/>
              <a:gd name="connsiteX4-21" fmla="*/ 0 w 7131051"/>
              <a:gd name="connsiteY4-22" fmla="*/ 6872514 h 6872514"/>
              <a:gd name="connsiteX5-23" fmla="*/ 2954409 w 7131051"/>
              <a:gd name="connsiteY5-24" fmla="*/ 0 h 68725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131051" h="6872514">
                <a:moveTo>
                  <a:pt x="2954409" y="0"/>
                </a:moveTo>
                <a:lnTo>
                  <a:pt x="7131051" y="0"/>
                </a:lnTo>
                <a:lnTo>
                  <a:pt x="7131051" y="2206298"/>
                </a:lnTo>
                <a:lnTo>
                  <a:pt x="5147286" y="6858000"/>
                </a:lnTo>
                <a:lnTo>
                  <a:pt x="0" y="6872514"/>
                </a:lnTo>
                <a:lnTo>
                  <a:pt x="2954409" y="0"/>
                </a:lnTo>
                <a:close/>
              </a:path>
            </a:pathLst>
          </a:custGeom>
          <a:gradFill>
            <a:gsLst>
              <a:gs pos="0">
                <a:srgbClr val="C00000">
                  <a:alpha val="71000"/>
                </a:srgbClr>
              </a:gs>
              <a:gs pos="100000">
                <a:srgbClr val="C0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8" name="矩形 7">
            <a:extLst>
              <a:ext uri="{FF2B5EF4-FFF2-40B4-BE49-F238E27FC236}">
                <a16:creationId xmlns:a16="http://schemas.microsoft.com/office/drawing/2014/main" xmlns="" id="{E069A380-FDF4-4824-92D3-64820D4CCB46}"/>
              </a:ext>
            </a:extLst>
          </p:cNvPr>
          <p:cNvSpPr/>
          <p:nvPr/>
        </p:nvSpPr>
        <p:spPr>
          <a:xfrm>
            <a:off x="11363322" y="63245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44">
            <a:extLst>
              <a:ext uri="{FF2B5EF4-FFF2-40B4-BE49-F238E27FC236}">
                <a16:creationId xmlns:a16="http://schemas.microsoft.com/office/drawing/2014/main" xmlns="" id="{7A02B3CC-2B3E-48C4-AAA3-898F0D13CB62}"/>
              </a:ext>
            </a:extLst>
          </p:cNvPr>
          <p:cNvSpPr/>
          <p:nvPr/>
        </p:nvSpPr>
        <p:spPr>
          <a:xfrm>
            <a:off x="6857999" y="0"/>
            <a:ext cx="2239505" cy="6972300"/>
          </a:xfrm>
          <a:custGeom>
            <a:avLst/>
            <a:gdLst>
              <a:gd name="connsiteX0" fmla="*/ 2954409 w 3176060"/>
              <a:gd name="connsiteY0" fmla="*/ 0 h 6872514"/>
              <a:gd name="connsiteX1" fmla="*/ 3176060 w 3176060"/>
              <a:gd name="connsiteY1" fmla="*/ 0 h 6872514"/>
              <a:gd name="connsiteX2" fmla="*/ 221888 w 3176060"/>
              <a:gd name="connsiteY2" fmla="*/ 6871963 h 6872514"/>
              <a:gd name="connsiteX3" fmla="*/ 0 w 3176060"/>
              <a:gd name="connsiteY3" fmla="*/ 6872514 h 6872514"/>
              <a:gd name="connsiteX4" fmla="*/ 2954409 w 3176060"/>
              <a:gd name="connsiteY4" fmla="*/ 0 h 687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6060" h="6872514">
                <a:moveTo>
                  <a:pt x="2954409" y="0"/>
                </a:moveTo>
                <a:lnTo>
                  <a:pt x="3176060" y="0"/>
                </a:lnTo>
                <a:lnTo>
                  <a:pt x="221888" y="6871963"/>
                </a:lnTo>
                <a:lnTo>
                  <a:pt x="0" y="6872514"/>
                </a:lnTo>
                <a:lnTo>
                  <a:pt x="295440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0" name="任意多边形 29">
            <a:extLst>
              <a:ext uri="{FF2B5EF4-FFF2-40B4-BE49-F238E27FC236}">
                <a16:creationId xmlns:a16="http://schemas.microsoft.com/office/drawing/2014/main" xmlns="" id="{5D42656E-B878-471A-82A1-59BF8E9CA8B5}"/>
              </a:ext>
            </a:extLst>
          </p:cNvPr>
          <p:cNvSpPr/>
          <p:nvPr/>
        </p:nvSpPr>
        <p:spPr>
          <a:xfrm rot="2359010">
            <a:off x="474485" y="-768118"/>
            <a:ext cx="340224" cy="3558171"/>
          </a:xfrm>
          <a:custGeom>
            <a:avLst/>
            <a:gdLst>
              <a:gd name="connsiteX0" fmla="*/ 0 w 536976"/>
              <a:gd name="connsiteY0" fmla="*/ 536975 h 5615872"/>
              <a:gd name="connsiteX1" fmla="*/ 536976 w 536976"/>
              <a:gd name="connsiteY1" fmla="*/ 0 h 5615872"/>
              <a:gd name="connsiteX2" fmla="*/ 536976 w 536976"/>
              <a:gd name="connsiteY2" fmla="*/ 5615872 h 5615872"/>
              <a:gd name="connsiteX3" fmla="*/ 0 w 536976"/>
              <a:gd name="connsiteY3" fmla="*/ 5078896 h 5615872"/>
              <a:gd name="connsiteX4" fmla="*/ 0 w 536976"/>
              <a:gd name="connsiteY4" fmla="*/ 536975 h 5615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76" h="5615872">
                <a:moveTo>
                  <a:pt x="0" y="536975"/>
                </a:moveTo>
                <a:lnTo>
                  <a:pt x="536976" y="0"/>
                </a:lnTo>
                <a:lnTo>
                  <a:pt x="536976" y="5615872"/>
                </a:lnTo>
                <a:lnTo>
                  <a:pt x="0" y="5078896"/>
                </a:lnTo>
                <a:lnTo>
                  <a:pt x="0" y="536975"/>
                </a:lnTo>
                <a:close/>
              </a:path>
            </a:pathLst>
          </a:custGeom>
          <a:gradFill>
            <a:gsLst>
              <a:gs pos="0">
                <a:srgbClr val="C00000">
                  <a:alpha val="71000"/>
                </a:srgbClr>
              </a:gs>
              <a:gs pos="100000">
                <a:srgbClr val="C0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PA_文本框 5">
            <a:extLst>
              <a:ext uri="{FF2B5EF4-FFF2-40B4-BE49-F238E27FC236}">
                <a16:creationId xmlns:a16="http://schemas.microsoft.com/office/drawing/2014/main" xmlns="" id="{DC37CB4B-D6EB-4427-874C-A88CD224B060}"/>
              </a:ext>
            </a:extLst>
          </p:cNvPr>
          <p:cNvSpPr txBox="1"/>
          <p:nvPr>
            <p:custDataLst>
              <p:tags r:id="rId1"/>
            </p:custDataLst>
          </p:nvPr>
        </p:nvSpPr>
        <p:spPr>
          <a:xfrm>
            <a:off x="143095" y="2495149"/>
            <a:ext cx="9284609" cy="2308324"/>
          </a:xfrm>
          <a:prstGeom prst="rect">
            <a:avLst/>
          </a:prstGeom>
          <a:noFill/>
        </p:spPr>
        <p:txBody>
          <a:bodyPr wrap="square" rtlCol="0">
            <a:spAutoFit/>
          </a:bodyPr>
          <a:lstStyle/>
          <a:p>
            <a:r>
              <a:rPr lang="en-US" altLang="zh-CN" sz="7200" spc="300" dirty="0" smtClean="0">
                <a:solidFill>
                  <a:schemeClr val="bg1"/>
                </a:solidFill>
                <a:latin typeface="微软雅黑" panose="020B0503020204020204" pitchFamily="34" charset="-122"/>
                <a:ea typeface="微软雅黑" panose="020B0503020204020204" pitchFamily="34" charset="-122"/>
              </a:rPr>
              <a:t>Thanks for your attention!</a:t>
            </a:r>
            <a:endParaRPr lang="zh-CN" altLang="en-US" sz="7200"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2384467"/>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randombar(horizontal)">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占位符 27">
            <a:extLst>
              <a:ext uri="{FF2B5EF4-FFF2-40B4-BE49-F238E27FC236}">
                <a16:creationId xmlns:a16="http://schemas.microsoft.com/office/drawing/2014/main" xmlns="" id="{37150361-CF2C-4273-B366-6A2229269C6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val="0"/>
              </a:ext>
            </a:extLst>
          </a:blip>
          <a:srcRect t="7813" b="7813"/>
          <a:stretch>
            <a:fillRect/>
          </a:stretch>
        </p:blipFill>
        <p:spPr/>
      </p:pic>
      <p:sp>
        <p:nvSpPr>
          <p:cNvPr id="3" name="矩形 2">
            <a:extLst>
              <a:ext uri="{FF2B5EF4-FFF2-40B4-BE49-F238E27FC236}">
                <a16:creationId xmlns:a16="http://schemas.microsoft.com/office/drawing/2014/main" xmlns="" id="{0D23016B-AD20-4AF2-82CB-CDA41991BBD3}"/>
              </a:ext>
            </a:extLst>
          </p:cNvPr>
          <p:cNvSpPr/>
          <p:nvPr/>
        </p:nvSpPr>
        <p:spPr>
          <a:xfrm>
            <a:off x="219315" y="285750"/>
            <a:ext cx="11753370" cy="6286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D44B6F1D-655D-41B5-A0E4-D52F6D86EE94}"/>
              </a:ext>
            </a:extLst>
          </p:cNvPr>
          <p:cNvSpPr/>
          <p:nvPr/>
        </p:nvSpPr>
        <p:spPr>
          <a:xfrm>
            <a:off x="527957" y="603250"/>
            <a:ext cx="11136086" cy="56515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xmlns="" id="{93FC6808-1EA5-46EA-8210-039F38EB399C}"/>
              </a:ext>
            </a:extLst>
          </p:cNvPr>
          <p:cNvSpPr txBox="1"/>
          <p:nvPr/>
        </p:nvSpPr>
        <p:spPr>
          <a:xfrm>
            <a:off x="3623767" y="1009238"/>
            <a:ext cx="4991643" cy="1015663"/>
          </a:xfrm>
          <a:prstGeom prst="rect">
            <a:avLst/>
          </a:prstGeom>
          <a:noFill/>
        </p:spPr>
        <p:txBody>
          <a:bodyPr wrap="square" rtlCol="0">
            <a:spAutoFit/>
          </a:bodyPr>
          <a:lstStyle/>
          <a:p>
            <a:pPr algn="dist"/>
            <a:r>
              <a:rPr lang="en-US" altLang="zh-CN" sz="6000" b="1" dirty="0" smtClean="0">
                <a:solidFill>
                  <a:srgbClr val="C00000"/>
                </a:solidFill>
                <a:latin typeface="微软雅黑" panose="020B0503020204020204" pitchFamily="34" charset="-122"/>
                <a:ea typeface="微软雅黑" panose="020B0503020204020204" pitchFamily="34" charset="-122"/>
              </a:rPr>
              <a:t>CONTENTS</a:t>
            </a:r>
            <a:endParaRPr lang="zh-CN" altLang="en-US" sz="6000" dirty="0">
              <a:solidFill>
                <a:srgbClr val="404040"/>
              </a:solidFill>
              <a:latin typeface="Century Gothic" panose="020B0502020202020204"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xmlns="" id="{CB05B0B0-4FE3-4AEE-BD3A-AB2AB56C77AF}"/>
              </a:ext>
            </a:extLst>
          </p:cNvPr>
          <p:cNvSpPr txBox="1"/>
          <p:nvPr/>
        </p:nvSpPr>
        <p:spPr>
          <a:xfrm>
            <a:off x="1336431" y="3916481"/>
            <a:ext cx="2333689" cy="584775"/>
          </a:xfrm>
          <a:prstGeom prst="rect">
            <a:avLst/>
          </a:prstGeom>
          <a:noFill/>
        </p:spPr>
        <p:txBody>
          <a:bodyPr wrap="square" rtlCol="0">
            <a:spAutoFit/>
          </a:bodyPr>
          <a:lstStyle/>
          <a:p>
            <a:pPr algn="ctr"/>
            <a:r>
              <a:rPr lang="en-US" altLang="zh-CN" sz="3200" dirty="0" smtClean="0">
                <a:solidFill>
                  <a:srgbClr val="404040"/>
                </a:solidFill>
                <a:latin typeface="Century Gothic" panose="020B0502020202020204" pitchFamily="34" charset="0"/>
                <a:ea typeface="微软雅黑" panose="020B0503020204020204" pitchFamily="34" charset="-122"/>
              </a:rPr>
              <a:t>Motivation</a:t>
            </a:r>
            <a:endParaRPr lang="zh-CN" altLang="en-US" sz="3200" dirty="0">
              <a:solidFill>
                <a:srgbClr val="404040"/>
              </a:solidFill>
              <a:latin typeface="Century Gothic" panose="020B0502020202020204" pitchFamily="34" charset="0"/>
              <a:ea typeface="微软雅黑" panose="020B0503020204020204" pitchFamily="34" charset="-122"/>
            </a:endParaRPr>
          </a:p>
        </p:txBody>
      </p:sp>
      <p:sp>
        <p:nvSpPr>
          <p:cNvPr id="8" name="椭圆 7">
            <a:extLst>
              <a:ext uri="{FF2B5EF4-FFF2-40B4-BE49-F238E27FC236}">
                <a16:creationId xmlns:a16="http://schemas.microsoft.com/office/drawing/2014/main" xmlns="" id="{4C11F378-4B77-4E2D-A046-17EA87A628CC}"/>
              </a:ext>
            </a:extLst>
          </p:cNvPr>
          <p:cNvSpPr/>
          <p:nvPr/>
        </p:nvSpPr>
        <p:spPr>
          <a:xfrm>
            <a:off x="2021806" y="2901837"/>
            <a:ext cx="938734" cy="93873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xmlns="" id="{AFACE14A-AA59-4ADF-8E1A-D8088521255A}"/>
              </a:ext>
            </a:extLst>
          </p:cNvPr>
          <p:cNvSpPr/>
          <p:nvPr/>
        </p:nvSpPr>
        <p:spPr>
          <a:xfrm>
            <a:off x="4425024" y="2901837"/>
            <a:ext cx="938734" cy="93873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xmlns="" id="{55D4552F-7919-4B3A-A9A4-D2938046136C}"/>
              </a:ext>
            </a:extLst>
          </p:cNvPr>
          <p:cNvSpPr/>
          <p:nvPr/>
        </p:nvSpPr>
        <p:spPr>
          <a:xfrm>
            <a:off x="6828242" y="2901837"/>
            <a:ext cx="938734" cy="93873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6BED389E-0098-4A21-8C1A-A21845CF31D8}"/>
              </a:ext>
            </a:extLst>
          </p:cNvPr>
          <p:cNvSpPr/>
          <p:nvPr/>
        </p:nvSpPr>
        <p:spPr>
          <a:xfrm>
            <a:off x="9231460" y="2901837"/>
            <a:ext cx="938734" cy="93873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60">
            <a:extLst>
              <a:ext uri="{FF2B5EF4-FFF2-40B4-BE49-F238E27FC236}">
                <a16:creationId xmlns:a16="http://schemas.microsoft.com/office/drawing/2014/main" xmlns="" id="{E171FA1F-43FF-40B8-AEA8-455288AB458A}"/>
              </a:ext>
            </a:extLst>
          </p:cNvPr>
          <p:cNvSpPr/>
          <p:nvPr/>
        </p:nvSpPr>
        <p:spPr bwMode="auto">
          <a:xfrm>
            <a:off x="2329271" y="3161206"/>
            <a:ext cx="397262" cy="476714"/>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sp>
        <p:nvSpPr>
          <p:cNvPr id="13" name="Freeform 159">
            <a:extLst>
              <a:ext uri="{FF2B5EF4-FFF2-40B4-BE49-F238E27FC236}">
                <a16:creationId xmlns:a16="http://schemas.microsoft.com/office/drawing/2014/main" xmlns="" id="{14120BF3-ED5D-4C98-ADE7-D843DED65D66}"/>
              </a:ext>
            </a:extLst>
          </p:cNvPr>
          <p:cNvSpPr/>
          <p:nvPr/>
        </p:nvSpPr>
        <p:spPr bwMode="auto">
          <a:xfrm>
            <a:off x="4654618" y="3156309"/>
            <a:ext cx="490904" cy="47671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sp>
        <p:nvSpPr>
          <p:cNvPr id="14" name="Freeform 85">
            <a:extLst>
              <a:ext uri="{FF2B5EF4-FFF2-40B4-BE49-F238E27FC236}">
                <a16:creationId xmlns:a16="http://schemas.microsoft.com/office/drawing/2014/main" xmlns="" id="{DD866C8F-6BE1-4E7F-B7D3-55BAD8CFBBDF}"/>
              </a:ext>
            </a:extLst>
          </p:cNvPr>
          <p:cNvSpPr/>
          <p:nvPr/>
        </p:nvSpPr>
        <p:spPr bwMode="auto">
          <a:xfrm>
            <a:off x="9477390" y="3142125"/>
            <a:ext cx="431314" cy="490900"/>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sp>
        <p:nvSpPr>
          <p:cNvPr id="15" name="Freeform 109">
            <a:extLst>
              <a:ext uri="{FF2B5EF4-FFF2-40B4-BE49-F238E27FC236}">
                <a16:creationId xmlns:a16="http://schemas.microsoft.com/office/drawing/2014/main" xmlns="" id="{7D432A2B-EDDB-47ED-8A64-FAB0A641E181}"/>
              </a:ext>
            </a:extLst>
          </p:cNvPr>
          <p:cNvSpPr/>
          <p:nvPr/>
        </p:nvSpPr>
        <p:spPr bwMode="auto">
          <a:xfrm>
            <a:off x="7040604" y="3123073"/>
            <a:ext cx="490904" cy="490902"/>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sp>
        <p:nvSpPr>
          <p:cNvPr id="16" name="文本框 15">
            <a:extLst>
              <a:ext uri="{FF2B5EF4-FFF2-40B4-BE49-F238E27FC236}">
                <a16:creationId xmlns:a16="http://schemas.microsoft.com/office/drawing/2014/main" xmlns="" id="{73EB0A77-C94D-4391-96CD-287422F9BC90}"/>
              </a:ext>
            </a:extLst>
          </p:cNvPr>
          <p:cNvSpPr txBox="1"/>
          <p:nvPr/>
        </p:nvSpPr>
        <p:spPr>
          <a:xfrm>
            <a:off x="3917444" y="3916481"/>
            <a:ext cx="1953894" cy="584775"/>
          </a:xfrm>
          <a:prstGeom prst="rect">
            <a:avLst/>
          </a:prstGeom>
          <a:noFill/>
        </p:spPr>
        <p:txBody>
          <a:bodyPr wrap="square" rtlCol="0">
            <a:spAutoFit/>
          </a:bodyPr>
          <a:lstStyle/>
          <a:p>
            <a:pPr algn="ctr"/>
            <a:r>
              <a:rPr lang="en-US" altLang="zh-CN" sz="3200" dirty="0" smtClean="0">
                <a:solidFill>
                  <a:srgbClr val="404040"/>
                </a:solidFill>
                <a:latin typeface="Century Gothic" panose="020B0502020202020204" pitchFamily="34" charset="0"/>
                <a:ea typeface="微软雅黑" panose="020B0503020204020204" pitchFamily="34" charset="-122"/>
              </a:rPr>
              <a:t>Models</a:t>
            </a:r>
            <a:endParaRPr lang="zh-CN" altLang="en-US" sz="3200" dirty="0">
              <a:solidFill>
                <a:srgbClr val="404040"/>
              </a:solidFill>
              <a:latin typeface="Century Gothic" panose="020B0502020202020204" pitchFamily="34" charset="0"/>
              <a:ea typeface="微软雅黑" panose="020B0503020204020204" pitchFamily="34" charset="-122"/>
            </a:endParaRPr>
          </a:p>
        </p:txBody>
      </p:sp>
      <p:sp>
        <p:nvSpPr>
          <p:cNvPr id="17" name="文本框 16">
            <a:extLst>
              <a:ext uri="{FF2B5EF4-FFF2-40B4-BE49-F238E27FC236}">
                <a16:creationId xmlns:a16="http://schemas.microsoft.com/office/drawing/2014/main" xmlns="" id="{75A1DDBA-3FAB-49BB-822F-D9859C664AA5}"/>
              </a:ext>
            </a:extLst>
          </p:cNvPr>
          <p:cNvSpPr txBox="1"/>
          <p:nvPr/>
        </p:nvSpPr>
        <p:spPr>
          <a:xfrm>
            <a:off x="6119588" y="3916481"/>
            <a:ext cx="2335892" cy="584775"/>
          </a:xfrm>
          <a:prstGeom prst="rect">
            <a:avLst/>
          </a:prstGeom>
          <a:noFill/>
        </p:spPr>
        <p:txBody>
          <a:bodyPr wrap="square" rtlCol="0">
            <a:spAutoFit/>
          </a:bodyPr>
          <a:lstStyle/>
          <a:p>
            <a:pPr algn="ctr"/>
            <a:r>
              <a:rPr lang="en-US" altLang="zh-CN" sz="3200" dirty="0" err="1" smtClean="0">
                <a:solidFill>
                  <a:srgbClr val="404040"/>
                </a:solidFill>
                <a:latin typeface="Century Gothic" panose="020B0502020202020204" pitchFamily="34" charset="0"/>
                <a:ea typeface="微软雅黑" panose="020B0503020204020204" pitchFamily="34" charset="-122"/>
              </a:rPr>
              <a:t>implments</a:t>
            </a:r>
            <a:endParaRPr lang="zh-CN" altLang="en-US" sz="3200" dirty="0">
              <a:solidFill>
                <a:srgbClr val="404040"/>
              </a:solidFill>
              <a:latin typeface="Century Gothic" panose="020B0502020202020204" pitchFamily="34" charset="0"/>
              <a:ea typeface="微软雅黑" panose="020B0503020204020204" pitchFamily="34" charset="-122"/>
            </a:endParaRPr>
          </a:p>
        </p:txBody>
      </p:sp>
      <p:sp>
        <p:nvSpPr>
          <p:cNvPr id="18" name="文本框 17">
            <a:extLst>
              <a:ext uri="{FF2B5EF4-FFF2-40B4-BE49-F238E27FC236}">
                <a16:creationId xmlns:a16="http://schemas.microsoft.com/office/drawing/2014/main" xmlns="" id="{3AD316D5-D3B8-4D1C-9DB4-85713584DCE6}"/>
              </a:ext>
            </a:extLst>
          </p:cNvPr>
          <p:cNvSpPr txBox="1"/>
          <p:nvPr/>
        </p:nvSpPr>
        <p:spPr>
          <a:xfrm>
            <a:off x="8554946" y="3916481"/>
            <a:ext cx="2394408" cy="584775"/>
          </a:xfrm>
          <a:prstGeom prst="rect">
            <a:avLst/>
          </a:prstGeom>
          <a:noFill/>
        </p:spPr>
        <p:txBody>
          <a:bodyPr wrap="square" rtlCol="0">
            <a:spAutoFit/>
          </a:bodyPr>
          <a:lstStyle/>
          <a:p>
            <a:pPr algn="ctr"/>
            <a:r>
              <a:rPr lang="en-US" altLang="zh-CN" sz="3200" dirty="0" smtClean="0">
                <a:solidFill>
                  <a:srgbClr val="404040"/>
                </a:solidFill>
                <a:latin typeface="Century Gothic" panose="020B0502020202020204" pitchFamily="34" charset="0"/>
                <a:ea typeface="微软雅黑" panose="020B0503020204020204" pitchFamily="34" charset="-122"/>
              </a:rPr>
              <a:t>Conclusion</a:t>
            </a:r>
            <a:endParaRPr lang="zh-CN" altLang="en-US" sz="3200" dirty="0">
              <a:solidFill>
                <a:srgbClr val="404040"/>
              </a:solidFill>
              <a:latin typeface="Century Gothic" panose="020B0502020202020204" pitchFamily="34" charset="0"/>
              <a:ea typeface="微软雅黑" panose="020B0503020204020204" pitchFamily="34" charset="-122"/>
            </a:endParaRPr>
          </a:p>
        </p:txBody>
      </p:sp>
      <p:sp>
        <p:nvSpPr>
          <p:cNvPr id="19" name="矩形 18">
            <a:extLst>
              <a:ext uri="{FF2B5EF4-FFF2-40B4-BE49-F238E27FC236}">
                <a16:creationId xmlns:a16="http://schemas.microsoft.com/office/drawing/2014/main" xmlns="" id="{41132043-B617-4120-965D-7A591BD05253}"/>
              </a:ext>
            </a:extLst>
          </p:cNvPr>
          <p:cNvSpPr/>
          <p:nvPr/>
        </p:nvSpPr>
        <p:spPr>
          <a:xfrm>
            <a:off x="1166043" y="4628155"/>
            <a:ext cx="2401619" cy="646331"/>
          </a:xfrm>
          <a:prstGeom prst="rect">
            <a:avLst/>
          </a:prstGeom>
        </p:spPr>
        <p:txBody>
          <a:bodyPr wrap="none">
            <a:spAutoFit/>
          </a:bodyPr>
          <a:lstStyle/>
          <a:p>
            <a:pPr algn="ctr"/>
            <a:r>
              <a:rPr lang="en-US" altLang="zh-CN" dirty="0" smtClean="0">
                <a:solidFill>
                  <a:srgbClr val="404040"/>
                </a:solidFill>
                <a:latin typeface="Century Gothic" panose="020B0502020202020204" pitchFamily="34" charset="0"/>
              </a:rPr>
              <a:t>What can you learn</a:t>
            </a:r>
          </a:p>
          <a:p>
            <a:pPr algn="ctr"/>
            <a:r>
              <a:rPr lang="en-US" altLang="zh-CN" dirty="0" smtClean="0">
                <a:solidFill>
                  <a:srgbClr val="404040"/>
                </a:solidFill>
                <a:latin typeface="Century Gothic" panose="020B0502020202020204" pitchFamily="34" charset="0"/>
              </a:rPr>
              <a:t> from this project</a:t>
            </a:r>
            <a:endParaRPr lang="en-US" altLang="zh-CN" b="0" i="0" dirty="0">
              <a:solidFill>
                <a:srgbClr val="404040"/>
              </a:solidFill>
              <a:effectLst/>
              <a:latin typeface="Century Gothic" panose="020B0502020202020204" pitchFamily="34" charset="0"/>
            </a:endParaRPr>
          </a:p>
        </p:txBody>
      </p:sp>
      <p:sp>
        <p:nvSpPr>
          <p:cNvPr id="20" name="矩形 19">
            <a:extLst>
              <a:ext uri="{FF2B5EF4-FFF2-40B4-BE49-F238E27FC236}">
                <a16:creationId xmlns:a16="http://schemas.microsoft.com/office/drawing/2014/main" xmlns="" id="{AA984F4E-4F93-45B3-B0E3-936D432D0086}"/>
              </a:ext>
            </a:extLst>
          </p:cNvPr>
          <p:cNvSpPr/>
          <p:nvPr/>
        </p:nvSpPr>
        <p:spPr>
          <a:xfrm>
            <a:off x="3563303" y="4628155"/>
            <a:ext cx="2598741" cy="646331"/>
          </a:xfrm>
          <a:prstGeom prst="rect">
            <a:avLst/>
          </a:prstGeom>
        </p:spPr>
        <p:txBody>
          <a:bodyPr wrap="square">
            <a:spAutoFit/>
          </a:bodyPr>
          <a:lstStyle/>
          <a:p>
            <a:pPr algn="ctr"/>
            <a:r>
              <a:rPr lang="en-US" altLang="zh-CN" dirty="0" smtClean="0">
                <a:latin typeface="Century Gothic" panose="020B0502020202020204" pitchFamily="34" charset="0"/>
              </a:rPr>
              <a:t>A brief introduction to CNN</a:t>
            </a:r>
            <a:endParaRPr lang="zh-CN" altLang="en-US" dirty="0">
              <a:latin typeface="Century Gothic" panose="020B0502020202020204" pitchFamily="34" charset="0"/>
            </a:endParaRPr>
          </a:p>
        </p:txBody>
      </p:sp>
      <p:sp>
        <p:nvSpPr>
          <p:cNvPr id="21" name="矩形 20">
            <a:extLst>
              <a:ext uri="{FF2B5EF4-FFF2-40B4-BE49-F238E27FC236}">
                <a16:creationId xmlns:a16="http://schemas.microsoft.com/office/drawing/2014/main" xmlns="" id="{D31E4824-2622-4399-99F5-F13DA06B5209}"/>
              </a:ext>
            </a:extLst>
          </p:cNvPr>
          <p:cNvSpPr/>
          <p:nvPr/>
        </p:nvSpPr>
        <p:spPr>
          <a:xfrm>
            <a:off x="6073530" y="4628155"/>
            <a:ext cx="2569934" cy="923330"/>
          </a:xfrm>
          <a:prstGeom prst="rect">
            <a:avLst/>
          </a:prstGeom>
        </p:spPr>
        <p:txBody>
          <a:bodyPr wrap="none">
            <a:spAutoFit/>
          </a:bodyPr>
          <a:lstStyle/>
          <a:p>
            <a:pPr algn="ctr"/>
            <a:r>
              <a:rPr lang="en-US" altLang="zh-CN" dirty="0" smtClean="0">
                <a:solidFill>
                  <a:srgbClr val="404040"/>
                </a:solidFill>
                <a:latin typeface="Century Gothic" panose="020B0502020202020204" pitchFamily="34" charset="0"/>
              </a:rPr>
              <a:t>The implementations </a:t>
            </a:r>
          </a:p>
          <a:p>
            <a:pPr algn="ctr"/>
            <a:r>
              <a:rPr lang="en-US" altLang="zh-CN" dirty="0">
                <a:solidFill>
                  <a:srgbClr val="404040"/>
                </a:solidFill>
                <a:latin typeface="Century Gothic" panose="020B0502020202020204" pitchFamily="34" charset="0"/>
              </a:rPr>
              <a:t>o</a:t>
            </a:r>
            <a:r>
              <a:rPr lang="en-US" altLang="zh-CN" dirty="0" smtClean="0">
                <a:solidFill>
                  <a:srgbClr val="404040"/>
                </a:solidFill>
                <a:latin typeface="Century Gothic" panose="020B0502020202020204" pitchFamily="34" charset="0"/>
              </a:rPr>
              <a:t>f CNN models</a:t>
            </a:r>
          </a:p>
          <a:p>
            <a:pPr algn="ctr"/>
            <a:r>
              <a:rPr lang="en-US" altLang="zh-CN" dirty="0" smtClean="0">
                <a:solidFill>
                  <a:srgbClr val="404040"/>
                </a:solidFill>
                <a:latin typeface="Century Gothic" panose="020B0502020202020204" pitchFamily="34" charset="0"/>
              </a:rPr>
              <a:t>In this project</a:t>
            </a:r>
            <a:endParaRPr lang="zh-CN" altLang="en-US" dirty="0">
              <a:solidFill>
                <a:srgbClr val="404040"/>
              </a:solidFill>
              <a:latin typeface="Century Gothic" panose="020B0502020202020204" pitchFamily="34" charset="0"/>
            </a:endParaRPr>
          </a:p>
        </p:txBody>
      </p:sp>
      <p:sp>
        <p:nvSpPr>
          <p:cNvPr id="22" name="矩形 21">
            <a:extLst>
              <a:ext uri="{FF2B5EF4-FFF2-40B4-BE49-F238E27FC236}">
                <a16:creationId xmlns:a16="http://schemas.microsoft.com/office/drawing/2014/main" xmlns="" id="{7933F912-6A2F-42A1-B4E0-8B7E2C9302AE}"/>
              </a:ext>
            </a:extLst>
          </p:cNvPr>
          <p:cNvSpPr/>
          <p:nvPr/>
        </p:nvSpPr>
        <p:spPr>
          <a:xfrm>
            <a:off x="8554946" y="4628155"/>
            <a:ext cx="2547164" cy="923330"/>
          </a:xfrm>
          <a:prstGeom prst="rect">
            <a:avLst/>
          </a:prstGeom>
        </p:spPr>
        <p:txBody>
          <a:bodyPr wrap="square">
            <a:spAutoFit/>
          </a:bodyPr>
          <a:lstStyle/>
          <a:p>
            <a:pPr algn="ctr"/>
            <a:r>
              <a:rPr lang="en-US" altLang="zh-CN" dirty="0" smtClean="0">
                <a:latin typeface="Century Gothic" panose="020B0502020202020204" pitchFamily="34" charset="0"/>
              </a:rPr>
              <a:t>Some more Interesting areas worth exploring</a:t>
            </a:r>
            <a:endParaRPr lang="zh-CN" altLang="en-US" dirty="0">
              <a:latin typeface="Century Gothic" panose="020B0502020202020204" pitchFamily="34" charset="0"/>
            </a:endParaRPr>
          </a:p>
        </p:txBody>
      </p:sp>
      <p:cxnSp>
        <p:nvCxnSpPr>
          <p:cNvPr id="23" name="直接连接符 22">
            <a:extLst>
              <a:ext uri="{FF2B5EF4-FFF2-40B4-BE49-F238E27FC236}">
                <a16:creationId xmlns:a16="http://schemas.microsoft.com/office/drawing/2014/main" xmlns="" id="{D09C1D3B-0968-4A91-B166-3458DB359244}"/>
              </a:ext>
            </a:extLst>
          </p:cNvPr>
          <p:cNvCxnSpPr/>
          <p:nvPr/>
        </p:nvCxnSpPr>
        <p:spPr>
          <a:xfrm>
            <a:off x="3670120" y="3020786"/>
            <a:ext cx="0" cy="115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E816AB52-A4A7-4B14-961C-9B952B10AED9}"/>
              </a:ext>
            </a:extLst>
          </p:cNvPr>
          <p:cNvCxnSpPr/>
          <p:nvPr/>
        </p:nvCxnSpPr>
        <p:spPr>
          <a:xfrm>
            <a:off x="6047560" y="3020786"/>
            <a:ext cx="0" cy="115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xmlns="" id="{0D731E3F-0461-462F-BB09-CE3C681403B7}"/>
              </a:ext>
            </a:extLst>
          </p:cNvPr>
          <p:cNvCxnSpPr/>
          <p:nvPr/>
        </p:nvCxnSpPr>
        <p:spPr>
          <a:xfrm>
            <a:off x="8455480" y="3020786"/>
            <a:ext cx="0" cy="115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727303"/>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a:extLst>
              <a:ext uri="{FF2B5EF4-FFF2-40B4-BE49-F238E27FC236}">
                <a16:creationId xmlns:a16="http://schemas.microsoft.com/office/drawing/2014/main" xmlns="" id="{8404C4E9-0DA3-4B03-883D-B83AB174CD6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val="0"/>
              </a:ext>
            </a:extLst>
          </a:blip>
          <a:srcRect l="16682" r="16682"/>
          <a:stretch>
            <a:fillRect/>
          </a:stretch>
        </p:blipFill>
        <p:spPr/>
      </p:pic>
      <p:sp>
        <p:nvSpPr>
          <p:cNvPr id="4" name="文本框 3">
            <a:extLst>
              <a:ext uri="{FF2B5EF4-FFF2-40B4-BE49-F238E27FC236}">
                <a16:creationId xmlns:a16="http://schemas.microsoft.com/office/drawing/2014/main" xmlns="" id="{CD468F6B-B45E-4577-8296-D5DFCEA7046A}"/>
              </a:ext>
            </a:extLst>
          </p:cNvPr>
          <p:cNvSpPr txBox="1"/>
          <p:nvPr/>
        </p:nvSpPr>
        <p:spPr>
          <a:xfrm>
            <a:off x="649967" y="2995304"/>
            <a:ext cx="3204529" cy="1477328"/>
          </a:xfrm>
          <a:prstGeom prst="rect">
            <a:avLst/>
          </a:prstGeom>
          <a:noFill/>
        </p:spPr>
        <p:txBody>
          <a:bodyPr wrap="square" rtlCol="0">
            <a:spAutoFit/>
          </a:bodyPr>
          <a:lstStyle/>
          <a:p>
            <a:pPr marL="171450" indent="-171450">
              <a:buFont typeface="Arial" charset="0"/>
              <a:buChar char="•"/>
            </a:pPr>
            <a:r>
              <a:rPr lang="en-US" altLang="zh-CN" dirty="0" smtClean="0">
                <a:solidFill>
                  <a:srgbClr val="C00000"/>
                </a:solidFill>
                <a:latin typeface="Century Gothic" panose="020B0502020202020204" pitchFamily="34" charset="0"/>
                <a:ea typeface="微软雅黑" panose="020B0503020204020204" pitchFamily="34" charset="-122"/>
              </a:rPr>
              <a:t>A facial recognition model which can be applied to many fields</a:t>
            </a:r>
          </a:p>
          <a:p>
            <a:pPr marL="171450" indent="-171450">
              <a:buFont typeface="Arial" charset="0"/>
              <a:buChar char="•"/>
            </a:pPr>
            <a:r>
              <a:rPr lang="en-US" altLang="zh-CN" dirty="0" smtClean="0">
                <a:solidFill>
                  <a:srgbClr val="C00000"/>
                </a:solidFill>
                <a:latin typeface="Century Gothic" panose="020B0502020202020204" pitchFamily="34" charset="0"/>
                <a:ea typeface="微软雅黑" panose="020B0503020204020204" pitchFamily="34" charset="-122"/>
              </a:rPr>
              <a:t>A basic understanding towards CNN</a:t>
            </a:r>
            <a:endParaRPr lang="zh-CN" altLang="en-US" dirty="0">
              <a:solidFill>
                <a:srgbClr val="C00000"/>
              </a:solidFill>
              <a:latin typeface="Century Gothic" panose="020B0502020202020204" pitchFamily="34" charset="0"/>
              <a:ea typeface="微软雅黑" panose="020B0503020204020204" pitchFamily="34" charset="-122"/>
            </a:endParaRPr>
          </a:p>
        </p:txBody>
      </p:sp>
      <p:cxnSp>
        <p:nvCxnSpPr>
          <p:cNvPr id="6" name="直接连接符 5">
            <a:extLst>
              <a:ext uri="{FF2B5EF4-FFF2-40B4-BE49-F238E27FC236}">
                <a16:creationId xmlns:a16="http://schemas.microsoft.com/office/drawing/2014/main" xmlns="" id="{B1F10C71-4D77-48EB-9F15-9F2E05BDE9E0}"/>
              </a:ext>
            </a:extLst>
          </p:cNvPr>
          <p:cNvCxnSpPr/>
          <p:nvPr/>
        </p:nvCxnSpPr>
        <p:spPr>
          <a:xfrm>
            <a:off x="747759" y="2863263"/>
            <a:ext cx="3254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圆角矩形 31">
            <a:extLst>
              <a:ext uri="{FF2B5EF4-FFF2-40B4-BE49-F238E27FC236}">
                <a16:creationId xmlns:a16="http://schemas.microsoft.com/office/drawing/2014/main" xmlns="" id="{AC21D688-E114-44F4-977D-E2971550A9AA}"/>
              </a:ext>
            </a:extLst>
          </p:cNvPr>
          <p:cNvSpPr/>
          <p:nvPr/>
        </p:nvSpPr>
        <p:spPr>
          <a:xfrm>
            <a:off x="849357" y="5408324"/>
            <a:ext cx="743576" cy="303948"/>
          </a:xfrm>
          <a:prstGeom prst="roundRect">
            <a:avLst>
              <a:gd name="adj" fmla="val 50000"/>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文本框 7">
            <a:extLst>
              <a:ext uri="{FF2B5EF4-FFF2-40B4-BE49-F238E27FC236}">
                <a16:creationId xmlns:a16="http://schemas.microsoft.com/office/drawing/2014/main" xmlns="" id="{2A6D61E8-27E0-49B9-B79F-F517192C92FC}"/>
              </a:ext>
            </a:extLst>
          </p:cNvPr>
          <p:cNvSpPr txBox="1"/>
          <p:nvPr/>
        </p:nvSpPr>
        <p:spPr>
          <a:xfrm>
            <a:off x="875550" y="5394603"/>
            <a:ext cx="781960" cy="307777"/>
          </a:xfrm>
          <a:prstGeom prst="rect">
            <a:avLst/>
          </a:prstGeom>
          <a:noFill/>
        </p:spPr>
        <p:txBody>
          <a:bodyPr wrap="square" rtlCol="0">
            <a:spAutoFit/>
          </a:bodyPr>
          <a:lstStyle/>
          <a:p>
            <a:r>
              <a:rPr lang="en-US" altLang="zh-CN" sz="1400" dirty="0">
                <a:solidFill>
                  <a:srgbClr val="C00000"/>
                </a:solidFill>
                <a:latin typeface="Century Gothic" panose="020B0502020202020204" pitchFamily="34" charset="0"/>
                <a:ea typeface="微软雅黑" panose="020B0503020204020204" pitchFamily="34" charset="-122"/>
              </a:rPr>
              <a:t>ready</a:t>
            </a:r>
            <a:endParaRPr lang="zh-CN" altLang="en-US" sz="1400" dirty="0">
              <a:solidFill>
                <a:srgbClr val="C00000"/>
              </a:solidFill>
              <a:latin typeface="Century Gothic" panose="020B0502020202020204" pitchFamily="34" charset="0"/>
              <a:ea typeface="微软雅黑" panose="020B0503020204020204" pitchFamily="34" charset="-122"/>
            </a:endParaRPr>
          </a:p>
        </p:txBody>
      </p:sp>
      <p:sp>
        <p:nvSpPr>
          <p:cNvPr id="9" name="矩形 8">
            <a:extLst>
              <a:ext uri="{FF2B5EF4-FFF2-40B4-BE49-F238E27FC236}">
                <a16:creationId xmlns:a16="http://schemas.microsoft.com/office/drawing/2014/main" xmlns="" id="{1D55A040-D537-4AD0-92E8-556FF8CF819E}"/>
              </a:ext>
            </a:extLst>
          </p:cNvPr>
          <p:cNvSpPr/>
          <p:nvPr/>
        </p:nvSpPr>
        <p:spPr>
          <a:xfrm>
            <a:off x="78465" y="10032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A74B738E-2D47-4704-A619-CB8DD47DCA30}"/>
              </a:ext>
            </a:extLst>
          </p:cNvPr>
          <p:cNvSpPr/>
          <p:nvPr/>
        </p:nvSpPr>
        <p:spPr>
          <a:xfrm>
            <a:off x="690447" y="1003298"/>
            <a:ext cx="54768"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75550" y="678953"/>
            <a:ext cx="410240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Motivations</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979056618"/>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14" presetClass="entr" presetSubtype="1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千图PPT彼岸天：ID 8661124库_组合 3">
            <a:extLst>
              <a:ext uri="{FF2B5EF4-FFF2-40B4-BE49-F238E27FC236}">
                <a16:creationId xmlns:a16="http://schemas.microsoft.com/office/drawing/2014/main" xmlns="" id="{25A7237B-59E0-4E5C-BDE9-EBEF2F039857}"/>
              </a:ext>
            </a:extLst>
          </p:cNvPr>
          <p:cNvGrpSpPr/>
          <p:nvPr>
            <p:custDataLst>
              <p:tags r:id="rId1"/>
            </p:custDataLst>
          </p:nvPr>
        </p:nvGrpSpPr>
        <p:grpSpPr>
          <a:xfrm>
            <a:off x="1299483" y="1923317"/>
            <a:ext cx="3413182" cy="4936272"/>
            <a:chOff x="903984" y="2062163"/>
            <a:chExt cx="3317179" cy="4797426"/>
          </a:xfrm>
        </p:grpSpPr>
        <p:sp>
          <p:nvSpPr>
            <p:cNvPr id="36" name="Freeform: Shape 4">
              <a:extLst>
                <a:ext uri="{FF2B5EF4-FFF2-40B4-BE49-F238E27FC236}">
                  <a16:creationId xmlns:a16="http://schemas.microsoft.com/office/drawing/2014/main" xmlns="" id="{E251FB2D-43B4-4C31-AB8C-469FA060C0EE}"/>
                </a:ext>
              </a:extLst>
            </p:cNvPr>
            <p:cNvSpPr>
              <a:spLocks/>
            </p:cNvSpPr>
            <p:nvPr/>
          </p:nvSpPr>
          <p:spPr bwMode="auto">
            <a:xfrm>
              <a:off x="1427163" y="5394326"/>
              <a:ext cx="2395538" cy="611188"/>
            </a:xfrm>
            <a:custGeom>
              <a:avLst/>
              <a:gdLst>
                <a:gd name="T0" fmla="*/ 831 w 1419"/>
                <a:gd name="T1" fmla="*/ 0 h 362"/>
                <a:gd name="T2" fmla="*/ 831 w 1419"/>
                <a:gd name="T3" fmla="*/ 24 h 362"/>
                <a:gd name="T4" fmla="*/ 835 w 1419"/>
                <a:gd name="T5" fmla="*/ 37 h 362"/>
                <a:gd name="T6" fmla="*/ 847 w 1419"/>
                <a:gd name="T7" fmla="*/ 60 h 362"/>
                <a:gd name="T8" fmla="*/ 858 w 1419"/>
                <a:gd name="T9" fmla="*/ 99 h 362"/>
                <a:gd name="T10" fmla="*/ 858 w 1419"/>
                <a:gd name="T11" fmla="*/ 100 h 362"/>
                <a:gd name="T12" fmla="*/ 858 w 1419"/>
                <a:gd name="T13" fmla="*/ 101 h 362"/>
                <a:gd name="T14" fmla="*/ 858 w 1419"/>
                <a:gd name="T15" fmla="*/ 101 h 362"/>
                <a:gd name="T16" fmla="*/ 791 w 1419"/>
                <a:gd name="T17" fmla="*/ 154 h 362"/>
                <a:gd name="T18" fmla="*/ 724 w 1419"/>
                <a:gd name="T19" fmla="*/ 96 h 362"/>
                <a:gd name="T20" fmla="*/ 724 w 1419"/>
                <a:gd name="T21" fmla="*/ 96 h 362"/>
                <a:gd name="T22" fmla="*/ 735 w 1419"/>
                <a:gd name="T23" fmla="*/ 60 h 362"/>
                <a:gd name="T24" fmla="*/ 746 w 1419"/>
                <a:gd name="T25" fmla="*/ 39 h 362"/>
                <a:gd name="T26" fmla="*/ 750 w 1419"/>
                <a:gd name="T27" fmla="*/ 24 h 362"/>
                <a:gd name="T28" fmla="*/ 751 w 1419"/>
                <a:gd name="T29" fmla="*/ 24 h 362"/>
                <a:gd name="T30" fmla="*/ 751 w 1419"/>
                <a:gd name="T31" fmla="*/ 0 h 362"/>
                <a:gd name="T32" fmla="*/ 30 w 1419"/>
                <a:gd name="T33" fmla="*/ 0 h 362"/>
                <a:gd name="T34" fmla="*/ 0 w 1419"/>
                <a:gd name="T35" fmla="*/ 161 h 362"/>
                <a:gd name="T36" fmla="*/ 876 w 1419"/>
                <a:gd name="T37" fmla="*/ 362 h 362"/>
                <a:gd name="T38" fmla="*/ 953 w 1419"/>
                <a:gd name="T39" fmla="*/ 133 h 362"/>
                <a:gd name="T40" fmla="*/ 1362 w 1419"/>
                <a:gd name="T41" fmla="*/ 133 h 362"/>
                <a:gd name="T42" fmla="*/ 1419 w 1419"/>
                <a:gd name="T43" fmla="*/ 0 h 362"/>
                <a:gd name="T44" fmla="*/ 831 w 1419"/>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9" h="362">
                  <a:moveTo>
                    <a:pt x="831" y="0"/>
                  </a:moveTo>
                  <a:cubicBezTo>
                    <a:pt x="831" y="24"/>
                    <a:pt x="831" y="24"/>
                    <a:pt x="831" y="24"/>
                  </a:cubicBezTo>
                  <a:cubicBezTo>
                    <a:pt x="835" y="37"/>
                    <a:pt x="835" y="37"/>
                    <a:pt x="835" y="37"/>
                  </a:cubicBezTo>
                  <a:cubicBezTo>
                    <a:pt x="838" y="46"/>
                    <a:pt x="840" y="50"/>
                    <a:pt x="847" y="60"/>
                  </a:cubicBezTo>
                  <a:cubicBezTo>
                    <a:pt x="856" y="71"/>
                    <a:pt x="859" y="84"/>
                    <a:pt x="858" y="99"/>
                  </a:cubicBezTo>
                  <a:cubicBezTo>
                    <a:pt x="858" y="99"/>
                    <a:pt x="858" y="100"/>
                    <a:pt x="858" y="100"/>
                  </a:cubicBezTo>
                  <a:cubicBezTo>
                    <a:pt x="858" y="101"/>
                    <a:pt x="858" y="101"/>
                    <a:pt x="858" y="101"/>
                  </a:cubicBezTo>
                  <a:cubicBezTo>
                    <a:pt x="858" y="101"/>
                    <a:pt x="858" y="101"/>
                    <a:pt x="858" y="101"/>
                  </a:cubicBezTo>
                  <a:cubicBezTo>
                    <a:pt x="855" y="130"/>
                    <a:pt x="826" y="154"/>
                    <a:pt x="791" y="154"/>
                  </a:cubicBezTo>
                  <a:cubicBezTo>
                    <a:pt x="754" y="154"/>
                    <a:pt x="724" y="128"/>
                    <a:pt x="724" y="96"/>
                  </a:cubicBezTo>
                  <a:cubicBezTo>
                    <a:pt x="724" y="96"/>
                    <a:pt x="724" y="96"/>
                    <a:pt x="724" y="96"/>
                  </a:cubicBezTo>
                  <a:cubicBezTo>
                    <a:pt x="723" y="82"/>
                    <a:pt x="727" y="71"/>
                    <a:pt x="735" y="60"/>
                  </a:cubicBezTo>
                  <a:cubicBezTo>
                    <a:pt x="741" y="51"/>
                    <a:pt x="744" y="47"/>
                    <a:pt x="746" y="39"/>
                  </a:cubicBezTo>
                  <a:cubicBezTo>
                    <a:pt x="750" y="24"/>
                    <a:pt x="750" y="24"/>
                    <a:pt x="750" y="24"/>
                  </a:cubicBezTo>
                  <a:cubicBezTo>
                    <a:pt x="751" y="24"/>
                    <a:pt x="751" y="24"/>
                    <a:pt x="751" y="24"/>
                  </a:cubicBezTo>
                  <a:cubicBezTo>
                    <a:pt x="751" y="0"/>
                    <a:pt x="751" y="0"/>
                    <a:pt x="751" y="0"/>
                  </a:cubicBezTo>
                  <a:cubicBezTo>
                    <a:pt x="30" y="0"/>
                    <a:pt x="30" y="0"/>
                    <a:pt x="30" y="0"/>
                  </a:cubicBezTo>
                  <a:cubicBezTo>
                    <a:pt x="18" y="87"/>
                    <a:pt x="0" y="161"/>
                    <a:pt x="0" y="161"/>
                  </a:cubicBezTo>
                  <a:cubicBezTo>
                    <a:pt x="876" y="362"/>
                    <a:pt x="876" y="362"/>
                    <a:pt x="876" y="362"/>
                  </a:cubicBezTo>
                  <a:cubicBezTo>
                    <a:pt x="876" y="362"/>
                    <a:pt x="908" y="149"/>
                    <a:pt x="953" y="133"/>
                  </a:cubicBezTo>
                  <a:cubicBezTo>
                    <a:pt x="997" y="117"/>
                    <a:pt x="1278" y="237"/>
                    <a:pt x="1362" y="133"/>
                  </a:cubicBezTo>
                  <a:cubicBezTo>
                    <a:pt x="1399" y="87"/>
                    <a:pt x="1414" y="40"/>
                    <a:pt x="1419" y="0"/>
                  </a:cubicBezTo>
                  <a:lnTo>
                    <a:pt x="831" y="0"/>
                  </a:lnTo>
                  <a:close/>
                </a:path>
              </a:pathLst>
            </a:custGeom>
            <a:solidFill>
              <a:schemeClr val="accent5"/>
            </a:solidFill>
            <a:ln>
              <a:noFill/>
            </a:ln>
          </p:spPr>
          <p:txBody>
            <a:bodyPr anchor="ctr"/>
            <a:lstStyle/>
            <a:p>
              <a:pPr algn="ctr"/>
              <a:endParaRPr/>
            </a:p>
          </p:txBody>
        </p:sp>
        <p:sp>
          <p:nvSpPr>
            <p:cNvPr id="37" name="Freeform: Shape 5">
              <a:extLst>
                <a:ext uri="{FF2B5EF4-FFF2-40B4-BE49-F238E27FC236}">
                  <a16:creationId xmlns:a16="http://schemas.microsoft.com/office/drawing/2014/main" xmlns="" id="{FBB4FB8E-26CD-40AC-A8A1-3C07906C0B34}"/>
                </a:ext>
              </a:extLst>
            </p:cNvPr>
            <p:cNvSpPr>
              <a:spLocks/>
            </p:cNvSpPr>
            <p:nvPr/>
          </p:nvSpPr>
          <p:spPr bwMode="auto">
            <a:xfrm>
              <a:off x="3135313" y="2835276"/>
              <a:ext cx="841375" cy="728663"/>
            </a:xfrm>
            <a:custGeom>
              <a:avLst/>
              <a:gdLst>
                <a:gd name="T0" fmla="*/ 382 w 498"/>
                <a:gd name="T1" fmla="*/ 0 h 432"/>
                <a:gd name="T2" fmla="*/ 0 w 498"/>
                <a:gd name="T3" fmla="*/ 0 h 432"/>
                <a:gd name="T4" fmla="*/ 0 w 498"/>
                <a:gd name="T5" fmla="*/ 432 h 432"/>
                <a:gd name="T6" fmla="*/ 65 w 498"/>
                <a:gd name="T7" fmla="*/ 432 h 432"/>
                <a:gd name="T8" fmla="*/ 65 w 498"/>
                <a:gd name="T9" fmla="*/ 420 h 432"/>
                <a:gd name="T10" fmla="*/ 62 w 498"/>
                <a:gd name="T11" fmla="*/ 407 h 432"/>
                <a:gd name="T12" fmla="*/ 49 w 498"/>
                <a:gd name="T13" fmla="*/ 384 h 432"/>
                <a:gd name="T14" fmla="*/ 39 w 498"/>
                <a:gd name="T15" fmla="*/ 345 h 432"/>
                <a:gd name="T16" fmla="*/ 39 w 498"/>
                <a:gd name="T17" fmla="*/ 344 h 432"/>
                <a:gd name="T18" fmla="*/ 39 w 498"/>
                <a:gd name="T19" fmla="*/ 343 h 432"/>
                <a:gd name="T20" fmla="*/ 39 w 498"/>
                <a:gd name="T21" fmla="*/ 343 h 432"/>
                <a:gd name="T22" fmla="*/ 106 w 498"/>
                <a:gd name="T23" fmla="*/ 290 h 432"/>
                <a:gd name="T24" fmla="*/ 173 w 498"/>
                <a:gd name="T25" fmla="*/ 348 h 432"/>
                <a:gd name="T26" fmla="*/ 173 w 498"/>
                <a:gd name="T27" fmla="*/ 348 h 432"/>
                <a:gd name="T28" fmla="*/ 162 w 498"/>
                <a:gd name="T29" fmla="*/ 384 h 432"/>
                <a:gd name="T30" fmla="*/ 150 w 498"/>
                <a:gd name="T31" fmla="*/ 405 h 432"/>
                <a:gd name="T32" fmla="*/ 146 w 498"/>
                <a:gd name="T33" fmla="*/ 420 h 432"/>
                <a:gd name="T34" fmla="*/ 146 w 498"/>
                <a:gd name="T35" fmla="*/ 420 h 432"/>
                <a:gd name="T36" fmla="*/ 146 w 498"/>
                <a:gd name="T37" fmla="*/ 432 h 432"/>
                <a:gd name="T38" fmla="*/ 491 w 498"/>
                <a:gd name="T39" fmla="*/ 432 h 432"/>
                <a:gd name="T40" fmla="*/ 382 w 498"/>
                <a:gd name="T4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8" h="432">
                  <a:moveTo>
                    <a:pt x="382" y="0"/>
                  </a:moveTo>
                  <a:cubicBezTo>
                    <a:pt x="0" y="0"/>
                    <a:pt x="0" y="0"/>
                    <a:pt x="0" y="0"/>
                  </a:cubicBezTo>
                  <a:cubicBezTo>
                    <a:pt x="0" y="432"/>
                    <a:pt x="0" y="432"/>
                    <a:pt x="0" y="432"/>
                  </a:cubicBezTo>
                  <a:cubicBezTo>
                    <a:pt x="65" y="432"/>
                    <a:pt x="65" y="432"/>
                    <a:pt x="65" y="432"/>
                  </a:cubicBezTo>
                  <a:cubicBezTo>
                    <a:pt x="65" y="420"/>
                    <a:pt x="65" y="420"/>
                    <a:pt x="65" y="420"/>
                  </a:cubicBezTo>
                  <a:cubicBezTo>
                    <a:pt x="62" y="407"/>
                    <a:pt x="62" y="407"/>
                    <a:pt x="62" y="407"/>
                  </a:cubicBezTo>
                  <a:cubicBezTo>
                    <a:pt x="59" y="398"/>
                    <a:pt x="56" y="394"/>
                    <a:pt x="49" y="384"/>
                  </a:cubicBezTo>
                  <a:cubicBezTo>
                    <a:pt x="41" y="373"/>
                    <a:pt x="37" y="360"/>
                    <a:pt x="39" y="345"/>
                  </a:cubicBezTo>
                  <a:cubicBezTo>
                    <a:pt x="39" y="345"/>
                    <a:pt x="39" y="344"/>
                    <a:pt x="39" y="344"/>
                  </a:cubicBezTo>
                  <a:cubicBezTo>
                    <a:pt x="39" y="343"/>
                    <a:pt x="39" y="343"/>
                    <a:pt x="39" y="343"/>
                  </a:cubicBezTo>
                  <a:cubicBezTo>
                    <a:pt x="39" y="343"/>
                    <a:pt x="39" y="343"/>
                    <a:pt x="39" y="343"/>
                  </a:cubicBezTo>
                  <a:cubicBezTo>
                    <a:pt x="42" y="314"/>
                    <a:pt x="71" y="290"/>
                    <a:pt x="106" y="290"/>
                  </a:cubicBezTo>
                  <a:cubicBezTo>
                    <a:pt x="143" y="290"/>
                    <a:pt x="173" y="316"/>
                    <a:pt x="173" y="348"/>
                  </a:cubicBezTo>
                  <a:cubicBezTo>
                    <a:pt x="173" y="348"/>
                    <a:pt x="173" y="348"/>
                    <a:pt x="173" y="348"/>
                  </a:cubicBezTo>
                  <a:cubicBezTo>
                    <a:pt x="173" y="362"/>
                    <a:pt x="170" y="373"/>
                    <a:pt x="162" y="384"/>
                  </a:cubicBezTo>
                  <a:cubicBezTo>
                    <a:pt x="156" y="393"/>
                    <a:pt x="153" y="397"/>
                    <a:pt x="150" y="405"/>
                  </a:cubicBezTo>
                  <a:cubicBezTo>
                    <a:pt x="146" y="420"/>
                    <a:pt x="146" y="420"/>
                    <a:pt x="146" y="420"/>
                  </a:cubicBezTo>
                  <a:cubicBezTo>
                    <a:pt x="146" y="420"/>
                    <a:pt x="146" y="420"/>
                    <a:pt x="146" y="420"/>
                  </a:cubicBezTo>
                  <a:cubicBezTo>
                    <a:pt x="146" y="432"/>
                    <a:pt x="146" y="432"/>
                    <a:pt x="146" y="432"/>
                  </a:cubicBezTo>
                  <a:cubicBezTo>
                    <a:pt x="491" y="432"/>
                    <a:pt x="491" y="432"/>
                    <a:pt x="491" y="432"/>
                  </a:cubicBezTo>
                  <a:cubicBezTo>
                    <a:pt x="498" y="320"/>
                    <a:pt x="483" y="157"/>
                    <a:pt x="382" y="0"/>
                  </a:cubicBezTo>
                  <a:close/>
                </a:path>
              </a:pathLst>
            </a:custGeom>
            <a:solidFill>
              <a:schemeClr val="accent2"/>
            </a:solidFill>
            <a:ln>
              <a:noFill/>
            </a:ln>
          </p:spPr>
          <p:txBody>
            <a:bodyPr anchor="ctr"/>
            <a:lstStyle/>
            <a:p>
              <a:pPr algn="ctr"/>
              <a:endParaRPr/>
            </a:p>
          </p:txBody>
        </p:sp>
        <p:sp>
          <p:nvSpPr>
            <p:cNvPr id="38" name="Freeform: Shape 6">
              <a:extLst>
                <a:ext uri="{FF2B5EF4-FFF2-40B4-BE49-F238E27FC236}">
                  <a16:creationId xmlns:a16="http://schemas.microsoft.com/office/drawing/2014/main" xmlns="" id="{34452750-E8EF-4C22-A48B-8AD995D4E477}"/>
                </a:ext>
              </a:extLst>
            </p:cNvPr>
            <p:cNvSpPr>
              <a:spLocks/>
            </p:cNvSpPr>
            <p:nvPr/>
          </p:nvSpPr>
          <p:spPr bwMode="auto">
            <a:xfrm>
              <a:off x="1122363" y="4194176"/>
              <a:ext cx="1200150" cy="1076325"/>
            </a:xfrm>
            <a:custGeom>
              <a:avLst/>
              <a:gdLst>
                <a:gd name="connsiteX0" fmla="*/ 852539 w 1200150"/>
                <a:gd name="connsiteY0" fmla="*/ 0 h 1076325"/>
                <a:gd name="connsiteX1" fmla="*/ 928585 w 1200150"/>
                <a:gd name="connsiteY1" fmla="*/ 62551 h 1076325"/>
                <a:gd name="connsiteX2" fmla="*/ 915066 w 1200150"/>
                <a:gd name="connsiteY2" fmla="*/ 111578 h 1076325"/>
                <a:gd name="connsiteX3" fmla="*/ 889717 w 1200150"/>
                <a:gd name="connsiteY3" fmla="*/ 158915 h 1076325"/>
                <a:gd name="connsiteX4" fmla="*/ 882957 w 1200150"/>
                <a:gd name="connsiteY4" fmla="*/ 187655 h 1076325"/>
                <a:gd name="connsiteX5" fmla="*/ 882957 w 1200150"/>
                <a:gd name="connsiteY5" fmla="*/ 323562 h 1076325"/>
                <a:gd name="connsiteX6" fmla="*/ 882957 w 1200150"/>
                <a:gd name="connsiteY6" fmla="*/ 347662 h 1076325"/>
                <a:gd name="connsiteX7" fmla="*/ 1200150 w 1200150"/>
                <a:gd name="connsiteY7" fmla="*/ 347662 h 1076325"/>
                <a:gd name="connsiteX8" fmla="*/ 1200150 w 1200150"/>
                <a:gd name="connsiteY8" fmla="*/ 1076325 h 1076325"/>
                <a:gd name="connsiteX9" fmla="*/ 369667 w 1200150"/>
                <a:gd name="connsiteY9" fmla="*/ 1076325 h 1076325"/>
                <a:gd name="connsiteX10" fmla="*/ 332531 w 1200150"/>
                <a:gd name="connsiteY10" fmla="*/ 765969 h 1076325"/>
                <a:gd name="connsiteX11" fmla="*/ 0 w 1200150"/>
                <a:gd name="connsiteY11" fmla="*/ 347662 h 1076325"/>
                <a:gd name="connsiteX12" fmla="*/ 334219 w 1200150"/>
                <a:gd name="connsiteY12" fmla="*/ 347662 h 1076325"/>
                <a:gd name="connsiteX13" fmla="*/ 334219 w 1200150"/>
                <a:gd name="connsiteY13" fmla="*/ 374650 h 1076325"/>
                <a:gd name="connsiteX14" fmla="*/ 327467 w 1200150"/>
                <a:gd name="connsiteY14" fmla="*/ 401637 h 1076325"/>
                <a:gd name="connsiteX15" fmla="*/ 307211 w 1200150"/>
                <a:gd name="connsiteY15" fmla="*/ 435372 h 1076325"/>
                <a:gd name="connsiteX16" fmla="*/ 288644 w 1200150"/>
                <a:gd name="connsiteY16" fmla="*/ 496094 h 1076325"/>
                <a:gd name="connsiteX17" fmla="*/ 401738 w 1200150"/>
                <a:gd name="connsiteY17" fmla="*/ 593923 h 1076325"/>
                <a:gd name="connsiteX18" fmla="*/ 514832 w 1200150"/>
                <a:gd name="connsiteY18" fmla="*/ 504527 h 1076325"/>
                <a:gd name="connsiteX19" fmla="*/ 514832 w 1200150"/>
                <a:gd name="connsiteY19" fmla="*/ 502840 h 1076325"/>
                <a:gd name="connsiteX20" fmla="*/ 514832 w 1200150"/>
                <a:gd name="connsiteY20" fmla="*/ 501154 h 1076325"/>
                <a:gd name="connsiteX21" fmla="*/ 497953 w 1200150"/>
                <a:gd name="connsiteY21" fmla="*/ 435372 h 1076325"/>
                <a:gd name="connsiteX22" fmla="*/ 476009 w 1200150"/>
                <a:gd name="connsiteY22" fmla="*/ 396577 h 1076325"/>
                <a:gd name="connsiteX23" fmla="*/ 470945 w 1200150"/>
                <a:gd name="connsiteY23" fmla="*/ 374650 h 1076325"/>
                <a:gd name="connsiteX24" fmla="*/ 470945 w 1200150"/>
                <a:gd name="connsiteY24" fmla="*/ 347662 h 1076325"/>
                <a:gd name="connsiteX25" fmla="*/ 820430 w 1200150"/>
                <a:gd name="connsiteY25" fmla="*/ 347662 h 1076325"/>
                <a:gd name="connsiteX26" fmla="*/ 820430 w 1200150"/>
                <a:gd name="connsiteY26" fmla="*/ 340996 h 1076325"/>
                <a:gd name="connsiteX27" fmla="*/ 820430 w 1200150"/>
                <a:gd name="connsiteY27" fmla="*/ 187655 h 1076325"/>
                <a:gd name="connsiteX28" fmla="*/ 811980 w 1200150"/>
                <a:gd name="connsiteY28" fmla="*/ 155534 h 1076325"/>
                <a:gd name="connsiteX29" fmla="*/ 786631 w 1200150"/>
                <a:gd name="connsiteY29" fmla="*/ 111578 h 1076325"/>
                <a:gd name="connsiteX30" fmla="*/ 774802 w 1200150"/>
                <a:gd name="connsiteY30" fmla="*/ 65933 h 1076325"/>
                <a:gd name="connsiteX31" fmla="*/ 852539 w 1200150"/>
                <a:gd name="connsiteY31"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00150" h="1076325">
                  <a:moveTo>
                    <a:pt x="852539" y="0"/>
                  </a:moveTo>
                  <a:cubicBezTo>
                    <a:pt x="893097" y="0"/>
                    <a:pt x="925205" y="27049"/>
                    <a:pt x="928585" y="62551"/>
                  </a:cubicBezTo>
                  <a:cubicBezTo>
                    <a:pt x="930275" y="81148"/>
                    <a:pt x="926895" y="96363"/>
                    <a:pt x="915066" y="111578"/>
                  </a:cubicBezTo>
                  <a:cubicBezTo>
                    <a:pt x="901546" y="128484"/>
                    <a:pt x="896477" y="138628"/>
                    <a:pt x="889717" y="158915"/>
                  </a:cubicBezTo>
                  <a:lnTo>
                    <a:pt x="882957" y="187655"/>
                  </a:lnTo>
                  <a:cubicBezTo>
                    <a:pt x="882957" y="187655"/>
                    <a:pt x="882957" y="187655"/>
                    <a:pt x="882957" y="323562"/>
                  </a:cubicBezTo>
                  <a:lnTo>
                    <a:pt x="882957" y="347662"/>
                  </a:lnTo>
                  <a:lnTo>
                    <a:pt x="1200150" y="347662"/>
                  </a:lnTo>
                  <a:cubicBezTo>
                    <a:pt x="1200150" y="347662"/>
                    <a:pt x="1200150" y="347662"/>
                    <a:pt x="1200150" y="1076325"/>
                  </a:cubicBezTo>
                  <a:cubicBezTo>
                    <a:pt x="1200150" y="1076325"/>
                    <a:pt x="1200150" y="1076325"/>
                    <a:pt x="369667" y="1076325"/>
                  </a:cubicBezTo>
                  <a:cubicBezTo>
                    <a:pt x="381482" y="941388"/>
                    <a:pt x="378106" y="811510"/>
                    <a:pt x="332531" y="765969"/>
                  </a:cubicBezTo>
                  <a:cubicBezTo>
                    <a:pt x="190741" y="627658"/>
                    <a:pt x="82711" y="487660"/>
                    <a:pt x="0" y="347662"/>
                  </a:cubicBezTo>
                  <a:cubicBezTo>
                    <a:pt x="0" y="347662"/>
                    <a:pt x="0" y="347662"/>
                    <a:pt x="334219" y="347662"/>
                  </a:cubicBezTo>
                  <a:cubicBezTo>
                    <a:pt x="334219" y="347662"/>
                    <a:pt x="334219" y="347662"/>
                    <a:pt x="334219" y="374650"/>
                  </a:cubicBezTo>
                  <a:cubicBezTo>
                    <a:pt x="334219" y="374650"/>
                    <a:pt x="334219" y="374650"/>
                    <a:pt x="327467" y="401637"/>
                  </a:cubicBezTo>
                  <a:cubicBezTo>
                    <a:pt x="322403" y="413444"/>
                    <a:pt x="319027" y="421878"/>
                    <a:pt x="307211" y="435372"/>
                  </a:cubicBezTo>
                  <a:cubicBezTo>
                    <a:pt x="293708" y="453926"/>
                    <a:pt x="288644" y="474166"/>
                    <a:pt x="288644" y="496094"/>
                  </a:cubicBezTo>
                  <a:cubicBezTo>
                    <a:pt x="288644" y="550069"/>
                    <a:pt x="339283" y="593923"/>
                    <a:pt x="401738" y="593923"/>
                  </a:cubicBezTo>
                  <a:cubicBezTo>
                    <a:pt x="462505" y="593923"/>
                    <a:pt x="509768" y="555129"/>
                    <a:pt x="514832" y="504527"/>
                  </a:cubicBezTo>
                  <a:cubicBezTo>
                    <a:pt x="514832" y="504527"/>
                    <a:pt x="514832" y="504527"/>
                    <a:pt x="514832" y="502840"/>
                  </a:cubicBezTo>
                  <a:cubicBezTo>
                    <a:pt x="514832" y="502840"/>
                    <a:pt x="514832" y="502840"/>
                    <a:pt x="514832" y="501154"/>
                  </a:cubicBezTo>
                  <a:cubicBezTo>
                    <a:pt x="518208" y="475853"/>
                    <a:pt x="511456" y="455612"/>
                    <a:pt x="497953" y="435372"/>
                  </a:cubicBezTo>
                  <a:cubicBezTo>
                    <a:pt x="486137" y="420191"/>
                    <a:pt x="482761" y="413444"/>
                    <a:pt x="476009" y="396577"/>
                  </a:cubicBezTo>
                  <a:cubicBezTo>
                    <a:pt x="476009" y="396577"/>
                    <a:pt x="476009" y="396577"/>
                    <a:pt x="470945" y="374650"/>
                  </a:cubicBezTo>
                  <a:cubicBezTo>
                    <a:pt x="470945" y="374650"/>
                    <a:pt x="470945" y="374650"/>
                    <a:pt x="470945" y="347662"/>
                  </a:cubicBezTo>
                  <a:lnTo>
                    <a:pt x="820430" y="347662"/>
                  </a:lnTo>
                  <a:lnTo>
                    <a:pt x="820430" y="340996"/>
                  </a:lnTo>
                  <a:cubicBezTo>
                    <a:pt x="820430" y="311279"/>
                    <a:pt x="820430" y="263731"/>
                    <a:pt x="820430" y="187655"/>
                  </a:cubicBezTo>
                  <a:cubicBezTo>
                    <a:pt x="820430" y="187655"/>
                    <a:pt x="820430" y="187655"/>
                    <a:pt x="811980" y="155534"/>
                  </a:cubicBezTo>
                  <a:cubicBezTo>
                    <a:pt x="805221" y="138628"/>
                    <a:pt x="800151" y="128484"/>
                    <a:pt x="786631" y="111578"/>
                  </a:cubicBezTo>
                  <a:cubicBezTo>
                    <a:pt x="778182" y="98054"/>
                    <a:pt x="773112" y="82838"/>
                    <a:pt x="774802" y="65933"/>
                  </a:cubicBezTo>
                  <a:cubicBezTo>
                    <a:pt x="774802" y="30430"/>
                    <a:pt x="810290" y="0"/>
                    <a:pt x="852539" y="0"/>
                  </a:cubicBezTo>
                  <a:close/>
                </a:path>
              </a:pathLst>
            </a:custGeom>
            <a:solidFill>
              <a:schemeClr val="accent4"/>
            </a:solidFill>
            <a:ln>
              <a:noFill/>
            </a:ln>
          </p:spPr>
          <p:txBody>
            <a:bodyPr anchor="ctr"/>
            <a:lstStyle/>
            <a:p>
              <a:pPr algn="ctr"/>
              <a:endParaRPr/>
            </a:p>
          </p:txBody>
        </p:sp>
        <p:sp>
          <p:nvSpPr>
            <p:cNvPr id="39" name="Freeform: Shape 7">
              <a:extLst>
                <a:ext uri="{FF2B5EF4-FFF2-40B4-BE49-F238E27FC236}">
                  <a16:creationId xmlns:a16="http://schemas.microsoft.com/office/drawing/2014/main" xmlns="" id="{A0E2EA87-6D7E-46C3-B632-1BE01AA8E5BF}"/>
                </a:ext>
              </a:extLst>
            </p:cNvPr>
            <p:cNvSpPr>
              <a:spLocks/>
            </p:cNvSpPr>
            <p:nvPr/>
          </p:nvSpPr>
          <p:spPr bwMode="auto">
            <a:xfrm>
              <a:off x="1798638" y="2062163"/>
              <a:ext cx="1890713" cy="649288"/>
            </a:xfrm>
            <a:custGeom>
              <a:avLst/>
              <a:gdLst>
                <a:gd name="T0" fmla="*/ 793 w 1120"/>
                <a:gd name="T1" fmla="*/ 146 h 385"/>
                <a:gd name="T2" fmla="*/ 0 w 1120"/>
                <a:gd name="T3" fmla="*/ 136 h 385"/>
                <a:gd name="T4" fmla="*/ 0 w 1120"/>
                <a:gd name="T5" fmla="*/ 385 h 385"/>
                <a:gd name="T6" fmla="*/ 603 w 1120"/>
                <a:gd name="T7" fmla="*/ 385 h 385"/>
                <a:gd name="T8" fmla="*/ 603 w 1120"/>
                <a:gd name="T9" fmla="*/ 342 h 385"/>
                <a:gd name="T10" fmla="*/ 600 w 1120"/>
                <a:gd name="T11" fmla="*/ 330 h 385"/>
                <a:gd name="T12" fmla="*/ 587 w 1120"/>
                <a:gd name="T13" fmla="*/ 307 h 385"/>
                <a:gd name="T14" fmla="*/ 577 w 1120"/>
                <a:gd name="T15" fmla="*/ 267 h 385"/>
                <a:gd name="T16" fmla="*/ 577 w 1120"/>
                <a:gd name="T17" fmla="*/ 266 h 385"/>
                <a:gd name="T18" fmla="*/ 577 w 1120"/>
                <a:gd name="T19" fmla="*/ 266 h 385"/>
                <a:gd name="T20" fmla="*/ 577 w 1120"/>
                <a:gd name="T21" fmla="*/ 266 h 385"/>
                <a:gd name="T22" fmla="*/ 644 w 1120"/>
                <a:gd name="T23" fmla="*/ 212 h 385"/>
                <a:gd name="T24" fmla="*/ 711 w 1120"/>
                <a:gd name="T25" fmla="*/ 270 h 385"/>
                <a:gd name="T26" fmla="*/ 711 w 1120"/>
                <a:gd name="T27" fmla="*/ 270 h 385"/>
                <a:gd name="T28" fmla="*/ 700 w 1120"/>
                <a:gd name="T29" fmla="*/ 307 h 385"/>
                <a:gd name="T30" fmla="*/ 688 w 1120"/>
                <a:gd name="T31" fmla="*/ 327 h 385"/>
                <a:gd name="T32" fmla="*/ 684 w 1120"/>
                <a:gd name="T33" fmla="*/ 342 h 385"/>
                <a:gd name="T34" fmla="*/ 684 w 1120"/>
                <a:gd name="T35" fmla="*/ 342 h 385"/>
                <a:gd name="T36" fmla="*/ 684 w 1120"/>
                <a:gd name="T37" fmla="*/ 385 h 385"/>
                <a:gd name="T38" fmla="*/ 1120 w 1120"/>
                <a:gd name="T39" fmla="*/ 385 h 385"/>
                <a:gd name="T40" fmla="*/ 793 w 1120"/>
                <a:gd name="T41" fmla="*/ 1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 h="385">
                  <a:moveTo>
                    <a:pt x="793" y="146"/>
                  </a:moveTo>
                  <a:cubicBezTo>
                    <a:pt x="476" y="0"/>
                    <a:pt x="207" y="32"/>
                    <a:pt x="0" y="136"/>
                  </a:cubicBezTo>
                  <a:cubicBezTo>
                    <a:pt x="0" y="385"/>
                    <a:pt x="0" y="385"/>
                    <a:pt x="0" y="385"/>
                  </a:cubicBezTo>
                  <a:cubicBezTo>
                    <a:pt x="603" y="385"/>
                    <a:pt x="603" y="385"/>
                    <a:pt x="603" y="385"/>
                  </a:cubicBezTo>
                  <a:cubicBezTo>
                    <a:pt x="603" y="342"/>
                    <a:pt x="603" y="342"/>
                    <a:pt x="603" y="342"/>
                  </a:cubicBezTo>
                  <a:cubicBezTo>
                    <a:pt x="600" y="330"/>
                    <a:pt x="600" y="330"/>
                    <a:pt x="600" y="330"/>
                  </a:cubicBezTo>
                  <a:cubicBezTo>
                    <a:pt x="597" y="320"/>
                    <a:pt x="594" y="316"/>
                    <a:pt x="587" y="307"/>
                  </a:cubicBezTo>
                  <a:cubicBezTo>
                    <a:pt x="579" y="295"/>
                    <a:pt x="575" y="282"/>
                    <a:pt x="577" y="267"/>
                  </a:cubicBezTo>
                  <a:cubicBezTo>
                    <a:pt x="577" y="267"/>
                    <a:pt x="577" y="267"/>
                    <a:pt x="577" y="266"/>
                  </a:cubicBezTo>
                  <a:cubicBezTo>
                    <a:pt x="577" y="266"/>
                    <a:pt x="577" y="266"/>
                    <a:pt x="577" y="266"/>
                  </a:cubicBezTo>
                  <a:cubicBezTo>
                    <a:pt x="577" y="266"/>
                    <a:pt x="577" y="266"/>
                    <a:pt x="577" y="266"/>
                  </a:cubicBezTo>
                  <a:cubicBezTo>
                    <a:pt x="580" y="236"/>
                    <a:pt x="609" y="212"/>
                    <a:pt x="644" y="212"/>
                  </a:cubicBezTo>
                  <a:cubicBezTo>
                    <a:pt x="681" y="212"/>
                    <a:pt x="711" y="238"/>
                    <a:pt x="711" y="270"/>
                  </a:cubicBezTo>
                  <a:cubicBezTo>
                    <a:pt x="711" y="270"/>
                    <a:pt x="711" y="270"/>
                    <a:pt x="711" y="270"/>
                  </a:cubicBezTo>
                  <a:cubicBezTo>
                    <a:pt x="712" y="284"/>
                    <a:pt x="708" y="296"/>
                    <a:pt x="700" y="307"/>
                  </a:cubicBezTo>
                  <a:cubicBezTo>
                    <a:pt x="694" y="315"/>
                    <a:pt x="691" y="319"/>
                    <a:pt x="688" y="327"/>
                  </a:cubicBezTo>
                  <a:cubicBezTo>
                    <a:pt x="684" y="342"/>
                    <a:pt x="684" y="342"/>
                    <a:pt x="684" y="342"/>
                  </a:cubicBezTo>
                  <a:cubicBezTo>
                    <a:pt x="684" y="342"/>
                    <a:pt x="684" y="342"/>
                    <a:pt x="684" y="342"/>
                  </a:cubicBezTo>
                  <a:cubicBezTo>
                    <a:pt x="684" y="385"/>
                    <a:pt x="684" y="385"/>
                    <a:pt x="684" y="385"/>
                  </a:cubicBezTo>
                  <a:cubicBezTo>
                    <a:pt x="1120" y="385"/>
                    <a:pt x="1120" y="385"/>
                    <a:pt x="1120" y="385"/>
                  </a:cubicBezTo>
                  <a:cubicBezTo>
                    <a:pt x="1046" y="297"/>
                    <a:pt x="941" y="215"/>
                    <a:pt x="793" y="146"/>
                  </a:cubicBezTo>
                  <a:close/>
                </a:path>
              </a:pathLst>
            </a:custGeom>
            <a:solidFill>
              <a:schemeClr val="accent1"/>
            </a:solidFill>
            <a:ln>
              <a:noFill/>
            </a:ln>
          </p:spPr>
          <p:txBody>
            <a:bodyPr anchor="ctr"/>
            <a:lstStyle/>
            <a:p>
              <a:pPr algn="ctr"/>
              <a:endParaRPr/>
            </a:p>
          </p:txBody>
        </p:sp>
        <p:sp>
          <p:nvSpPr>
            <p:cNvPr id="40" name="Freeform: Shape 8">
              <a:extLst>
                <a:ext uri="{FF2B5EF4-FFF2-40B4-BE49-F238E27FC236}">
                  <a16:creationId xmlns:a16="http://schemas.microsoft.com/office/drawing/2014/main" xmlns="" id="{19224DAC-936C-47E0-BC57-D37B415A4B76}"/>
                </a:ext>
              </a:extLst>
            </p:cNvPr>
            <p:cNvSpPr>
              <a:spLocks/>
            </p:cNvSpPr>
            <p:nvPr/>
          </p:nvSpPr>
          <p:spPr bwMode="auto">
            <a:xfrm>
              <a:off x="1798638" y="2452688"/>
              <a:ext cx="1212850" cy="1111251"/>
            </a:xfrm>
            <a:custGeom>
              <a:avLst/>
              <a:gdLst>
                <a:gd name="connsiteX0" fmla="*/ 1086644 w 1212850"/>
                <a:gd name="connsiteY0" fmla="*/ 0 h 1111251"/>
                <a:gd name="connsiteX1" fmla="*/ 1161964 w 1212850"/>
                <a:gd name="connsiteY1" fmla="*/ 62360 h 1111251"/>
                <a:gd name="connsiteX2" fmla="*/ 1150248 w 1212850"/>
                <a:gd name="connsiteY2" fmla="*/ 111237 h 1111251"/>
                <a:gd name="connsiteX3" fmla="*/ 1123467 w 1212850"/>
                <a:gd name="connsiteY3" fmla="*/ 158428 h 1111251"/>
                <a:gd name="connsiteX4" fmla="*/ 1125141 w 1212850"/>
                <a:gd name="connsiteY4" fmla="*/ 158428 h 1111251"/>
                <a:gd name="connsiteX5" fmla="*/ 1116772 w 1212850"/>
                <a:gd name="connsiteY5" fmla="*/ 187080 h 1111251"/>
                <a:gd name="connsiteX6" fmla="*/ 1116772 w 1212850"/>
                <a:gd name="connsiteY6" fmla="*/ 382588 h 1111251"/>
                <a:gd name="connsiteX7" fmla="*/ 1212850 w 1212850"/>
                <a:gd name="connsiteY7" fmla="*/ 382588 h 1111251"/>
                <a:gd name="connsiteX8" fmla="*/ 1212850 w 1212850"/>
                <a:gd name="connsiteY8" fmla="*/ 1111251 h 1111251"/>
                <a:gd name="connsiteX9" fmla="*/ 1074528 w 1212850"/>
                <a:gd name="connsiteY9" fmla="*/ 1111251 h 1111251"/>
                <a:gd name="connsiteX10" fmla="*/ 1074528 w 1212850"/>
                <a:gd name="connsiteY10" fmla="*/ 1040409 h 1111251"/>
                <a:gd name="connsiteX11" fmla="*/ 1076215 w 1212850"/>
                <a:gd name="connsiteY11" fmla="*/ 1040409 h 1111251"/>
                <a:gd name="connsiteX12" fmla="*/ 1081275 w 1212850"/>
                <a:gd name="connsiteY12" fmla="*/ 1015108 h 1111251"/>
                <a:gd name="connsiteX13" fmla="*/ 1101518 w 1212850"/>
                <a:gd name="connsiteY13" fmla="*/ 979687 h 1111251"/>
                <a:gd name="connsiteX14" fmla="*/ 1120073 w 1212850"/>
                <a:gd name="connsiteY14" fmla="*/ 918965 h 1111251"/>
                <a:gd name="connsiteX15" fmla="*/ 1007054 w 1212850"/>
                <a:gd name="connsiteY15" fmla="*/ 821135 h 1111251"/>
                <a:gd name="connsiteX16" fmla="*/ 894034 w 1212850"/>
                <a:gd name="connsiteY16" fmla="*/ 910531 h 1111251"/>
                <a:gd name="connsiteX17" fmla="*/ 894034 w 1212850"/>
                <a:gd name="connsiteY17" fmla="*/ 912218 h 1111251"/>
                <a:gd name="connsiteX18" fmla="*/ 894034 w 1212850"/>
                <a:gd name="connsiteY18" fmla="*/ 913905 h 1111251"/>
                <a:gd name="connsiteX19" fmla="*/ 912590 w 1212850"/>
                <a:gd name="connsiteY19" fmla="*/ 979687 h 1111251"/>
                <a:gd name="connsiteX20" fmla="*/ 932832 w 1212850"/>
                <a:gd name="connsiteY20" fmla="*/ 1018482 h 1111251"/>
                <a:gd name="connsiteX21" fmla="*/ 939579 w 1212850"/>
                <a:gd name="connsiteY21" fmla="*/ 1040409 h 1111251"/>
                <a:gd name="connsiteX22" fmla="*/ 939579 w 1212850"/>
                <a:gd name="connsiteY22" fmla="*/ 1111251 h 1111251"/>
                <a:gd name="connsiteX23" fmla="*/ 0 w 1212850"/>
                <a:gd name="connsiteY23" fmla="*/ 1111251 h 1111251"/>
                <a:gd name="connsiteX24" fmla="*/ 0 w 1212850"/>
                <a:gd name="connsiteY24" fmla="*/ 382588 h 1111251"/>
                <a:gd name="connsiteX25" fmla="*/ 999358 w 1212850"/>
                <a:gd name="connsiteY25" fmla="*/ 382588 h 1111251"/>
                <a:gd name="connsiteX26" fmla="*/ 1056516 w 1212850"/>
                <a:gd name="connsiteY26" fmla="*/ 382588 h 1111251"/>
                <a:gd name="connsiteX27" fmla="*/ 1054842 w 1212850"/>
                <a:gd name="connsiteY27" fmla="*/ 187080 h 1111251"/>
                <a:gd name="connsiteX28" fmla="*/ 1046473 w 1212850"/>
                <a:gd name="connsiteY28" fmla="*/ 155058 h 1111251"/>
                <a:gd name="connsiteX29" fmla="*/ 1023040 w 1212850"/>
                <a:gd name="connsiteY29" fmla="*/ 111237 h 1111251"/>
                <a:gd name="connsiteX30" fmla="*/ 1009650 w 1212850"/>
                <a:gd name="connsiteY30" fmla="*/ 65731 h 1111251"/>
                <a:gd name="connsiteX31" fmla="*/ 1086644 w 1212850"/>
                <a:gd name="connsiteY31" fmla="*/ 0 h 111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2850" h="1111251">
                  <a:moveTo>
                    <a:pt x="1086644" y="0"/>
                  </a:moveTo>
                  <a:cubicBezTo>
                    <a:pt x="1126815" y="0"/>
                    <a:pt x="1158617" y="26966"/>
                    <a:pt x="1161964" y="62360"/>
                  </a:cubicBezTo>
                  <a:cubicBezTo>
                    <a:pt x="1163638" y="80900"/>
                    <a:pt x="1160291" y="96068"/>
                    <a:pt x="1150248" y="111237"/>
                  </a:cubicBezTo>
                  <a:cubicBezTo>
                    <a:pt x="1136858" y="128091"/>
                    <a:pt x="1131836" y="138203"/>
                    <a:pt x="1123467" y="158428"/>
                  </a:cubicBezTo>
                  <a:cubicBezTo>
                    <a:pt x="1123467" y="158428"/>
                    <a:pt x="1123467" y="158428"/>
                    <a:pt x="1125141" y="158428"/>
                  </a:cubicBezTo>
                  <a:lnTo>
                    <a:pt x="1116772" y="187080"/>
                  </a:lnTo>
                  <a:cubicBezTo>
                    <a:pt x="1116772" y="187080"/>
                    <a:pt x="1116772" y="187080"/>
                    <a:pt x="1116772" y="382588"/>
                  </a:cubicBezTo>
                  <a:lnTo>
                    <a:pt x="1212850" y="382588"/>
                  </a:lnTo>
                  <a:cubicBezTo>
                    <a:pt x="1212850" y="382588"/>
                    <a:pt x="1212850" y="382588"/>
                    <a:pt x="1212850" y="1111251"/>
                  </a:cubicBezTo>
                  <a:cubicBezTo>
                    <a:pt x="1212850" y="1111251"/>
                    <a:pt x="1212850" y="1111251"/>
                    <a:pt x="1074528" y="1111251"/>
                  </a:cubicBezTo>
                  <a:cubicBezTo>
                    <a:pt x="1074528" y="1111251"/>
                    <a:pt x="1074528" y="1111251"/>
                    <a:pt x="1074528" y="1040409"/>
                  </a:cubicBezTo>
                  <a:cubicBezTo>
                    <a:pt x="1074528" y="1040409"/>
                    <a:pt x="1074528" y="1040409"/>
                    <a:pt x="1076215" y="1040409"/>
                  </a:cubicBezTo>
                  <a:cubicBezTo>
                    <a:pt x="1076215" y="1040409"/>
                    <a:pt x="1076215" y="1040409"/>
                    <a:pt x="1081275" y="1015108"/>
                  </a:cubicBezTo>
                  <a:cubicBezTo>
                    <a:pt x="1086336" y="1001614"/>
                    <a:pt x="1091397" y="994867"/>
                    <a:pt x="1101518" y="979687"/>
                  </a:cubicBezTo>
                  <a:cubicBezTo>
                    <a:pt x="1115012" y="961133"/>
                    <a:pt x="1121760" y="940892"/>
                    <a:pt x="1120073" y="918965"/>
                  </a:cubicBezTo>
                  <a:cubicBezTo>
                    <a:pt x="1120073" y="864990"/>
                    <a:pt x="1069467" y="821135"/>
                    <a:pt x="1007054" y="821135"/>
                  </a:cubicBezTo>
                  <a:cubicBezTo>
                    <a:pt x="948014" y="821135"/>
                    <a:pt x="899095" y="859930"/>
                    <a:pt x="894034" y="910531"/>
                  </a:cubicBezTo>
                  <a:cubicBezTo>
                    <a:pt x="894034" y="910531"/>
                    <a:pt x="894034" y="910531"/>
                    <a:pt x="894034" y="912218"/>
                  </a:cubicBezTo>
                  <a:cubicBezTo>
                    <a:pt x="894034" y="912218"/>
                    <a:pt x="894034" y="913905"/>
                    <a:pt x="894034" y="913905"/>
                  </a:cubicBezTo>
                  <a:cubicBezTo>
                    <a:pt x="892347" y="939206"/>
                    <a:pt x="897408" y="961133"/>
                    <a:pt x="912590" y="979687"/>
                  </a:cubicBezTo>
                  <a:cubicBezTo>
                    <a:pt x="924398" y="994867"/>
                    <a:pt x="927771" y="1003301"/>
                    <a:pt x="932832" y="1018482"/>
                  </a:cubicBezTo>
                  <a:cubicBezTo>
                    <a:pt x="932832" y="1018482"/>
                    <a:pt x="932832" y="1018482"/>
                    <a:pt x="939579" y="1040409"/>
                  </a:cubicBezTo>
                  <a:cubicBezTo>
                    <a:pt x="939579" y="1040409"/>
                    <a:pt x="939579" y="1040409"/>
                    <a:pt x="939579" y="1111251"/>
                  </a:cubicBezTo>
                  <a:cubicBezTo>
                    <a:pt x="939579" y="1111251"/>
                    <a:pt x="939579" y="1111251"/>
                    <a:pt x="0" y="1111251"/>
                  </a:cubicBezTo>
                  <a:cubicBezTo>
                    <a:pt x="0" y="1111251"/>
                    <a:pt x="0" y="1111251"/>
                    <a:pt x="0" y="382588"/>
                  </a:cubicBezTo>
                  <a:cubicBezTo>
                    <a:pt x="0" y="382588"/>
                    <a:pt x="0" y="382588"/>
                    <a:pt x="999358" y="382588"/>
                  </a:cubicBezTo>
                  <a:lnTo>
                    <a:pt x="1056516" y="382588"/>
                  </a:lnTo>
                  <a:cubicBezTo>
                    <a:pt x="1056516" y="382588"/>
                    <a:pt x="1056516" y="382588"/>
                    <a:pt x="1054842" y="187080"/>
                  </a:cubicBezTo>
                  <a:cubicBezTo>
                    <a:pt x="1054842" y="187080"/>
                    <a:pt x="1054842" y="187080"/>
                    <a:pt x="1046473" y="155058"/>
                  </a:cubicBezTo>
                  <a:cubicBezTo>
                    <a:pt x="1039778" y="136518"/>
                    <a:pt x="1034757" y="128091"/>
                    <a:pt x="1023040" y="111237"/>
                  </a:cubicBezTo>
                  <a:cubicBezTo>
                    <a:pt x="1012998" y="97754"/>
                    <a:pt x="1009650" y="82585"/>
                    <a:pt x="1009650" y="65731"/>
                  </a:cubicBezTo>
                  <a:cubicBezTo>
                    <a:pt x="1009650" y="30337"/>
                    <a:pt x="1044800" y="0"/>
                    <a:pt x="1086644" y="0"/>
                  </a:cubicBezTo>
                  <a:close/>
                </a:path>
              </a:pathLst>
            </a:custGeom>
            <a:solidFill>
              <a:schemeClr val="accent2"/>
            </a:solidFill>
            <a:ln>
              <a:noFill/>
            </a:ln>
          </p:spPr>
          <p:txBody>
            <a:bodyPr anchor="ctr"/>
            <a:lstStyle/>
            <a:p>
              <a:pPr algn="ctr"/>
              <a:endParaRPr/>
            </a:p>
          </p:txBody>
        </p:sp>
        <p:sp>
          <p:nvSpPr>
            <p:cNvPr id="41" name="Freeform: Shape 9">
              <a:extLst>
                <a:ext uri="{FF2B5EF4-FFF2-40B4-BE49-F238E27FC236}">
                  <a16:creationId xmlns:a16="http://schemas.microsoft.com/office/drawing/2014/main" xmlns="" id="{CF20BD8A-7C27-4A96-9C55-F3EF1572D15A}"/>
                </a:ext>
              </a:extLst>
            </p:cNvPr>
            <p:cNvSpPr>
              <a:spLocks/>
            </p:cNvSpPr>
            <p:nvPr/>
          </p:nvSpPr>
          <p:spPr bwMode="auto">
            <a:xfrm>
              <a:off x="2446338" y="4179887"/>
              <a:ext cx="1774825" cy="1443038"/>
            </a:xfrm>
            <a:custGeom>
              <a:avLst/>
              <a:gdLst>
                <a:gd name="connsiteX0" fmla="*/ 1281164 w 1774825"/>
                <a:gd name="connsiteY0" fmla="*/ 0 h 1443038"/>
                <a:gd name="connsiteX1" fmla="*/ 1357210 w 1774825"/>
                <a:gd name="connsiteY1" fmla="*/ 60976 h 1443038"/>
                <a:gd name="connsiteX2" fmla="*/ 1343691 w 1774825"/>
                <a:gd name="connsiteY2" fmla="*/ 110095 h 1443038"/>
                <a:gd name="connsiteX3" fmla="*/ 1318342 w 1774825"/>
                <a:gd name="connsiteY3" fmla="*/ 157521 h 1443038"/>
                <a:gd name="connsiteX4" fmla="*/ 1311582 w 1774825"/>
                <a:gd name="connsiteY4" fmla="*/ 188009 h 1443038"/>
                <a:gd name="connsiteX5" fmla="*/ 1310450 w 1774825"/>
                <a:gd name="connsiteY5" fmla="*/ 333251 h 1443038"/>
                <a:gd name="connsiteX6" fmla="*/ 1310226 w 1774825"/>
                <a:gd name="connsiteY6" fmla="*/ 361950 h 1443038"/>
                <a:gd name="connsiteX7" fmla="*/ 1462411 w 1774825"/>
                <a:gd name="connsiteY7" fmla="*/ 361950 h 1443038"/>
                <a:gd name="connsiteX8" fmla="*/ 1774825 w 1774825"/>
                <a:gd name="connsiteY8" fmla="*/ 361950 h 1443038"/>
                <a:gd name="connsiteX9" fmla="*/ 1504633 w 1774825"/>
                <a:gd name="connsiteY9" fmla="*/ 468214 h 1443038"/>
                <a:gd name="connsiteX10" fmla="*/ 1487746 w 1774825"/>
                <a:gd name="connsiteY10" fmla="*/ 505321 h 1443038"/>
                <a:gd name="connsiteX11" fmla="*/ 1460727 w 1774825"/>
                <a:gd name="connsiteY11" fmla="*/ 589657 h 1443038"/>
                <a:gd name="connsiteX12" fmla="*/ 1497878 w 1774825"/>
                <a:gd name="connsiteY12" fmla="*/ 697607 h 1443038"/>
                <a:gd name="connsiteX13" fmla="*/ 1440462 w 1774825"/>
                <a:gd name="connsiteY13" fmla="*/ 805558 h 1443038"/>
                <a:gd name="connsiteX14" fmla="*/ 1469170 w 1774825"/>
                <a:gd name="connsiteY14" fmla="*/ 896640 h 1443038"/>
                <a:gd name="connsiteX15" fmla="*/ 1376292 w 1774825"/>
                <a:gd name="connsiteY15" fmla="*/ 977603 h 1443038"/>
                <a:gd name="connsiteX16" fmla="*/ 1374603 w 1774825"/>
                <a:gd name="connsiteY16" fmla="*/ 1090613 h 1443038"/>
                <a:gd name="connsiteX17" fmla="*/ 1307055 w 1774825"/>
                <a:gd name="connsiteY17" fmla="*/ 1090613 h 1443038"/>
                <a:gd name="connsiteX18" fmla="*/ 431430 w 1774825"/>
                <a:gd name="connsiteY18" fmla="*/ 1090613 h 1443038"/>
                <a:gd name="connsiteX19" fmla="*/ 346382 w 1774825"/>
                <a:gd name="connsiteY19" fmla="*/ 1090613 h 1443038"/>
                <a:gd name="connsiteX20" fmla="*/ 346382 w 1774825"/>
                <a:gd name="connsiteY20" fmla="*/ 1106793 h 1443038"/>
                <a:gd name="connsiteX21" fmla="*/ 346382 w 1774825"/>
                <a:gd name="connsiteY21" fmla="*/ 1255182 h 1443038"/>
                <a:gd name="connsiteX22" fmla="*/ 354832 w 1774825"/>
                <a:gd name="connsiteY22" fmla="*/ 1289030 h 1443038"/>
                <a:gd name="connsiteX23" fmla="*/ 380181 w 1774825"/>
                <a:gd name="connsiteY23" fmla="*/ 1333032 h 1443038"/>
                <a:gd name="connsiteX24" fmla="*/ 392010 w 1774825"/>
                <a:gd name="connsiteY24" fmla="*/ 1377035 h 1443038"/>
                <a:gd name="connsiteX25" fmla="*/ 315964 w 1774825"/>
                <a:gd name="connsiteY25" fmla="*/ 1443038 h 1443038"/>
                <a:gd name="connsiteX26" fmla="*/ 239917 w 1774825"/>
                <a:gd name="connsiteY26" fmla="*/ 1382112 h 1443038"/>
                <a:gd name="connsiteX27" fmla="*/ 251746 w 1774825"/>
                <a:gd name="connsiteY27" fmla="*/ 1333032 h 1443038"/>
                <a:gd name="connsiteX28" fmla="*/ 277095 w 1774825"/>
                <a:gd name="connsiteY28" fmla="*/ 1285645 h 1443038"/>
                <a:gd name="connsiteX29" fmla="*/ 285545 w 1774825"/>
                <a:gd name="connsiteY29" fmla="*/ 1255182 h 1443038"/>
                <a:gd name="connsiteX30" fmla="*/ 285545 w 1774825"/>
                <a:gd name="connsiteY30" fmla="*/ 1123664 h 1443038"/>
                <a:gd name="connsiteX31" fmla="*/ 285545 w 1774825"/>
                <a:gd name="connsiteY31" fmla="*/ 1090613 h 1443038"/>
                <a:gd name="connsiteX32" fmla="*/ 230075 w 1774825"/>
                <a:gd name="connsiteY32" fmla="*/ 1090613 h 1443038"/>
                <a:gd name="connsiteX33" fmla="*/ 0 w 1774825"/>
                <a:gd name="connsiteY33" fmla="*/ 1090613 h 1443038"/>
                <a:gd name="connsiteX34" fmla="*/ 0 w 1774825"/>
                <a:gd name="connsiteY34" fmla="*/ 361950 h 1443038"/>
                <a:gd name="connsiteX35" fmla="*/ 1188994 w 1774825"/>
                <a:gd name="connsiteY35" fmla="*/ 361950 h 1443038"/>
                <a:gd name="connsiteX36" fmla="*/ 1249055 w 1774825"/>
                <a:gd name="connsiteY36" fmla="*/ 361950 h 1443038"/>
                <a:gd name="connsiteX37" fmla="*/ 1249055 w 1774825"/>
                <a:gd name="connsiteY37" fmla="*/ 351882 h 1443038"/>
                <a:gd name="connsiteX38" fmla="*/ 1249055 w 1774825"/>
                <a:gd name="connsiteY38" fmla="*/ 188009 h 1443038"/>
                <a:gd name="connsiteX39" fmla="*/ 1240605 w 1774825"/>
                <a:gd name="connsiteY39" fmla="*/ 154134 h 1443038"/>
                <a:gd name="connsiteX40" fmla="*/ 1215257 w 1774825"/>
                <a:gd name="connsiteY40" fmla="*/ 110095 h 1443038"/>
                <a:gd name="connsiteX41" fmla="*/ 1203427 w 1774825"/>
                <a:gd name="connsiteY41" fmla="*/ 66057 h 1443038"/>
                <a:gd name="connsiteX42" fmla="*/ 1281164 w 1774825"/>
                <a:gd name="connsiteY42" fmla="*/ 0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774825" h="1443038">
                  <a:moveTo>
                    <a:pt x="1281164" y="0"/>
                  </a:moveTo>
                  <a:cubicBezTo>
                    <a:pt x="1320032" y="0"/>
                    <a:pt x="1353830" y="27100"/>
                    <a:pt x="1357210" y="60976"/>
                  </a:cubicBezTo>
                  <a:cubicBezTo>
                    <a:pt x="1358900" y="79607"/>
                    <a:pt x="1355520" y="96545"/>
                    <a:pt x="1343691" y="110095"/>
                  </a:cubicBezTo>
                  <a:cubicBezTo>
                    <a:pt x="1330171" y="128727"/>
                    <a:pt x="1325102" y="138890"/>
                    <a:pt x="1318342" y="157521"/>
                  </a:cubicBezTo>
                  <a:lnTo>
                    <a:pt x="1311582" y="188009"/>
                  </a:lnTo>
                  <a:cubicBezTo>
                    <a:pt x="1311582" y="188009"/>
                    <a:pt x="1311582" y="188009"/>
                    <a:pt x="1310450" y="333251"/>
                  </a:cubicBezTo>
                  <a:lnTo>
                    <a:pt x="1310226" y="361950"/>
                  </a:lnTo>
                  <a:lnTo>
                    <a:pt x="1462411" y="361950"/>
                  </a:lnTo>
                  <a:cubicBezTo>
                    <a:pt x="1559905" y="361950"/>
                    <a:pt x="1663899" y="361950"/>
                    <a:pt x="1774825" y="361950"/>
                  </a:cubicBezTo>
                  <a:lnTo>
                    <a:pt x="1504633" y="468214"/>
                  </a:lnTo>
                  <a:cubicBezTo>
                    <a:pt x="1504633" y="468214"/>
                    <a:pt x="1504633" y="468214"/>
                    <a:pt x="1487746" y="505321"/>
                  </a:cubicBezTo>
                  <a:cubicBezTo>
                    <a:pt x="1487746" y="505321"/>
                    <a:pt x="1487746" y="505321"/>
                    <a:pt x="1460727" y="589657"/>
                  </a:cubicBezTo>
                  <a:cubicBezTo>
                    <a:pt x="1460727" y="589657"/>
                    <a:pt x="1486057" y="675680"/>
                    <a:pt x="1497878" y="697607"/>
                  </a:cubicBezTo>
                  <a:cubicBezTo>
                    <a:pt x="1524897" y="753269"/>
                    <a:pt x="1440462" y="805558"/>
                    <a:pt x="1440462" y="805558"/>
                  </a:cubicBezTo>
                  <a:cubicBezTo>
                    <a:pt x="1440462" y="805558"/>
                    <a:pt x="1497878" y="832545"/>
                    <a:pt x="1469170" y="896640"/>
                  </a:cubicBezTo>
                  <a:cubicBezTo>
                    <a:pt x="1455661" y="923628"/>
                    <a:pt x="1376292" y="977603"/>
                    <a:pt x="1376292" y="977603"/>
                  </a:cubicBezTo>
                  <a:cubicBezTo>
                    <a:pt x="1376292" y="977603"/>
                    <a:pt x="1376292" y="977603"/>
                    <a:pt x="1374603" y="1090613"/>
                  </a:cubicBezTo>
                  <a:cubicBezTo>
                    <a:pt x="1374603" y="1090613"/>
                    <a:pt x="1374603" y="1090613"/>
                    <a:pt x="1307055" y="1090613"/>
                  </a:cubicBezTo>
                  <a:cubicBezTo>
                    <a:pt x="1307055" y="1090613"/>
                    <a:pt x="1307055" y="1090613"/>
                    <a:pt x="431430" y="1090613"/>
                  </a:cubicBezTo>
                  <a:lnTo>
                    <a:pt x="346382" y="1090613"/>
                  </a:lnTo>
                  <a:lnTo>
                    <a:pt x="346382" y="1106793"/>
                  </a:lnTo>
                  <a:cubicBezTo>
                    <a:pt x="346382" y="1135550"/>
                    <a:pt x="346382" y="1181562"/>
                    <a:pt x="346382" y="1255182"/>
                  </a:cubicBezTo>
                  <a:cubicBezTo>
                    <a:pt x="346382" y="1255182"/>
                    <a:pt x="346382" y="1255182"/>
                    <a:pt x="354832" y="1289030"/>
                  </a:cubicBezTo>
                  <a:cubicBezTo>
                    <a:pt x="361592" y="1305954"/>
                    <a:pt x="366661" y="1316108"/>
                    <a:pt x="380181" y="1333032"/>
                  </a:cubicBezTo>
                  <a:cubicBezTo>
                    <a:pt x="390320" y="1346571"/>
                    <a:pt x="393700" y="1360111"/>
                    <a:pt x="392010" y="1377035"/>
                  </a:cubicBezTo>
                  <a:cubicBezTo>
                    <a:pt x="392010" y="1414267"/>
                    <a:pt x="358212" y="1443038"/>
                    <a:pt x="315964" y="1443038"/>
                  </a:cubicBezTo>
                  <a:cubicBezTo>
                    <a:pt x="275405" y="1443038"/>
                    <a:pt x="241607" y="1415960"/>
                    <a:pt x="239917" y="1382112"/>
                  </a:cubicBezTo>
                  <a:cubicBezTo>
                    <a:pt x="236537" y="1361803"/>
                    <a:pt x="241607" y="1346571"/>
                    <a:pt x="251746" y="1333032"/>
                  </a:cubicBezTo>
                  <a:cubicBezTo>
                    <a:pt x="265266" y="1314416"/>
                    <a:pt x="270336" y="1304261"/>
                    <a:pt x="277095" y="1285645"/>
                  </a:cubicBezTo>
                  <a:lnTo>
                    <a:pt x="285545" y="1255182"/>
                  </a:lnTo>
                  <a:cubicBezTo>
                    <a:pt x="285545" y="1255182"/>
                    <a:pt x="285545" y="1255182"/>
                    <a:pt x="285545" y="1123664"/>
                  </a:cubicBezTo>
                  <a:lnTo>
                    <a:pt x="285545" y="1090613"/>
                  </a:lnTo>
                  <a:lnTo>
                    <a:pt x="230075" y="1090613"/>
                  </a:lnTo>
                  <a:cubicBezTo>
                    <a:pt x="158276" y="1090613"/>
                    <a:pt x="81691" y="1090613"/>
                    <a:pt x="0" y="1090613"/>
                  </a:cubicBezTo>
                  <a:cubicBezTo>
                    <a:pt x="0" y="1090613"/>
                    <a:pt x="0" y="1090613"/>
                    <a:pt x="0" y="361950"/>
                  </a:cubicBezTo>
                  <a:cubicBezTo>
                    <a:pt x="0" y="361950"/>
                    <a:pt x="0" y="361950"/>
                    <a:pt x="1188994" y="361950"/>
                  </a:cubicBezTo>
                  <a:lnTo>
                    <a:pt x="1249055" y="361950"/>
                  </a:lnTo>
                  <a:lnTo>
                    <a:pt x="1249055" y="351882"/>
                  </a:lnTo>
                  <a:cubicBezTo>
                    <a:pt x="1249055" y="320124"/>
                    <a:pt x="1249055" y="269311"/>
                    <a:pt x="1249055" y="188009"/>
                  </a:cubicBezTo>
                  <a:cubicBezTo>
                    <a:pt x="1249055" y="188009"/>
                    <a:pt x="1249055" y="188009"/>
                    <a:pt x="1240605" y="154134"/>
                  </a:cubicBezTo>
                  <a:cubicBezTo>
                    <a:pt x="1233846" y="137196"/>
                    <a:pt x="1228776" y="127033"/>
                    <a:pt x="1215257" y="110095"/>
                  </a:cubicBezTo>
                  <a:cubicBezTo>
                    <a:pt x="1206807" y="96545"/>
                    <a:pt x="1201737" y="82995"/>
                    <a:pt x="1203427" y="66057"/>
                  </a:cubicBezTo>
                  <a:cubicBezTo>
                    <a:pt x="1203427" y="28794"/>
                    <a:pt x="1238915" y="0"/>
                    <a:pt x="1281164" y="0"/>
                  </a:cubicBezTo>
                  <a:close/>
                </a:path>
              </a:pathLst>
            </a:custGeom>
            <a:solidFill>
              <a:schemeClr val="accent4"/>
            </a:solidFill>
            <a:ln>
              <a:noFill/>
            </a:ln>
          </p:spPr>
          <p:txBody>
            <a:bodyPr anchor="ctr"/>
            <a:lstStyle/>
            <a:p>
              <a:pPr algn="ctr"/>
              <a:endParaRPr/>
            </a:p>
          </p:txBody>
        </p:sp>
        <p:sp>
          <p:nvSpPr>
            <p:cNvPr id="42" name="Freeform: Shape 10">
              <a:extLst>
                <a:ext uri="{FF2B5EF4-FFF2-40B4-BE49-F238E27FC236}">
                  <a16:creationId xmlns:a16="http://schemas.microsoft.com/office/drawing/2014/main" xmlns="" id="{A7301205-94B0-49D2-82E9-F6196BB8B11C}"/>
                </a:ext>
              </a:extLst>
            </p:cNvPr>
            <p:cNvSpPr>
              <a:spLocks/>
            </p:cNvSpPr>
            <p:nvPr/>
          </p:nvSpPr>
          <p:spPr bwMode="auto">
            <a:xfrm>
              <a:off x="903984" y="3308351"/>
              <a:ext cx="769241" cy="1447800"/>
            </a:xfrm>
            <a:custGeom>
              <a:avLst/>
              <a:gdLst>
                <a:gd name="connsiteX0" fmla="*/ 535828 w 769241"/>
                <a:gd name="connsiteY0" fmla="*/ 0 h 1447800"/>
                <a:gd name="connsiteX1" fmla="*/ 613564 w 769241"/>
                <a:gd name="connsiteY1" fmla="*/ 60706 h 1447800"/>
                <a:gd name="connsiteX2" fmla="*/ 611874 w 769241"/>
                <a:gd name="connsiteY2" fmla="*/ 60706 h 1447800"/>
                <a:gd name="connsiteX3" fmla="*/ 600045 w 769241"/>
                <a:gd name="connsiteY3" fmla="*/ 109608 h 1447800"/>
                <a:gd name="connsiteX4" fmla="*/ 574696 w 769241"/>
                <a:gd name="connsiteY4" fmla="*/ 156824 h 1447800"/>
                <a:gd name="connsiteX5" fmla="*/ 567936 w 769241"/>
                <a:gd name="connsiteY5" fmla="*/ 187177 h 1447800"/>
                <a:gd name="connsiteX6" fmla="*/ 566804 w 769241"/>
                <a:gd name="connsiteY6" fmla="*/ 315960 h 1447800"/>
                <a:gd name="connsiteX7" fmla="*/ 566246 w 769241"/>
                <a:gd name="connsiteY7" fmla="*/ 379412 h 1447800"/>
                <a:gd name="connsiteX8" fmla="*/ 634097 w 769241"/>
                <a:gd name="connsiteY8" fmla="*/ 379412 h 1447800"/>
                <a:gd name="connsiteX9" fmla="*/ 769241 w 769241"/>
                <a:gd name="connsiteY9" fmla="*/ 379412 h 1447800"/>
                <a:gd name="connsiteX10" fmla="*/ 769241 w 769241"/>
                <a:gd name="connsiteY10" fmla="*/ 1109662 h 1447800"/>
                <a:gd name="connsiteX11" fmla="*/ 659626 w 769241"/>
                <a:gd name="connsiteY11" fmla="*/ 1109662 h 1447800"/>
                <a:gd name="connsiteX12" fmla="*/ 652074 w 769241"/>
                <a:gd name="connsiteY12" fmla="*/ 1109662 h 1447800"/>
                <a:gd name="connsiteX13" fmla="*/ 652074 w 769241"/>
                <a:gd name="connsiteY13" fmla="*/ 1152178 h 1447800"/>
                <a:gd name="connsiteX14" fmla="*/ 652074 w 769241"/>
                <a:gd name="connsiteY14" fmla="*/ 1260475 h 1447800"/>
                <a:gd name="connsiteX15" fmla="*/ 660524 w 769241"/>
                <a:gd name="connsiteY15" fmla="*/ 1294227 h 1447800"/>
                <a:gd name="connsiteX16" fmla="*/ 685873 w 769241"/>
                <a:gd name="connsiteY16" fmla="*/ 1338105 h 1447800"/>
                <a:gd name="connsiteX17" fmla="*/ 697702 w 769241"/>
                <a:gd name="connsiteY17" fmla="*/ 1381983 h 1447800"/>
                <a:gd name="connsiteX18" fmla="*/ 619966 w 769241"/>
                <a:gd name="connsiteY18" fmla="*/ 1447800 h 1447800"/>
                <a:gd name="connsiteX19" fmla="*/ 543919 w 769241"/>
                <a:gd name="connsiteY19" fmla="*/ 1387046 h 1447800"/>
                <a:gd name="connsiteX20" fmla="*/ 557438 w 769241"/>
                <a:gd name="connsiteY20" fmla="*/ 1338105 h 1447800"/>
                <a:gd name="connsiteX21" fmla="*/ 582787 w 769241"/>
                <a:gd name="connsiteY21" fmla="*/ 1290852 h 1447800"/>
                <a:gd name="connsiteX22" fmla="*/ 589547 w 769241"/>
                <a:gd name="connsiteY22" fmla="*/ 1260475 h 1447800"/>
                <a:gd name="connsiteX23" fmla="*/ 589547 w 769241"/>
                <a:gd name="connsiteY23" fmla="*/ 1134982 h 1447800"/>
                <a:gd name="connsiteX24" fmla="*/ 589547 w 769241"/>
                <a:gd name="connsiteY24" fmla="*/ 1109662 h 1447800"/>
                <a:gd name="connsiteX25" fmla="*/ 569108 w 769241"/>
                <a:gd name="connsiteY25" fmla="*/ 1109662 h 1447800"/>
                <a:gd name="connsiteX26" fmla="*/ 153353 w 769241"/>
                <a:gd name="connsiteY26" fmla="*/ 1109662 h 1447800"/>
                <a:gd name="connsiteX27" fmla="*/ 1490 w 769241"/>
                <a:gd name="connsiteY27" fmla="*/ 379412 h 1447800"/>
                <a:gd name="connsiteX28" fmla="*/ 413294 w 769241"/>
                <a:gd name="connsiteY28" fmla="*/ 379412 h 1447800"/>
                <a:gd name="connsiteX29" fmla="*/ 505409 w 769241"/>
                <a:gd name="connsiteY29" fmla="*/ 379412 h 1447800"/>
                <a:gd name="connsiteX30" fmla="*/ 505409 w 769241"/>
                <a:gd name="connsiteY30" fmla="*/ 376409 h 1447800"/>
                <a:gd name="connsiteX31" fmla="*/ 505409 w 769241"/>
                <a:gd name="connsiteY31" fmla="*/ 187177 h 1447800"/>
                <a:gd name="connsiteX32" fmla="*/ 496959 w 769241"/>
                <a:gd name="connsiteY32" fmla="*/ 153451 h 1447800"/>
                <a:gd name="connsiteX33" fmla="*/ 471610 w 769241"/>
                <a:gd name="connsiteY33" fmla="*/ 109608 h 1447800"/>
                <a:gd name="connsiteX34" fmla="*/ 459781 w 769241"/>
                <a:gd name="connsiteY34" fmla="*/ 65765 h 1447800"/>
                <a:gd name="connsiteX35" fmla="*/ 535828 w 769241"/>
                <a:gd name="connsiteY35" fmla="*/ 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69241" h="1447800">
                  <a:moveTo>
                    <a:pt x="535828" y="0"/>
                  </a:moveTo>
                  <a:cubicBezTo>
                    <a:pt x="576386" y="0"/>
                    <a:pt x="610184" y="26980"/>
                    <a:pt x="613564" y="60706"/>
                  </a:cubicBezTo>
                  <a:cubicBezTo>
                    <a:pt x="613564" y="60706"/>
                    <a:pt x="613564" y="60706"/>
                    <a:pt x="611874" y="60706"/>
                  </a:cubicBezTo>
                  <a:cubicBezTo>
                    <a:pt x="615254" y="79255"/>
                    <a:pt x="611874" y="96118"/>
                    <a:pt x="600045" y="109608"/>
                  </a:cubicBezTo>
                  <a:cubicBezTo>
                    <a:pt x="586525" y="128157"/>
                    <a:pt x="581456" y="138275"/>
                    <a:pt x="574696" y="156824"/>
                  </a:cubicBezTo>
                  <a:lnTo>
                    <a:pt x="567936" y="187177"/>
                  </a:lnTo>
                  <a:cubicBezTo>
                    <a:pt x="567936" y="187177"/>
                    <a:pt x="567936" y="187177"/>
                    <a:pt x="566804" y="315960"/>
                  </a:cubicBezTo>
                  <a:lnTo>
                    <a:pt x="566246" y="379412"/>
                  </a:lnTo>
                  <a:lnTo>
                    <a:pt x="634097" y="379412"/>
                  </a:lnTo>
                  <a:cubicBezTo>
                    <a:pt x="676271" y="379412"/>
                    <a:pt x="721257" y="379412"/>
                    <a:pt x="769241" y="379412"/>
                  </a:cubicBezTo>
                  <a:lnTo>
                    <a:pt x="769241" y="1109662"/>
                  </a:lnTo>
                  <a:cubicBezTo>
                    <a:pt x="769241" y="1109662"/>
                    <a:pt x="769241" y="1109662"/>
                    <a:pt x="659626" y="1109662"/>
                  </a:cubicBezTo>
                  <a:lnTo>
                    <a:pt x="652074" y="1109662"/>
                  </a:lnTo>
                  <a:lnTo>
                    <a:pt x="652074" y="1152178"/>
                  </a:lnTo>
                  <a:cubicBezTo>
                    <a:pt x="652074" y="1178521"/>
                    <a:pt x="652074" y="1213644"/>
                    <a:pt x="652074" y="1260475"/>
                  </a:cubicBezTo>
                  <a:cubicBezTo>
                    <a:pt x="652074" y="1260475"/>
                    <a:pt x="652074" y="1260475"/>
                    <a:pt x="660524" y="1294227"/>
                  </a:cubicBezTo>
                  <a:cubicBezTo>
                    <a:pt x="667283" y="1311104"/>
                    <a:pt x="672353" y="1321229"/>
                    <a:pt x="685873" y="1338105"/>
                  </a:cubicBezTo>
                  <a:cubicBezTo>
                    <a:pt x="694322" y="1351606"/>
                    <a:pt x="699392" y="1365107"/>
                    <a:pt x="697702" y="1381983"/>
                  </a:cubicBezTo>
                  <a:cubicBezTo>
                    <a:pt x="697702" y="1419111"/>
                    <a:pt x="662214" y="1447800"/>
                    <a:pt x="619966" y="1447800"/>
                  </a:cubicBezTo>
                  <a:cubicBezTo>
                    <a:pt x="581097" y="1447800"/>
                    <a:pt x="547299" y="1420798"/>
                    <a:pt x="543919" y="1387046"/>
                  </a:cubicBezTo>
                  <a:cubicBezTo>
                    <a:pt x="542229" y="1368482"/>
                    <a:pt x="545609" y="1353294"/>
                    <a:pt x="557438" y="1338105"/>
                  </a:cubicBezTo>
                  <a:cubicBezTo>
                    <a:pt x="570958" y="1319542"/>
                    <a:pt x="576028" y="1311104"/>
                    <a:pt x="582787" y="1290852"/>
                  </a:cubicBezTo>
                  <a:lnTo>
                    <a:pt x="589547" y="1260475"/>
                  </a:lnTo>
                  <a:cubicBezTo>
                    <a:pt x="589547" y="1260475"/>
                    <a:pt x="589547" y="1260475"/>
                    <a:pt x="589547" y="1134982"/>
                  </a:cubicBezTo>
                  <a:lnTo>
                    <a:pt x="589547" y="1109662"/>
                  </a:lnTo>
                  <a:lnTo>
                    <a:pt x="569108" y="1109662"/>
                  </a:lnTo>
                  <a:cubicBezTo>
                    <a:pt x="478138" y="1109662"/>
                    <a:pt x="345818" y="1109662"/>
                    <a:pt x="153353" y="1109662"/>
                  </a:cubicBezTo>
                  <a:cubicBezTo>
                    <a:pt x="31863" y="856689"/>
                    <a:pt x="-8634" y="608775"/>
                    <a:pt x="1490" y="379412"/>
                  </a:cubicBezTo>
                  <a:cubicBezTo>
                    <a:pt x="1490" y="379412"/>
                    <a:pt x="1490" y="379412"/>
                    <a:pt x="413294" y="379412"/>
                  </a:cubicBezTo>
                  <a:lnTo>
                    <a:pt x="505409" y="379412"/>
                  </a:lnTo>
                  <a:lnTo>
                    <a:pt x="505409" y="376409"/>
                  </a:lnTo>
                  <a:cubicBezTo>
                    <a:pt x="505409" y="367398"/>
                    <a:pt x="505409" y="331354"/>
                    <a:pt x="505409" y="187177"/>
                  </a:cubicBezTo>
                  <a:cubicBezTo>
                    <a:pt x="505409" y="187177"/>
                    <a:pt x="505409" y="187177"/>
                    <a:pt x="496959" y="153451"/>
                  </a:cubicBezTo>
                  <a:cubicBezTo>
                    <a:pt x="490200" y="136589"/>
                    <a:pt x="485130" y="126471"/>
                    <a:pt x="471610" y="109608"/>
                  </a:cubicBezTo>
                  <a:cubicBezTo>
                    <a:pt x="463161" y="96118"/>
                    <a:pt x="458091" y="82628"/>
                    <a:pt x="459781" y="65765"/>
                  </a:cubicBezTo>
                  <a:cubicBezTo>
                    <a:pt x="459781" y="28667"/>
                    <a:pt x="493579" y="0"/>
                    <a:pt x="535828" y="0"/>
                  </a:cubicBezTo>
                  <a:close/>
                </a:path>
              </a:pathLst>
            </a:custGeom>
            <a:solidFill>
              <a:schemeClr val="accent3"/>
            </a:solidFill>
            <a:ln>
              <a:noFill/>
            </a:ln>
          </p:spPr>
          <p:txBody>
            <a:bodyPr anchor="ctr"/>
            <a:lstStyle/>
            <a:p>
              <a:pPr algn="ctr"/>
              <a:endParaRPr/>
            </a:p>
          </p:txBody>
        </p:sp>
        <p:sp>
          <p:nvSpPr>
            <p:cNvPr id="43" name="Freeform: Shape 11">
              <a:extLst>
                <a:ext uri="{FF2B5EF4-FFF2-40B4-BE49-F238E27FC236}">
                  <a16:creationId xmlns:a16="http://schemas.microsoft.com/office/drawing/2014/main" xmlns="" id="{59E7238A-0A7F-4B83-84D2-0593D04C7A5D}"/>
                </a:ext>
              </a:extLst>
            </p:cNvPr>
            <p:cNvSpPr>
              <a:spLocks/>
            </p:cNvSpPr>
            <p:nvPr/>
          </p:nvSpPr>
          <p:spPr bwMode="auto">
            <a:xfrm>
              <a:off x="1276350" y="2362201"/>
              <a:ext cx="396875" cy="349250"/>
            </a:xfrm>
            <a:custGeom>
              <a:avLst/>
              <a:gdLst>
                <a:gd name="T0" fmla="*/ 235 w 235"/>
                <a:gd name="T1" fmla="*/ 207 h 207"/>
                <a:gd name="T2" fmla="*/ 235 w 235"/>
                <a:gd name="T3" fmla="*/ 0 h 207"/>
                <a:gd name="T4" fmla="*/ 0 w 235"/>
                <a:gd name="T5" fmla="*/ 207 h 207"/>
                <a:gd name="T6" fmla="*/ 235 w 235"/>
                <a:gd name="T7" fmla="*/ 207 h 207"/>
              </a:gdLst>
              <a:ahLst/>
              <a:cxnLst>
                <a:cxn ang="0">
                  <a:pos x="T0" y="T1"/>
                </a:cxn>
                <a:cxn ang="0">
                  <a:pos x="T2" y="T3"/>
                </a:cxn>
                <a:cxn ang="0">
                  <a:pos x="T4" y="T5"/>
                </a:cxn>
                <a:cxn ang="0">
                  <a:pos x="T6" y="T7"/>
                </a:cxn>
              </a:cxnLst>
              <a:rect l="0" t="0" r="r" b="b"/>
              <a:pathLst>
                <a:path w="235" h="207">
                  <a:moveTo>
                    <a:pt x="235" y="207"/>
                  </a:moveTo>
                  <a:cubicBezTo>
                    <a:pt x="235" y="0"/>
                    <a:pt x="235" y="0"/>
                    <a:pt x="235" y="0"/>
                  </a:cubicBezTo>
                  <a:cubicBezTo>
                    <a:pt x="141" y="58"/>
                    <a:pt x="62" y="132"/>
                    <a:pt x="0" y="207"/>
                  </a:cubicBezTo>
                  <a:lnTo>
                    <a:pt x="235" y="207"/>
                  </a:lnTo>
                  <a:close/>
                </a:path>
              </a:pathLst>
            </a:custGeom>
            <a:solidFill>
              <a:schemeClr val="accent1"/>
            </a:solidFill>
            <a:ln>
              <a:noFill/>
            </a:ln>
          </p:spPr>
          <p:txBody>
            <a:bodyPr anchor="ctr"/>
            <a:lstStyle/>
            <a:p>
              <a:pPr algn="ctr"/>
              <a:endParaRPr/>
            </a:p>
          </p:txBody>
        </p:sp>
        <p:sp>
          <p:nvSpPr>
            <p:cNvPr id="44" name="Freeform: Shape 12">
              <a:extLst>
                <a:ext uri="{FF2B5EF4-FFF2-40B4-BE49-F238E27FC236}">
                  <a16:creationId xmlns:a16="http://schemas.microsoft.com/office/drawing/2014/main" xmlns="" id="{7B48A285-53F1-4714-B6F4-C4EB0C8E5185}"/>
                </a:ext>
              </a:extLst>
            </p:cNvPr>
            <p:cNvSpPr>
              <a:spLocks/>
            </p:cNvSpPr>
            <p:nvPr/>
          </p:nvSpPr>
          <p:spPr bwMode="auto">
            <a:xfrm>
              <a:off x="915988" y="5978526"/>
              <a:ext cx="2503488" cy="881063"/>
            </a:xfrm>
            <a:custGeom>
              <a:avLst/>
              <a:gdLst>
                <a:gd name="T0" fmla="*/ 0 w 1577"/>
                <a:gd name="T1" fmla="*/ 555 h 555"/>
                <a:gd name="T2" fmla="*/ 206 w 1577"/>
                <a:gd name="T3" fmla="*/ 0 h 555"/>
                <a:gd name="T4" fmla="*/ 1320 w 1577"/>
                <a:gd name="T5" fmla="*/ 239 h 555"/>
                <a:gd name="T6" fmla="*/ 1320 w 1577"/>
                <a:gd name="T7" fmla="*/ 200 h 555"/>
                <a:gd name="T8" fmla="*/ 1577 w 1577"/>
                <a:gd name="T9" fmla="*/ 555 h 555"/>
                <a:gd name="T10" fmla="*/ 0 w 1577"/>
                <a:gd name="T11" fmla="*/ 555 h 555"/>
              </a:gdLst>
              <a:ahLst/>
              <a:cxnLst>
                <a:cxn ang="0">
                  <a:pos x="T0" y="T1"/>
                </a:cxn>
                <a:cxn ang="0">
                  <a:pos x="T2" y="T3"/>
                </a:cxn>
                <a:cxn ang="0">
                  <a:pos x="T4" y="T5"/>
                </a:cxn>
                <a:cxn ang="0">
                  <a:pos x="T6" y="T7"/>
                </a:cxn>
                <a:cxn ang="0">
                  <a:pos x="T8" y="T9"/>
                </a:cxn>
                <a:cxn ang="0">
                  <a:pos x="T10" y="T11"/>
                </a:cxn>
              </a:cxnLst>
              <a:rect l="0" t="0" r="r" b="b"/>
              <a:pathLst>
                <a:path w="1577" h="555">
                  <a:moveTo>
                    <a:pt x="0" y="555"/>
                  </a:moveTo>
                  <a:lnTo>
                    <a:pt x="206" y="0"/>
                  </a:lnTo>
                  <a:lnTo>
                    <a:pt x="1320" y="239"/>
                  </a:lnTo>
                  <a:lnTo>
                    <a:pt x="1320" y="200"/>
                  </a:lnTo>
                  <a:lnTo>
                    <a:pt x="1577" y="555"/>
                  </a:lnTo>
                  <a:lnTo>
                    <a:pt x="0" y="555"/>
                  </a:lnTo>
                  <a:close/>
                </a:path>
              </a:pathLst>
            </a:custGeom>
            <a:solidFill>
              <a:schemeClr val="tx2">
                <a:lumMod val="20000"/>
                <a:lumOff val="80000"/>
              </a:schemeClr>
            </a:solidFill>
            <a:ln>
              <a:noFill/>
            </a:ln>
          </p:spPr>
          <p:txBody>
            <a:bodyPr anchor="ctr"/>
            <a:lstStyle/>
            <a:p>
              <a:pPr algn="ctr"/>
              <a:endParaRPr/>
            </a:p>
          </p:txBody>
        </p:sp>
        <p:sp>
          <p:nvSpPr>
            <p:cNvPr id="45" name="Freeform: Shape 13">
              <a:extLst>
                <a:ext uri="{FF2B5EF4-FFF2-40B4-BE49-F238E27FC236}">
                  <a16:creationId xmlns:a16="http://schemas.microsoft.com/office/drawing/2014/main" xmlns="" id="{A0EB534D-10B3-41C4-8F77-B3680B72CD4F}"/>
                </a:ext>
              </a:extLst>
            </p:cNvPr>
            <p:cNvSpPr>
              <a:spLocks/>
            </p:cNvSpPr>
            <p:nvPr/>
          </p:nvSpPr>
          <p:spPr bwMode="auto">
            <a:xfrm>
              <a:off x="1243013" y="5537201"/>
              <a:ext cx="1768475" cy="820738"/>
            </a:xfrm>
            <a:custGeom>
              <a:avLst/>
              <a:gdLst>
                <a:gd name="T0" fmla="*/ 1114 w 1114"/>
                <a:gd name="T1" fmla="*/ 517 h 517"/>
                <a:gd name="T2" fmla="*/ 0 w 1114"/>
                <a:gd name="T3" fmla="*/ 278 h 517"/>
                <a:gd name="T4" fmla="*/ 93 w 1114"/>
                <a:gd name="T5" fmla="*/ 0 h 517"/>
                <a:gd name="T6" fmla="*/ 1114 w 1114"/>
                <a:gd name="T7" fmla="*/ 239 h 517"/>
                <a:gd name="T8" fmla="*/ 1114 w 1114"/>
                <a:gd name="T9" fmla="*/ 517 h 517"/>
              </a:gdLst>
              <a:ahLst/>
              <a:cxnLst>
                <a:cxn ang="0">
                  <a:pos x="T0" y="T1"/>
                </a:cxn>
                <a:cxn ang="0">
                  <a:pos x="T2" y="T3"/>
                </a:cxn>
                <a:cxn ang="0">
                  <a:pos x="T4" y="T5"/>
                </a:cxn>
                <a:cxn ang="0">
                  <a:pos x="T6" y="T7"/>
                </a:cxn>
                <a:cxn ang="0">
                  <a:pos x="T8" y="T9"/>
                </a:cxn>
              </a:cxnLst>
              <a:rect l="0" t="0" r="r" b="b"/>
              <a:pathLst>
                <a:path w="1114" h="517">
                  <a:moveTo>
                    <a:pt x="1114" y="517"/>
                  </a:moveTo>
                  <a:lnTo>
                    <a:pt x="0" y="278"/>
                  </a:lnTo>
                  <a:lnTo>
                    <a:pt x="93" y="0"/>
                  </a:lnTo>
                  <a:lnTo>
                    <a:pt x="1114" y="239"/>
                  </a:lnTo>
                  <a:lnTo>
                    <a:pt x="1114" y="517"/>
                  </a:lnTo>
                  <a:close/>
                </a:path>
              </a:pathLst>
            </a:custGeom>
            <a:solidFill>
              <a:schemeClr val="tx2">
                <a:lumMod val="60000"/>
                <a:lumOff val="40000"/>
              </a:schemeClr>
            </a:solidFill>
            <a:ln>
              <a:noFill/>
            </a:ln>
          </p:spPr>
          <p:txBody>
            <a:bodyPr anchor="ctr"/>
            <a:lstStyle/>
            <a:p>
              <a:pPr algn="ctr"/>
              <a:endParaRPr/>
            </a:p>
          </p:txBody>
        </p:sp>
        <p:sp>
          <p:nvSpPr>
            <p:cNvPr id="46" name="Freeform: Shape 14">
              <a:extLst>
                <a:ext uri="{FF2B5EF4-FFF2-40B4-BE49-F238E27FC236}">
                  <a16:creationId xmlns:a16="http://schemas.microsoft.com/office/drawing/2014/main" xmlns="" id="{9FFFD159-58D7-485E-A7AD-495AAB5E8AD7}"/>
                </a:ext>
              </a:extLst>
            </p:cNvPr>
            <p:cNvSpPr>
              <a:spLocks/>
            </p:cNvSpPr>
            <p:nvPr/>
          </p:nvSpPr>
          <p:spPr bwMode="auto">
            <a:xfrm>
              <a:off x="1798638" y="3306763"/>
              <a:ext cx="1573212" cy="1111250"/>
            </a:xfrm>
            <a:custGeom>
              <a:avLst/>
              <a:gdLst>
                <a:gd name="connsiteX0" fmla="*/ 1007269 w 1573212"/>
                <a:gd name="connsiteY0" fmla="*/ 0 h 1111250"/>
                <a:gd name="connsiteX1" fmla="*/ 1082589 w 1573212"/>
                <a:gd name="connsiteY1" fmla="*/ 60690 h 1111250"/>
                <a:gd name="connsiteX2" fmla="*/ 1070873 w 1573212"/>
                <a:gd name="connsiteY2" fmla="*/ 109580 h 1111250"/>
                <a:gd name="connsiteX3" fmla="*/ 1045766 w 1573212"/>
                <a:gd name="connsiteY3" fmla="*/ 156783 h 1111250"/>
                <a:gd name="connsiteX4" fmla="*/ 1037397 w 1573212"/>
                <a:gd name="connsiteY4" fmla="*/ 187128 h 1111250"/>
                <a:gd name="connsiteX5" fmla="*/ 1037397 w 1573212"/>
                <a:gd name="connsiteY5" fmla="*/ 381000 h 1111250"/>
                <a:gd name="connsiteX6" fmla="*/ 1212850 w 1573212"/>
                <a:gd name="connsiteY6" fmla="*/ 381000 h 1111250"/>
                <a:gd name="connsiteX7" fmla="*/ 1212850 w 1573212"/>
                <a:gd name="connsiteY7" fmla="*/ 540926 h 1111250"/>
                <a:gd name="connsiteX8" fmla="*/ 1213365 w 1573212"/>
                <a:gd name="connsiteY8" fmla="*/ 540922 h 1111250"/>
                <a:gd name="connsiteX9" fmla="*/ 1383663 w 1573212"/>
                <a:gd name="connsiteY9" fmla="*/ 539443 h 1111250"/>
                <a:gd name="connsiteX10" fmla="*/ 1417511 w 1573212"/>
                <a:gd name="connsiteY10" fmla="*/ 530993 h 1111250"/>
                <a:gd name="connsiteX11" fmla="*/ 1461514 w 1573212"/>
                <a:gd name="connsiteY11" fmla="*/ 507334 h 1111250"/>
                <a:gd name="connsiteX12" fmla="*/ 1505516 w 1573212"/>
                <a:gd name="connsiteY12" fmla="*/ 493815 h 1111250"/>
                <a:gd name="connsiteX13" fmla="*/ 1573212 w 1573212"/>
                <a:gd name="connsiteY13" fmla="*/ 571552 h 1111250"/>
                <a:gd name="connsiteX14" fmla="*/ 1510593 w 1573212"/>
                <a:gd name="connsiteY14" fmla="*/ 647598 h 1111250"/>
                <a:gd name="connsiteX15" fmla="*/ 1461514 w 1573212"/>
                <a:gd name="connsiteY15" fmla="*/ 635769 h 1111250"/>
                <a:gd name="connsiteX16" fmla="*/ 1414126 w 1573212"/>
                <a:gd name="connsiteY16" fmla="*/ 608730 h 1111250"/>
                <a:gd name="connsiteX17" fmla="*/ 1414126 w 1573212"/>
                <a:gd name="connsiteY17" fmla="*/ 610420 h 1111250"/>
                <a:gd name="connsiteX18" fmla="*/ 1383663 w 1573212"/>
                <a:gd name="connsiteY18" fmla="*/ 601970 h 1111250"/>
                <a:gd name="connsiteX19" fmla="*/ 1253279 w 1573212"/>
                <a:gd name="connsiteY19" fmla="*/ 601970 h 1111250"/>
                <a:gd name="connsiteX20" fmla="*/ 1212850 w 1573212"/>
                <a:gd name="connsiteY20" fmla="*/ 601970 h 1111250"/>
                <a:gd name="connsiteX21" fmla="*/ 1212850 w 1573212"/>
                <a:gd name="connsiteY21" fmla="*/ 1111250 h 1111250"/>
                <a:gd name="connsiteX22" fmla="*/ 244594 w 1573212"/>
                <a:gd name="connsiteY22" fmla="*/ 1111250 h 1111250"/>
                <a:gd name="connsiteX23" fmla="*/ 244594 w 1573212"/>
                <a:gd name="connsiteY23" fmla="*/ 1074147 h 1111250"/>
                <a:gd name="connsiteX24" fmla="*/ 251342 w 1573212"/>
                <a:gd name="connsiteY24" fmla="*/ 1048850 h 1111250"/>
                <a:gd name="connsiteX25" fmla="*/ 271584 w 1573212"/>
                <a:gd name="connsiteY25" fmla="*/ 1015120 h 1111250"/>
                <a:gd name="connsiteX26" fmla="*/ 290139 w 1573212"/>
                <a:gd name="connsiteY26" fmla="*/ 952720 h 1111250"/>
                <a:gd name="connsiteX27" fmla="*/ 177120 w 1573212"/>
                <a:gd name="connsiteY27" fmla="*/ 856590 h 1111250"/>
                <a:gd name="connsiteX28" fmla="*/ 64100 w 1573212"/>
                <a:gd name="connsiteY28" fmla="*/ 945974 h 1111250"/>
                <a:gd name="connsiteX29" fmla="*/ 64100 w 1573212"/>
                <a:gd name="connsiteY29" fmla="*/ 949347 h 1111250"/>
                <a:gd name="connsiteX30" fmla="*/ 80969 w 1573212"/>
                <a:gd name="connsiteY30" fmla="*/ 1015120 h 1111250"/>
                <a:gd name="connsiteX31" fmla="*/ 102898 w 1573212"/>
                <a:gd name="connsiteY31" fmla="*/ 1053910 h 1111250"/>
                <a:gd name="connsiteX32" fmla="*/ 107959 w 1573212"/>
                <a:gd name="connsiteY32" fmla="*/ 1074147 h 1111250"/>
                <a:gd name="connsiteX33" fmla="*/ 107959 w 1573212"/>
                <a:gd name="connsiteY33" fmla="*/ 1111250 h 1111250"/>
                <a:gd name="connsiteX34" fmla="*/ 0 w 1573212"/>
                <a:gd name="connsiteY34" fmla="*/ 1111250 h 1111250"/>
                <a:gd name="connsiteX35" fmla="*/ 0 w 1573212"/>
                <a:gd name="connsiteY35" fmla="*/ 381000 h 1111250"/>
                <a:gd name="connsiteX36" fmla="*/ 812515 w 1573212"/>
                <a:gd name="connsiteY36" fmla="*/ 381000 h 1111250"/>
                <a:gd name="connsiteX37" fmla="*/ 977141 w 1573212"/>
                <a:gd name="connsiteY37" fmla="*/ 381000 h 1111250"/>
                <a:gd name="connsiteX38" fmla="*/ 977141 w 1573212"/>
                <a:gd name="connsiteY38" fmla="*/ 187128 h 1111250"/>
                <a:gd name="connsiteX39" fmla="*/ 968772 w 1573212"/>
                <a:gd name="connsiteY39" fmla="*/ 153412 h 1111250"/>
                <a:gd name="connsiteX40" fmla="*/ 967098 w 1573212"/>
                <a:gd name="connsiteY40" fmla="*/ 153412 h 1111250"/>
                <a:gd name="connsiteX41" fmla="*/ 943665 w 1573212"/>
                <a:gd name="connsiteY41" fmla="*/ 109580 h 1111250"/>
                <a:gd name="connsiteX42" fmla="*/ 931949 w 1573212"/>
                <a:gd name="connsiteY42" fmla="*/ 65748 h 1111250"/>
                <a:gd name="connsiteX43" fmla="*/ 1007269 w 1573212"/>
                <a:gd name="connsiteY43" fmla="*/ 0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73212" h="1111250">
                  <a:moveTo>
                    <a:pt x="1007269" y="0"/>
                  </a:moveTo>
                  <a:cubicBezTo>
                    <a:pt x="1047440" y="0"/>
                    <a:pt x="1080916" y="26974"/>
                    <a:pt x="1082589" y="60690"/>
                  </a:cubicBezTo>
                  <a:cubicBezTo>
                    <a:pt x="1084263" y="79235"/>
                    <a:pt x="1080916" y="96093"/>
                    <a:pt x="1070873" y="109580"/>
                  </a:cubicBezTo>
                  <a:cubicBezTo>
                    <a:pt x="1057483" y="128124"/>
                    <a:pt x="1052461" y="138239"/>
                    <a:pt x="1045766" y="156783"/>
                  </a:cubicBezTo>
                  <a:cubicBezTo>
                    <a:pt x="1045766" y="156783"/>
                    <a:pt x="1045766" y="156783"/>
                    <a:pt x="1037397" y="187128"/>
                  </a:cubicBezTo>
                  <a:cubicBezTo>
                    <a:pt x="1037397" y="187128"/>
                    <a:pt x="1037397" y="187128"/>
                    <a:pt x="1037397" y="381000"/>
                  </a:cubicBezTo>
                  <a:lnTo>
                    <a:pt x="1212850" y="381000"/>
                  </a:lnTo>
                  <a:lnTo>
                    <a:pt x="1212850" y="540926"/>
                  </a:lnTo>
                  <a:lnTo>
                    <a:pt x="1213365" y="540922"/>
                  </a:lnTo>
                  <a:cubicBezTo>
                    <a:pt x="1237694" y="540710"/>
                    <a:pt x="1286350" y="540288"/>
                    <a:pt x="1383663" y="539443"/>
                  </a:cubicBezTo>
                  <a:cubicBezTo>
                    <a:pt x="1383663" y="539443"/>
                    <a:pt x="1383663" y="539443"/>
                    <a:pt x="1417511" y="530993"/>
                  </a:cubicBezTo>
                  <a:cubicBezTo>
                    <a:pt x="1434435" y="524234"/>
                    <a:pt x="1444590" y="519164"/>
                    <a:pt x="1461514" y="507334"/>
                  </a:cubicBezTo>
                  <a:cubicBezTo>
                    <a:pt x="1475053" y="497195"/>
                    <a:pt x="1488592" y="492125"/>
                    <a:pt x="1505516" y="493815"/>
                  </a:cubicBezTo>
                  <a:cubicBezTo>
                    <a:pt x="1542749" y="493815"/>
                    <a:pt x="1573212" y="529303"/>
                    <a:pt x="1573212" y="571552"/>
                  </a:cubicBezTo>
                  <a:cubicBezTo>
                    <a:pt x="1573212" y="612110"/>
                    <a:pt x="1546134" y="644218"/>
                    <a:pt x="1510593" y="647598"/>
                  </a:cubicBezTo>
                  <a:cubicBezTo>
                    <a:pt x="1491977" y="649288"/>
                    <a:pt x="1476745" y="645908"/>
                    <a:pt x="1461514" y="635769"/>
                  </a:cubicBezTo>
                  <a:cubicBezTo>
                    <a:pt x="1442897" y="620559"/>
                    <a:pt x="1434435" y="615490"/>
                    <a:pt x="1414126" y="608730"/>
                  </a:cubicBezTo>
                  <a:cubicBezTo>
                    <a:pt x="1414126" y="608730"/>
                    <a:pt x="1414126" y="608730"/>
                    <a:pt x="1414126" y="610420"/>
                  </a:cubicBezTo>
                  <a:lnTo>
                    <a:pt x="1383663" y="601970"/>
                  </a:lnTo>
                  <a:cubicBezTo>
                    <a:pt x="1383663" y="601970"/>
                    <a:pt x="1383663" y="601970"/>
                    <a:pt x="1253279" y="601970"/>
                  </a:cubicBezTo>
                  <a:lnTo>
                    <a:pt x="1212850" y="601970"/>
                  </a:lnTo>
                  <a:lnTo>
                    <a:pt x="1212850" y="1111250"/>
                  </a:lnTo>
                  <a:cubicBezTo>
                    <a:pt x="1212850" y="1111250"/>
                    <a:pt x="1212850" y="1111250"/>
                    <a:pt x="244594" y="1111250"/>
                  </a:cubicBezTo>
                  <a:cubicBezTo>
                    <a:pt x="244594" y="1111250"/>
                    <a:pt x="244594" y="1111250"/>
                    <a:pt x="244594" y="1074147"/>
                  </a:cubicBezTo>
                  <a:cubicBezTo>
                    <a:pt x="244594" y="1074147"/>
                    <a:pt x="244594" y="1074147"/>
                    <a:pt x="251342" y="1048850"/>
                  </a:cubicBezTo>
                  <a:cubicBezTo>
                    <a:pt x="256402" y="1035358"/>
                    <a:pt x="259776" y="1028612"/>
                    <a:pt x="271584" y="1015120"/>
                  </a:cubicBezTo>
                  <a:cubicBezTo>
                    <a:pt x="285079" y="996569"/>
                    <a:pt x="290139" y="976331"/>
                    <a:pt x="290139" y="952720"/>
                  </a:cubicBezTo>
                  <a:cubicBezTo>
                    <a:pt x="290139" y="900439"/>
                    <a:pt x="239534" y="856590"/>
                    <a:pt x="177120" y="856590"/>
                  </a:cubicBezTo>
                  <a:cubicBezTo>
                    <a:pt x="118080" y="856590"/>
                    <a:pt x="69161" y="895380"/>
                    <a:pt x="64100" y="945974"/>
                  </a:cubicBezTo>
                  <a:cubicBezTo>
                    <a:pt x="64100" y="947661"/>
                    <a:pt x="64100" y="947661"/>
                    <a:pt x="64100" y="949347"/>
                  </a:cubicBezTo>
                  <a:cubicBezTo>
                    <a:pt x="60727" y="972958"/>
                    <a:pt x="67474" y="994882"/>
                    <a:pt x="80969" y="1015120"/>
                  </a:cubicBezTo>
                  <a:cubicBezTo>
                    <a:pt x="92777" y="1030299"/>
                    <a:pt x="96151" y="1037045"/>
                    <a:pt x="102898" y="1053910"/>
                  </a:cubicBezTo>
                  <a:cubicBezTo>
                    <a:pt x="102898" y="1053910"/>
                    <a:pt x="102898" y="1053910"/>
                    <a:pt x="107959" y="1074147"/>
                  </a:cubicBezTo>
                  <a:cubicBezTo>
                    <a:pt x="107959" y="1074147"/>
                    <a:pt x="107959" y="1074147"/>
                    <a:pt x="107959" y="1111250"/>
                  </a:cubicBezTo>
                  <a:cubicBezTo>
                    <a:pt x="107959" y="1111250"/>
                    <a:pt x="107959" y="1111250"/>
                    <a:pt x="0" y="1111250"/>
                  </a:cubicBezTo>
                  <a:cubicBezTo>
                    <a:pt x="0" y="1111250"/>
                    <a:pt x="0" y="1111250"/>
                    <a:pt x="0" y="381000"/>
                  </a:cubicBezTo>
                  <a:cubicBezTo>
                    <a:pt x="0" y="381000"/>
                    <a:pt x="0" y="381000"/>
                    <a:pt x="812515" y="381000"/>
                  </a:cubicBezTo>
                  <a:lnTo>
                    <a:pt x="977141" y="381000"/>
                  </a:lnTo>
                  <a:cubicBezTo>
                    <a:pt x="977141" y="381000"/>
                    <a:pt x="977141" y="381000"/>
                    <a:pt x="977141" y="187128"/>
                  </a:cubicBezTo>
                  <a:cubicBezTo>
                    <a:pt x="977141" y="187128"/>
                    <a:pt x="977141" y="187128"/>
                    <a:pt x="968772" y="153412"/>
                  </a:cubicBezTo>
                  <a:cubicBezTo>
                    <a:pt x="968772" y="153412"/>
                    <a:pt x="968772" y="153412"/>
                    <a:pt x="967098" y="153412"/>
                  </a:cubicBezTo>
                  <a:cubicBezTo>
                    <a:pt x="962077" y="136553"/>
                    <a:pt x="955382" y="126438"/>
                    <a:pt x="943665" y="109580"/>
                  </a:cubicBezTo>
                  <a:cubicBezTo>
                    <a:pt x="933623" y="96093"/>
                    <a:pt x="930275" y="82606"/>
                    <a:pt x="931949" y="65748"/>
                  </a:cubicBezTo>
                  <a:cubicBezTo>
                    <a:pt x="931949" y="28659"/>
                    <a:pt x="965425" y="0"/>
                    <a:pt x="1007269" y="0"/>
                  </a:cubicBezTo>
                  <a:close/>
                </a:path>
              </a:pathLst>
            </a:custGeom>
            <a:solidFill>
              <a:schemeClr val="accent3"/>
            </a:solidFill>
            <a:ln>
              <a:noFill/>
            </a:ln>
          </p:spPr>
          <p:txBody>
            <a:bodyPr anchor="ctr"/>
            <a:lstStyle/>
            <a:p>
              <a:pPr algn="ctr"/>
              <a:endParaRPr/>
            </a:p>
          </p:txBody>
        </p:sp>
        <p:sp>
          <p:nvSpPr>
            <p:cNvPr id="47" name="Freeform: Shape 15">
              <a:extLst>
                <a:ext uri="{FF2B5EF4-FFF2-40B4-BE49-F238E27FC236}">
                  <a16:creationId xmlns:a16="http://schemas.microsoft.com/office/drawing/2014/main" xmlns="" id="{378679EB-D56E-4D48-AD28-687A367E2A99}"/>
                </a:ext>
              </a:extLst>
            </p:cNvPr>
            <p:cNvSpPr>
              <a:spLocks/>
            </p:cNvSpPr>
            <p:nvPr/>
          </p:nvSpPr>
          <p:spPr bwMode="auto">
            <a:xfrm>
              <a:off x="3135313" y="3357562"/>
              <a:ext cx="1057275" cy="1060450"/>
            </a:xfrm>
            <a:custGeom>
              <a:avLst/>
              <a:gdLst>
                <a:gd name="connsiteX0" fmla="*/ 179388 w 1057275"/>
                <a:gd name="connsiteY0" fmla="*/ 0 h 1060450"/>
                <a:gd name="connsiteX1" fmla="*/ 255484 w 1057275"/>
                <a:gd name="connsiteY1" fmla="*/ 60722 h 1060450"/>
                <a:gd name="connsiteX2" fmla="*/ 243647 w 1057275"/>
                <a:gd name="connsiteY2" fmla="*/ 109637 h 1060450"/>
                <a:gd name="connsiteX3" fmla="*/ 216590 w 1057275"/>
                <a:gd name="connsiteY3" fmla="*/ 156865 h 1060450"/>
                <a:gd name="connsiteX4" fmla="*/ 218281 w 1057275"/>
                <a:gd name="connsiteY4" fmla="*/ 156865 h 1060450"/>
                <a:gd name="connsiteX5" fmla="*/ 209826 w 1057275"/>
                <a:gd name="connsiteY5" fmla="*/ 187226 h 1060450"/>
                <a:gd name="connsiteX6" fmla="*/ 209826 w 1057275"/>
                <a:gd name="connsiteY6" fmla="*/ 314912 h 1060450"/>
                <a:gd name="connsiteX7" fmla="*/ 209826 w 1057275"/>
                <a:gd name="connsiteY7" fmla="*/ 330200 h 1060450"/>
                <a:gd name="connsiteX8" fmla="*/ 264532 w 1057275"/>
                <a:gd name="connsiteY8" fmla="*/ 330200 h 1060450"/>
                <a:gd name="connsiteX9" fmla="*/ 814068 w 1057275"/>
                <a:gd name="connsiteY9" fmla="*/ 330200 h 1060450"/>
                <a:gd name="connsiteX10" fmla="*/ 788734 w 1057275"/>
                <a:gd name="connsiteY10" fmla="*/ 449941 h 1060450"/>
                <a:gd name="connsiteX11" fmla="*/ 1057275 w 1057275"/>
                <a:gd name="connsiteY11" fmla="*/ 1060450 h 1060450"/>
                <a:gd name="connsiteX12" fmla="*/ 660375 w 1057275"/>
                <a:gd name="connsiteY12" fmla="*/ 1060450 h 1060450"/>
                <a:gd name="connsiteX13" fmla="*/ 660375 w 1057275"/>
                <a:gd name="connsiteY13" fmla="*/ 1009856 h 1060450"/>
                <a:gd name="connsiteX14" fmla="*/ 667131 w 1057275"/>
                <a:gd name="connsiteY14" fmla="*/ 984558 h 1060450"/>
                <a:gd name="connsiteX15" fmla="*/ 687398 w 1057275"/>
                <a:gd name="connsiteY15" fmla="*/ 949142 h 1060450"/>
                <a:gd name="connsiteX16" fmla="*/ 705976 w 1057275"/>
                <a:gd name="connsiteY16" fmla="*/ 888428 h 1060450"/>
                <a:gd name="connsiteX17" fmla="*/ 592817 w 1057275"/>
                <a:gd name="connsiteY17" fmla="*/ 790612 h 1060450"/>
                <a:gd name="connsiteX18" fmla="*/ 479658 w 1057275"/>
                <a:gd name="connsiteY18" fmla="*/ 879996 h 1060450"/>
                <a:gd name="connsiteX19" fmla="*/ 479658 w 1057275"/>
                <a:gd name="connsiteY19" fmla="*/ 881682 h 1060450"/>
                <a:gd name="connsiteX20" fmla="*/ 479658 w 1057275"/>
                <a:gd name="connsiteY20" fmla="*/ 883369 h 1060450"/>
                <a:gd name="connsiteX21" fmla="*/ 496548 w 1057275"/>
                <a:gd name="connsiteY21" fmla="*/ 949142 h 1060450"/>
                <a:gd name="connsiteX22" fmla="*/ 518504 w 1057275"/>
                <a:gd name="connsiteY22" fmla="*/ 987931 h 1060450"/>
                <a:gd name="connsiteX23" fmla="*/ 523571 w 1057275"/>
                <a:gd name="connsiteY23" fmla="*/ 1009856 h 1060450"/>
                <a:gd name="connsiteX24" fmla="*/ 523571 w 1057275"/>
                <a:gd name="connsiteY24" fmla="*/ 1060450 h 1060450"/>
                <a:gd name="connsiteX25" fmla="*/ 0 w 1057275"/>
                <a:gd name="connsiteY25" fmla="*/ 1060450 h 1060450"/>
                <a:gd name="connsiteX26" fmla="*/ 0 w 1057275"/>
                <a:gd name="connsiteY26" fmla="*/ 588233 h 1060450"/>
                <a:gd name="connsiteX27" fmla="*/ 47290 w 1057275"/>
                <a:gd name="connsiteY27" fmla="*/ 588233 h 1060450"/>
                <a:gd name="connsiteX28" fmla="*/ 74313 w 1057275"/>
                <a:gd name="connsiteY28" fmla="*/ 594979 h 1060450"/>
                <a:gd name="connsiteX29" fmla="*/ 108092 w 1057275"/>
                <a:gd name="connsiteY29" fmla="*/ 615217 h 1060450"/>
                <a:gd name="connsiteX30" fmla="*/ 168894 w 1057275"/>
                <a:gd name="connsiteY30" fmla="*/ 633768 h 1060450"/>
                <a:gd name="connsiteX31" fmla="*/ 266852 w 1057275"/>
                <a:gd name="connsiteY31" fmla="*/ 520773 h 1060450"/>
                <a:gd name="connsiteX32" fmla="*/ 177339 w 1057275"/>
                <a:gd name="connsiteY32" fmla="*/ 407779 h 1060450"/>
                <a:gd name="connsiteX33" fmla="*/ 173961 w 1057275"/>
                <a:gd name="connsiteY33" fmla="*/ 407779 h 1060450"/>
                <a:gd name="connsiteX34" fmla="*/ 108092 w 1057275"/>
                <a:gd name="connsiteY34" fmla="*/ 424644 h 1060450"/>
                <a:gd name="connsiteX35" fmla="*/ 69246 w 1057275"/>
                <a:gd name="connsiteY35" fmla="*/ 446568 h 1060450"/>
                <a:gd name="connsiteX36" fmla="*/ 47290 w 1057275"/>
                <a:gd name="connsiteY36" fmla="*/ 451627 h 1060450"/>
                <a:gd name="connsiteX37" fmla="*/ 0 w 1057275"/>
                <a:gd name="connsiteY37" fmla="*/ 451627 h 1060450"/>
                <a:gd name="connsiteX38" fmla="*/ 0 w 1057275"/>
                <a:gd name="connsiteY38" fmla="*/ 330200 h 1060450"/>
                <a:gd name="connsiteX39" fmla="*/ 144887 w 1057275"/>
                <a:gd name="connsiteY39" fmla="*/ 330200 h 1060450"/>
                <a:gd name="connsiteX40" fmla="*/ 148527 w 1057275"/>
                <a:gd name="connsiteY40" fmla="*/ 330200 h 1060450"/>
                <a:gd name="connsiteX41" fmla="*/ 148236 w 1057275"/>
                <a:gd name="connsiteY41" fmla="*/ 297416 h 1060450"/>
                <a:gd name="connsiteX42" fmla="*/ 147258 w 1057275"/>
                <a:gd name="connsiteY42" fmla="*/ 187226 h 1060450"/>
                <a:gd name="connsiteX43" fmla="*/ 138803 w 1057275"/>
                <a:gd name="connsiteY43" fmla="*/ 153492 h 1060450"/>
                <a:gd name="connsiteX44" fmla="*/ 115128 w 1057275"/>
                <a:gd name="connsiteY44" fmla="*/ 109637 h 1060450"/>
                <a:gd name="connsiteX45" fmla="*/ 101600 w 1057275"/>
                <a:gd name="connsiteY45" fmla="*/ 65782 h 1060450"/>
                <a:gd name="connsiteX46" fmla="*/ 179388 w 1057275"/>
                <a:gd name="connsiteY46" fmla="*/ 0 h 106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57275" h="1060450">
                  <a:moveTo>
                    <a:pt x="179388" y="0"/>
                  </a:moveTo>
                  <a:cubicBezTo>
                    <a:pt x="219972" y="0"/>
                    <a:pt x="252102" y="26988"/>
                    <a:pt x="255484" y="60722"/>
                  </a:cubicBezTo>
                  <a:cubicBezTo>
                    <a:pt x="257175" y="80963"/>
                    <a:pt x="253793" y="96143"/>
                    <a:pt x="243647" y="109637"/>
                  </a:cubicBezTo>
                  <a:cubicBezTo>
                    <a:pt x="230119" y="128191"/>
                    <a:pt x="223354" y="138311"/>
                    <a:pt x="216590" y="156865"/>
                  </a:cubicBezTo>
                  <a:cubicBezTo>
                    <a:pt x="216590" y="156865"/>
                    <a:pt x="216590" y="156865"/>
                    <a:pt x="218281" y="156865"/>
                  </a:cubicBezTo>
                  <a:lnTo>
                    <a:pt x="209826" y="187226"/>
                  </a:lnTo>
                  <a:cubicBezTo>
                    <a:pt x="209826" y="187226"/>
                    <a:pt x="209826" y="187226"/>
                    <a:pt x="209826" y="314912"/>
                  </a:cubicBezTo>
                  <a:lnTo>
                    <a:pt x="209826" y="330200"/>
                  </a:lnTo>
                  <a:lnTo>
                    <a:pt x="264532" y="330200"/>
                  </a:lnTo>
                  <a:cubicBezTo>
                    <a:pt x="384774" y="330200"/>
                    <a:pt x="559672" y="330200"/>
                    <a:pt x="814068" y="330200"/>
                  </a:cubicBezTo>
                  <a:cubicBezTo>
                    <a:pt x="802246" y="406092"/>
                    <a:pt x="787045" y="419584"/>
                    <a:pt x="788734" y="449941"/>
                  </a:cubicBezTo>
                  <a:cubicBezTo>
                    <a:pt x="797179" y="616903"/>
                    <a:pt x="1057275" y="1060450"/>
                    <a:pt x="1057275" y="1060450"/>
                  </a:cubicBezTo>
                  <a:cubicBezTo>
                    <a:pt x="1057275" y="1060450"/>
                    <a:pt x="1057275" y="1060450"/>
                    <a:pt x="660375" y="1060450"/>
                  </a:cubicBezTo>
                  <a:cubicBezTo>
                    <a:pt x="660375" y="1060450"/>
                    <a:pt x="660375" y="1060450"/>
                    <a:pt x="660375" y="1009856"/>
                  </a:cubicBezTo>
                  <a:cubicBezTo>
                    <a:pt x="660375" y="1009856"/>
                    <a:pt x="660375" y="1009856"/>
                    <a:pt x="667131" y="984558"/>
                  </a:cubicBezTo>
                  <a:cubicBezTo>
                    <a:pt x="672197" y="971066"/>
                    <a:pt x="675575" y="964320"/>
                    <a:pt x="687398" y="949142"/>
                  </a:cubicBezTo>
                  <a:cubicBezTo>
                    <a:pt x="700909" y="930591"/>
                    <a:pt x="705976" y="910353"/>
                    <a:pt x="705976" y="888428"/>
                  </a:cubicBezTo>
                  <a:cubicBezTo>
                    <a:pt x="705976" y="834461"/>
                    <a:pt x="655308" y="790612"/>
                    <a:pt x="592817" y="790612"/>
                  </a:cubicBezTo>
                  <a:cubicBezTo>
                    <a:pt x="532016" y="790612"/>
                    <a:pt x="484725" y="829401"/>
                    <a:pt x="479658" y="879996"/>
                  </a:cubicBezTo>
                  <a:cubicBezTo>
                    <a:pt x="479658" y="879996"/>
                    <a:pt x="479658" y="879996"/>
                    <a:pt x="479658" y="881682"/>
                  </a:cubicBezTo>
                  <a:cubicBezTo>
                    <a:pt x="479658" y="881682"/>
                    <a:pt x="479658" y="883369"/>
                    <a:pt x="479658" y="883369"/>
                  </a:cubicBezTo>
                  <a:cubicBezTo>
                    <a:pt x="476281" y="908666"/>
                    <a:pt x="483036" y="928904"/>
                    <a:pt x="496548" y="949142"/>
                  </a:cubicBezTo>
                  <a:cubicBezTo>
                    <a:pt x="508370" y="964320"/>
                    <a:pt x="511748" y="972753"/>
                    <a:pt x="518504" y="987931"/>
                  </a:cubicBezTo>
                  <a:lnTo>
                    <a:pt x="523571" y="1009856"/>
                  </a:lnTo>
                  <a:cubicBezTo>
                    <a:pt x="523571" y="1009856"/>
                    <a:pt x="523571" y="1009856"/>
                    <a:pt x="523571" y="1060450"/>
                  </a:cubicBezTo>
                  <a:cubicBezTo>
                    <a:pt x="523571" y="1060450"/>
                    <a:pt x="523571" y="1060450"/>
                    <a:pt x="0" y="1060450"/>
                  </a:cubicBezTo>
                  <a:cubicBezTo>
                    <a:pt x="0" y="1060450"/>
                    <a:pt x="0" y="1060450"/>
                    <a:pt x="0" y="588233"/>
                  </a:cubicBezTo>
                  <a:cubicBezTo>
                    <a:pt x="0" y="588233"/>
                    <a:pt x="0" y="588233"/>
                    <a:pt x="47290" y="588233"/>
                  </a:cubicBezTo>
                  <a:cubicBezTo>
                    <a:pt x="47290" y="588233"/>
                    <a:pt x="47290" y="588233"/>
                    <a:pt x="74313" y="594979"/>
                  </a:cubicBezTo>
                  <a:cubicBezTo>
                    <a:pt x="87825" y="600038"/>
                    <a:pt x="94580" y="605098"/>
                    <a:pt x="108092" y="615217"/>
                  </a:cubicBezTo>
                  <a:cubicBezTo>
                    <a:pt x="126670" y="628709"/>
                    <a:pt x="146938" y="633768"/>
                    <a:pt x="168894" y="633768"/>
                  </a:cubicBezTo>
                  <a:cubicBezTo>
                    <a:pt x="222940" y="633768"/>
                    <a:pt x="266852" y="583174"/>
                    <a:pt x="266852" y="520773"/>
                  </a:cubicBezTo>
                  <a:cubicBezTo>
                    <a:pt x="266852" y="461746"/>
                    <a:pt x="228007" y="412838"/>
                    <a:pt x="177339" y="407779"/>
                  </a:cubicBezTo>
                  <a:cubicBezTo>
                    <a:pt x="175650" y="407779"/>
                    <a:pt x="175650" y="407779"/>
                    <a:pt x="173961" y="407779"/>
                  </a:cubicBezTo>
                  <a:cubicBezTo>
                    <a:pt x="150316" y="404406"/>
                    <a:pt x="128359" y="411152"/>
                    <a:pt x="108092" y="424644"/>
                  </a:cubicBezTo>
                  <a:cubicBezTo>
                    <a:pt x="92891" y="436449"/>
                    <a:pt x="86136" y="439822"/>
                    <a:pt x="69246" y="446568"/>
                  </a:cubicBezTo>
                  <a:cubicBezTo>
                    <a:pt x="69246" y="446568"/>
                    <a:pt x="69246" y="446568"/>
                    <a:pt x="47290" y="451627"/>
                  </a:cubicBezTo>
                  <a:cubicBezTo>
                    <a:pt x="47290" y="451627"/>
                    <a:pt x="47290" y="451627"/>
                    <a:pt x="0" y="451627"/>
                  </a:cubicBezTo>
                  <a:cubicBezTo>
                    <a:pt x="0" y="451627"/>
                    <a:pt x="0" y="451627"/>
                    <a:pt x="0" y="330200"/>
                  </a:cubicBezTo>
                  <a:cubicBezTo>
                    <a:pt x="0" y="330200"/>
                    <a:pt x="0" y="330200"/>
                    <a:pt x="144887" y="330200"/>
                  </a:cubicBezTo>
                  <a:lnTo>
                    <a:pt x="148527" y="330200"/>
                  </a:lnTo>
                  <a:lnTo>
                    <a:pt x="148236" y="297416"/>
                  </a:lnTo>
                  <a:cubicBezTo>
                    <a:pt x="147998" y="270613"/>
                    <a:pt x="147681" y="234876"/>
                    <a:pt x="147258" y="187226"/>
                  </a:cubicBezTo>
                  <a:cubicBezTo>
                    <a:pt x="147258" y="187226"/>
                    <a:pt x="147258" y="187226"/>
                    <a:pt x="138803" y="153492"/>
                  </a:cubicBezTo>
                  <a:cubicBezTo>
                    <a:pt x="132039" y="136624"/>
                    <a:pt x="126966" y="126504"/>
                    <a:pt x="115128" y="109637"/>
                  </a:cubicBezTo>
                  <a:cubicBezTo>
                    <a:pt x="104982" y="96143"/>
                    <a:pt x="101600" y="82649"/>
                    <a:pt x="101600" y="65782"/>
                  </a:cubicBezTo>
                  <a:cubicBezTo>
                    <a:pt x="101600" y="28674"/>
                    <a:pt x="137112" y="0"/>
                    <a:pt x="179388" y="0"/>
                  </a:cubicBezTo>
                  <a:close/>
                </a:path>
              </a:pathLst>
            </a:custGeom>
            <a:solidFill>
              <a:schemeClr val="accent3"/>
            </a:solidFill>
            <a:ln>
              <a:noFill/>
            </a:ln>
          </p:spPr>
          <p:txBody>
            <a:bodyPr anchor="ctr"/>
            <a:lstStyle/>
            <a:p>
              <a:pPr algn="ctr"/>
              <a:endParaRPr/>
            </a:p>
          </p:txBody>
        </p:sp>
        <p:sp>
          <p:nvSpPr>
            <p:cNvPr id="48" name="Freeform: Shape 16">
              <a:extLst>
                <a:ext uri="{FF2B5EF4-FFF2-40B4-BE49-F238E27FC236}">
                  <a16:creationId xmlns:a16="http://schemas.microsoft.com/office/drawing/2014/main" xmlns="" id="{95F6A8D0-B000-43B1-9047-3EB32C1236E3}"/>
                </a:ext>
              </a:extLst>
            </p:cNvPr>
            <p:cNvSpPr>
              <a:spLocks/>
            </p:cNvSpPr>
            <p:nvPr/>
          </p:nvSpPr>
          <p:spPr bwMode="auto">
            <a:xfrm>
              <a:off x="914400" y="2835276"/>
              <a:ext cx="758825" cy="728663"/>
            </a:xfrm>
            <a:custGeom>
              <a:avLst/>
              <a:gdLst>
                <a:gd name="T0" fmla="*/ 449 w 449"/>
                <a:gd name="T1" fmla="*/ 0 h 432"/>
                <a:gd name="T2" fmla="*/ 159 w 449"/>
                <a:gd name="T3" fmla="*/ 0 h 432"/>
                <a:gd name="T4" fmla="*/ 99 w 449"/>
                <a:gd name="T5" fmla="*/ 103 h 432"/>
                <a:gd name="T6" fmla="*/ 0 w 449"/>
                <a:gd name="T7" fmla="*/ 432 h 432"/>
                <a:gd name="T8" fmla="*/ 271 w 449"/>
                <a:gd name="T9" fmla="*/ 432 h 432"/>
                <a:gd name="T10" fmla="*/ 271 w 449"/>
                <a:gd name="T11" fmla="*/ 391 h 432"/>
                <a:gd name="T12" fmla="*/ 268 w 449"/>
                <a:gd name="T13" fmla="*/ 378 h 432"/>
                <a:gd name="T14" fmla="*/ 255 w 449"/>
                <a:gd name="T15" fmla="*/ 355 h 432"/>
                <a:gd name="T16" fmla="*/ 244 w 449"/>
                <a:gd name="T17" fmla="*/ 316 h 432"/>
                <a:gd name="T18" fmla="*/ 245 w 449"/>
                <a:gd name="T19" fmla="*/ 315 h 432"/>
                <a:gd name="T20" fmla="*/ 245 w 449"/>
                <a:gd name="T21" fmla="*/ 314 h 432"/>
                <a:gd name="T22" fmla="*/ 245 w 449"/>
                <a:gd name="T23" fmla="*/ 314 h 432"/>
                <a:gd name="T24" fmla="*/ 311 w 449"/>
                <a:gd name="T25" fmla="*/ 261 h 432"/>
                <a:gd name="T26" fmla="*/ 379 w 449"/>
                <a:gd name="T27" fmla="*/ 319 h 432"/>
                <a:gd name="T28" fmla="*/ 378 w 449"/>
                <a:gd name="T29" fmla="*/ 319 h 432"/>
                <a:gd name="T30" fmla="*/ 368 w 449"/>
                <a:gd name="T31" fmla="*/ 355 h 432"/>
                <a:gd name="T32" fmla="*/ 356 w 449"/>
                <a:gd name="T33" fmla="*/ 376 h 432"/>
                <a:gd name="T34" fmla="*/ 352 w 449"/>
                <a:gd name="T35" fmla="*/ 391 h 432"/>
                <a:gd name="T36" fmla="*/ 352 w 449"/>
                <a:gd name="T37" fmla="*/ 391 h 432"/>
                <a:gd name="T38" fmla="*/ 352 w 449"/>
                <a:gd name="T39" fmla="*/ 432 h 432"/>
                <a:gd name="T40" fmla="*/ 449 w 449"/>
                <a:gd name="T41" fmla="*/ 432 h 432"/>
                <a:gd name="T42" fmla="*/ 449 w 449"/>
                <a:gd name="T4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9" h="432">
                  <a:moveTo>
                    <a:pt x="449" y="0"/>
                  </a:moveTo>
                  <a:cubicBezTo>
                    <a:pt x="159" y="0"/>
                    <a:pt x="159" y="0"/>
                    <a:pt x="159" y="0"/>
                  </a:cubicBezTo>
                  <a:cubicBezTo>
                    <a:pt x="135" y="35"/>
                    <a:pt x="115" y="70"/>
                    <a:pt x="99" y="103"/>
                  </a:cubicBezTo>
                  <a:cubicBezTo>
                    <a:pt x="54" y="195"/>
                    <a:pt x="15" y="308"/>
                    <a:pt x="0" y="432"/>
                  </a:cubicBezTo>
                  <a:cubicBezTo>
                    <a:pt x="271" y="432"/>
                    <a:pt x="271" y="432"/>
                    <a:pt x="271" y="432"/>
                  </a:cubicBezTo>
                  <a:cubicBezTo>
                    <a:pt x="271" y="391"/>
                    <a:pt x="271" y="391"/>
                    <a:pt x="271" y="391"/>
                  </a:cubicBezTo>
                  <a:cubicBezTo>
                    <a:pt x="268" y="378"/>
                    <a:pt x="268" y="378"/>
                    <a:pt x="268" y="378"/>
                  </a:cubicBezTo>
                  <a:cubicBezTo>
                    <a:pt x="264" y="369"/>
                    <a:pt x="262" y="365"/>
                    <a:pt x="255" y="355"/>
                  </a:cubicBezTo>
                  <a:cubicBezTo>
                    <a:pt x="246" y="344"/>
                    <a:pt x="243" y="331"/>
                    <a:pt x="244" y="316"/>
                  </a:cubicBezTo>
                  <a:cubicBezTo>
                    <a:pt x="244" y="316"/>
                    <a:pt x="245" y="315"/>
                    <a:pt x="245" y="315"/>
                  </a:cubicBezTo>
                  <a:cubicBezTo>
                    <a:pt x="245" y="314"/>
                    <a:pt x="245" y="314"/>
                    <a:pt x="245" y="314"/>
                  </a:cubicBezTo>
                  <a:cubicBezTo>
                    <a:pt x="245" y="314"/>
                    <a:pt x="245" y="314"/>
                    <a:pt x="245" y="314"/>
                  </a:cubicBezTo>
                  <a:cubicBezTo>
                    <a:pt x="247" y="284"/>
                    <a:pt x="276" y="261"/>
                    <a:pt x="311" y="261"/>
                  </a:cubicBezTo>
                  <a:cubicBezTo>
                    <a:pt x="348" y="261"/>
                    <a:pt x="379" y="287"/>
                    <a:pt x="379" y="319"/>
                  </a:cubicBezTo>
                  <a:cubicBezTo>
                    <a:pt x="378" y="319"/>
                    <a:pt x="378" y="319"/>
                    <a:pt x="378" y="319"/>
                  </a:cubicBezTo>
                  <a:cubicBezTo>
                    <a:pt x="379" y="332"/>
                    <a:pt x="376" y="344"/>
                    <a:pt x="368" y="355"/>
                  </a:cubicBezTo>
                  <a:cubicBezTo>
                    <a:pt x="361" y="364"/>
                    <a:pt x="359" y="368"/>
                    <a:pt x="356" y="376"/>
                  </a:cubicBezTo>
                  <a:cubicBezTo>
                    <a:pt x="352" y="391"/>
                    <a:pt x="352" y="391"/>
                    <a:pt x="352" y="391"/>
                  </a:cubicBezTo>
                  <a:cubicBezTo>
                    <a:pt x="352" y="391"/>
                    <a:pt x="352" y="391"/>
                    <a:pt x="352" y="391"/>
                  </a:cubicBezTo>
                  <a:cubicBezTo>
                    <a:pt x="352" y="432"/>
                    <a:pt x="352" y="432"/>
                    <a:pt x="352" y="432"/>
                  </a:cubicBezTo>
                  <a:cubicBezTo>
                    <a:pt x="449" y="432"/>
                    <a:pt x="449" y="432"/>
                    <a:pt x="449" y="432"/>
                  </a:cubicBezTo>
                  <a:lnTo>
                    <a:pt x="449" y="0"/>
                  </a:lnTo>
                  <a:close/>
                </a:path>
              </a:pathLst>
            </a:custGeom>
            <a:solidFill>
              <a:schemeClr val="accent2"/>
            </a:solidFill>
            <a:ln>
              <a:noFill/>
            </a:ln>
          </p:spPr>
          <p:txBody>
            <a:bodyPr anchor="ctr"/>
            <a:lstStyle/>
            <a:p>
              <a:pPr algn="ctr"/>
              <a:endParaRPr/>
            </a:p>
          </p:txBody>
        </p:sp>
      </p:grpSp>
      <p:grpSp>
        <p:nvGrpSpPr>
          <p:cNvPr id="7" name="千图PPT彼岸天：ID 8661124库_组合 55">
            <a:extLst>
              <a:ext uri="{FF2B5EF4-FFF2-40B4-BE49-F238E27FC236}">
                <a16:creationId xmlns:a16="http://schemas.microsoft.com/office/drawing/2014/main" xmlns="" id="{EEC5198C-6F0C-470E-9790-37CE2E58BB2E}"/>
              </a:ext>
            </a:extLst>
          </p:cNvPr>
          <p:cNvGrpSpPr/>
          <p:nvPr>
            <p:custDataLst>
              <p:tags r:id="rId2"/>
            </p:custDataLst>
          </p:nvPr>
        </p:nvGrpSpPr>
        <p:grpSpPr>
          <a:xfrm>
            <a:off x="6269405" y="3602133"/>
            <a:ext cx="4494553" cy="543023"/>
            <a:chOff x="6269405" y="3901884"/>
            <a:chExt cx="4494553" cy="543023"/>
          </a:xfrm>
        </p:grpSpPr>
        <p:grpSp>
          <p:nvGrpSpPr>
            <p:cNvPr id="18" name="Group 29">
              <a:extLst>
                <a:ext uri="{FF2B5EF4-FFF2-40B4-BE49-F238E27FC236}">
                  <a16:creationId xmlns:a16="http://schemas.microsoft.com/office/drawing/2014/main" xmlns="" id="{664A14A8-D430-4B6F-8C84-D12F055FA187}"/>
                </a:ext>
              </a:extLst>
            </p:cNvPr>
            <p:cNvGrpSpPr/>
            <p:nvPr/>
          </p:nvGrpSpPr>
          <p:grpSpPr>
            <a:xfrm>
              <a:off x="6269405" y="3901884"/>
              <a:ext cx="372518" cy="543023"/>
              <a:chOff x="3582988" y="3510757"/>
              <a:chExt cx="319088" cy="465138"/>
            </a:xfrm>
            <a:solidFill>
              <a:schemeClr val="accent3"/>
            </a:solidFill>
          </p:grpSpPr>
          <p:sp>
            <p:nvSpPr>
              <p:cNvPr id="22" name="Freeform: Shape 30">
                <a:extLst>
                  <a:ext uri="{FF2B5EF4-FFF2-40B4-BE49-F238E27FC236}">
                    <a16:creationId xmlns:a16="http://schemas.microsoft.com/office/drawing/2014/main" xmlns="" id="{FB5D0F04-7404-494A-B7E5-01131828ED8A}"/>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 name="Freeform: Shape 31">
                <a:extLst>
                  <a:ext uri="{FF2B5EF4-FFF2-40B4-BE49-F238E27FC236}">
                    <a16:creationId xmlns:a16="http://schemas.microsoft.com/office/drawing/2014/main" xmlns="" id="{D9248838-B36A-4DF4-BF5A-D4A0DE8E4B39}"/>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9" name="Group 44">
              <a:extLst>
                <a:ext uri="{FF2B5EF4-FFF2-40B4-BE49-F238E27FC236}">
                  <a16:creationId xmlns:a16="http://schemas.microsoft.com/office/drawing/2014/main" xmlns="" id="{9C9EF747-F9F0-4602-8CD6-BC34FDA590B2}"/>
                </a:ext>
              </a:extLst>
            </p:cNvPr>
            <p:cNvGrpSpPr/>
            <p:nvPr/>
          </p:nvGrpSpPr>
          <p:grpSpPr>
            <a:xfrm>
              <a:off x="6912976" y="3921803"/>
              <a:ext cx="3850982" cy="503184"/>
              <a:chOff x="4410146" y="3865260"/>
              <a:chExt cx="2475841" cy="586866"/>
            </a:xfrm>
          </p:grpSpPr>
          <p:sp>
            <p:nvSpPr>
              <p:cNvPr id="20" name="TextBox 45">
                <a:extLst>
                  <a:ext uri="{FF2B5EF4-FFF2-40B4-BE49-F238E27FC236}">
                    <a16:creationId xmlns:a16="http://schemas.microsoft.com/office/drawing/2014/main" xmlns="" id="{C71998D0-CEAD-4564-915E-F4E36CF8A956}"/>
                  </a:ext>
                </a:extLst>
              </p:cNvPr>
              <p:cNvSpPr txBox="1">
                <a:spLocks/>
              </p:cNvSpPr>
              <p:nvPr/>
            </p:nvSpPr>
            <p:spPr bwMode="auto">
              <a:xfrm>
                <a:off x="4410146" y="3865260"/>
                <a:ext cx="2475841" cy="270493"/>
              </a:xfrm>
              <a:prstGeom prst="rect">
                <a:avLst/>
              </a:prstGeom>
              <a:noFill/>
              <a:extLst/>
            </p:spPr>
            <p:txBody>
              <a:bodyPr wrap="none" lIns="288000" tIns="0" rIns="288000" bIns="0" anchor="b" anchorCtr="0">
                <a:normAutofit/>
              </a:bodyPr>
              <a:lstStyle/>
              <a:p>
                <a:pPr algn="l" latinLnBrk="0"/>
                <a:r>
                  <a:rPr lang="en-US" altLang="zh-CN" sz="1400" dirty="0" smtClean="0">
                    <a:solidFill>
                      <a:schemeClr val="accent3">
                        <a:lumMod val="100000"/>
                      </a:schemeClr>
                    </a:solidFill>
                  </a:rPr>
                  <a:t>Convolution Layer</a:t>
                </a:r>
                <a:endParaRPr lang="zh-CN" altLang="en-US" sz="1400" dirty="0">
                  <a:solidFill>
                    <a:schemeClr val="accent3">
                      <a:lumMod val="100000"/>
                    </a:schemeClr>
                  </a:solidFill>
                  <a:effectLst/>
                </a:endParaRPr>
              </a:p>
            </p:txBody>
          </p:sp>
          <p:sp>
            <p:nvSpPr>
              <p:cNvPr id="21" name="TextBox 46">
                <a:extLst>
                  <a:ext uri="{FF2B5EF4-FFF2-40B4-BE49-F238E27FC236}">
                    <a16:creationId xmlns:a16="http://schemas.microsoft.com/office/drawing/2014/main" xmlns="" id="{DCE83912-0318-4517-A169-8241175C51E8}"/>
                  </a:ext>
                </a:extLst>
              </p:cNvPr>
              <p:cNvSpPr txBox="1">
                <a:spLocks/>
              </p:cNvSpPr>
              <p:nvPr/>
            </p:nvSpPr>
            <p:spPr bwMode="auto">
              <a:xfrm>
                <a:off x="4410146" y="4135753"/>
                <a:ext cx="2475841" cy="316373"/>
              </a:xfrm>
              <a:prstGeom prst="rect">
                <a:avLst/>
              </a:prstGeom>
              <a:noFill/>
              <a:extLst/>
            </p:spPr>
            <p:txBody>
              <a:bodyPr wrap="square" lIns="288000" tIns="0" rIns="288000" bIns="0" anchor="t" anchorCtr="0">
                <a:normAutofit/>
              </a:bodyPr>
              <a:lstStyle/>
              <a:p>
                <a:pPr algn="l" latinLnBrk="0">
                  <a:lnSpc>
                    <a:spcPct val="120000"/>
                  </a:lnSpc>
                </a:pPr>
                <a:endParaRPr lang="zh-CN" altLang="en-US" sz="1000" b="0" dirty="0">
                  <a:solidFill>
                    <a:schemeClr val="tx1">
                      <a:lumMod val="85000"/>
                      <a:lumOff val="15000"/>
                    </a:schemeClr>
                  </a:solidFill>
                  <a:effectLst/>
                </a:endParaRPr>
              </a:p>
            </p:txBody>
          </p:sp>
        </p:grpSp>
      </p:grpSp>
      <p:grpSp>
        <p:nvGrpSpPr>
          <p:cNvPr id="8" name="千图PPT彼岸天：ID 8661124库_组合 57">
            <a:extLst>
              <a:ext uri="{FF2B5EF4-FFF2-40B4-BE49-F238E27FC236}">
                <a16:creationId xmlns:a16="http://schemas.microsoft.com/office/drawing/2014/main" xmlns="" id="{0E9EA686-D91B-46EA-A213-E592D10D2E45}"/>
              </a:ext>
            </a:extLst>
          </p:cNvPr>
          <p:cNvGrpSpPr/>
          <p:nvPr>
            <p:custDataLst>
              <p:tags r:id="rId3"/>
            </p:custDataLst>
          </p:nvPr>
        </p:nvGrpSpPr>
        <p:grpSpPr>
          <a:xfrm>
            <a:off x="6235427" y="5436188"/>
            <a:ext cx="4528531" cy="503184"/>
            <a:chOff x="6235427" y="5527995"/>
            <a:chExt cx="4528531" cy="503184"/>
          </a:xfrm>
        </p:grpSpPr>
        <p:sp>
          <p:nvSpPr>
            <p:cNvPr id="14" name="Freeform: Shape 27">
              <a:extLst>
                <a:ext uri="{FF2B5EF4-FFF2-40B4-BE49-F238E27FC236}">
                  <a16:creationId xmlns:a16="http://schemas.microsoft.com/office/drawing/2014/main" xmlns="" id="{4C0A6A9C-C1F1-4784-936E-3DBD8B6C10E8}"/>
                </a:ext>
              </a:extLst>
            </p:cNvPr>
            <p:cNvSpPr>
              <a:spLocks/>
            </p:cNvSpPr>
            <p:nvPr/>
          </p:nvSpPr>
          <p:spPr bwMode="auto">
            <a:xfrm>
              <a:off x="6235427" y="5534022"/>
              <a:ext cx="542096" cy="491130"/>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nvGrpSpPr>
            <p:cNvPr id="15" name="Group 47">
              <a:extLst>
                <a:ext uri="{FF2B5EF4-FFF2-40B4-BE49-F238E27FC236}">
                  <a16:creationId xmlns:a16="http://schemas.microsoft.com/office/drawing/2014/main" xmlns="" id="{5F37A145-DE2E-474B-B6B0-871160687B35}"/>
                </a:ext>
              </a:extLst>
            </p:cNvPr>
            <p:cNvGrpSpPr/>
            <p:nvPr/>
          </p:nvGrpSpPr>
          <p:grpSpPr>
            <a:xfrm>
              <a:off x="6912976" y="5527995"/>
              <a:ext cx="3850982" cy="503184"/>
              <a:chOff x="4410146" y="3865260"/>
              <a:chExt cx="2475841" cy="586866"/>
            </a:xfrm>
          </p:grpSpPr>
          <p:sp>
            <p:nvSpPr>
              <p:cNvPr id="16" name="TextBox 48">
                <a:extLst>
                  <a:ext uri="{FF2B5EF4-FFF2-40B4-BE49-F238E27FC236}">
                    <a16:creationId xmlns:a16="http://schemas.microsoft.com/office/drawing/2014/main" xmlns="" id="{7A5A0200-B8EB-4FEF-B149-13C0CF066E0B}"/>
                  </a:ext>
                </a:extLst>
              </p:cNvPr>
              <p:cNvSpPr txBox="1">
                <a:spLocks/>
              </p:cNvSpPr>
              <p:nvPr/>
            </p:nvSpPr>
            <p:spPr bwMode="auto">
              <a:xfrm>
                <a:off x="4410146" y="3865260"/>
                <a:ext cx="2475841" cy="270493"/>
              </a:xfrm>
              <a:prstGeom prst="rect">
                <a:avLst/>
              </a:prstGeom>
              <a:noFill/>
              <a:extLst/>
            </p:spPr>
            <p:txBody>
              <a:bodyPr wrap="none" lIns="288000" tIns="0" rIns="288000" bIns="0" anchor="b" anchorCtr="0">
                <a:normAutofit/>
              </a:bodyPr>
              <a:lstStyle/>
              <a:p>
                <a:pPr algn="l" latinLnBrk="0"/>
                <a:r>
                  <a:rPr lang="en-US" altLang="zh-CN" sz="1400" dirty="0" smtClean="0">
                    <a:solidFill>
                      <a:schemeClr val="accent5">
                        <a:lumMod val="100000"/>
                      </a:schemeClr>
                    </a:solidFill>
                  </a:rPr>
                  <a:t>Full Connection Layer</a:t>
                </a:r>
                <a:endParaRPr lang="zh-CN" altLang="en-US" sz="1400" dirty="0">
                  <a:solidFill>
                    <a:schemeClr val="accent5">
                      <a:lumMod val="100000"/>
                    </a:schemeClr>
                  </a:solidFill>
                  <a:effectLst/>
                </a:endParaRPr>
              </a:p>
            </p:txBody>
          </p:sp>
          <p:sp>
            <p:nvSpPr>
              <p:cNvPr id="17" name="TextBox 49">
                <a:extLst>
                  <a:ext uri="{FF2B5EF4-FFF2-40B4-BE49-F238E27FC236}">
                    <a16:creationId xmlns:a16="http://schemas.microsoft.com/office/drawing/2014/main" xmlns="" id="{8DEF6988-C4BA-486C-8675-1AB06A1A9797}"/>
                  </a:ext>
                </a:extLst>
              </p:cNvPr>
              <p:cNvSpPr txBox="1">
                <a:spLocks/>
              </p:cNvSpPr>
              <p:nvPr/>
            </p:nvSpPr>
            <p:spPr bwMode="auto">
              <a:xfrm>
                <a:off x="4410146" y="4135753"/>
                <a:ext cx="2475841" cy="316373"/>
              </a:xfrm>
              <a:prstGeom prst="rect">
                <a:avLst/>
              </a:prstGeom>
              <a:noFill/>
              <a:extLst/>
            </p:spPr>
            <p:txBody>
              <a:bodyPr wrap="square" lIns="288000" tIns="0" rIns="288000" bIns="0" anchor="t" anchorCtr="0">
                <a:normAutofit/>
              </a:bodyPr>
              <a:lstStyle/>
              <a:p>
                <a:pPr algn="l" latinLnBrk="0">
                  <a:lnSpc>
                    <a:spcPct val="120000"/>
                  </a:lnSpc>
                </a:pPr>
                <a:endParaRPr lang="zh-CN" altLang="en-US" sz="1000" b="0" dirty="0">
                  <a:solidFill>
                    <a:schemeClr val="tx1">
                      <a:lumMod val="85000"/>
                      <a:lumOff val="15000"/>
                    </a:schemeClr>
                  </a:solidFill>
                  <a:effectLst/>
                </a:endParaRPr>
              </a:p>
            </p:txBody>
          </p:sp>
        </p:grpSp>
      </p:grpSp>
      <p:grpSp>
        <p:nvGrpSpPr>
          <p:cNvPr id="9" name="千图PPT彼岸天：ID 8661124库_组合 56">
            <a:extLst>
              <a:ext uri="{FF2B5EF4-FFF2-40B4-BE49-F238E27FC236}">
                <a16:creationId xmlns:a16="http://schemas.microsoft.com/office/drawing/2014/main" xmlns="" id="{693076DE-2C86-40A5-BC9C-B39C33788FA1}"/>
              </a:ext>
            </a:extLst>
          </p:cNvPr>
          <p:cNvGrpSpPr/>
          <p:nvPr>
            <p:custDataLst>
              <p:tags r:id="rId4"/>
            </p:custDataLst>
          </p:nvPr>
        </p:nvGrpSpPr>
        <p:grpSpPr>
          <a:xfrm>
            <a:off x="6235427" y="4519160"/>
            <a:ext cx="4528531" cy="543023"/>
            <a:chOff x="6235427" y="4713136"/>
            <a:chExt cx="4528531" cy="543023"/>
          </a:xfrm>
        </p:grpSpPr>
        <p:sp>
          <p:nvSpPr>
            <p:cNvPr id="10" name="Freeform: Shape 28">
              <a:extLst>
                <a:ext uri="{FF2B5EF4-FFF2-40B4-BE49-F238E27FC236}">
                  <a16:creationId xmlns:a16="http://schemas.microsoft.com/office/drawing/2014/main" xmlns="" id="{26642DBB-86D6-4BB7-B4B0-EE4E99638DE4}"/>
                </a:ext>
              </a:extLst>
            </p:cNvPr>
            <p:cNvSpPr>
              <a:spLocks/>
            </p:cNvSpPr>
            <p:nvPr/>
          </p:nvSpPr>
          <p:spPr bwMode="auto">
            <a:xfrm>
              <a:off x="6235427" y="4713136"/>
              <a:ext cx="542096" cy="54302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nvGrpSpPr>
            <p:cNvPr id="11" name="Group 50">
              <a:extLst>
                <a:ext uri="{FF2B5EF4-FFF2-40B4-BE49-F238E27FC236}">
                  <a16:creationId xmlns:a16="http://schemas.microsoft.com/office/drawing/2014/main" xmlns="" id="{2523E6B1-6F49-4E98-9C24-F282D8A2F504}"/>
                </a:ext>
              </a:extLst>
            </p:cNvPr>
            <p:cNvGrpSpPr/>
            <p:nvPr/>
          </p:nvGrpSpPr>
          <p:grpSpPr>
            <a:xfrm>
              <a:off x="6912976" y="4733055"/>
              <a:ext cx="3850982" cy="503184"/>
              <a:chOff x="4410146" y="3865260"/>
              <a:chExt cx="2475841" cy="586866"/>
            </a:xfrm>
          </p:grpSpPr>
          <p:sp>
            <p:nvSpPr>
              <p:cNvPr id="12" name="TextBox 51">
                <a:extLst>
                  <a:ext uri="{FF2B5EF4-FFF2-40B4-BE49-F238E27FC236}">
                    <a16:creationId xmlns:a16="http://schemas.microsoft.com/office/drawing/2014/main" xmlns="" id="{E6351301-8C22-40C4-9C92-F21578865F3D}"/>
                  </a:ext>
                </a:extLst>
              </p:cNvPr>
              <p:cNvSpPr txBox="1">
                <a:spLocks/>
              </p:cNvSpPr>
              <p:nvPr/>
            </p:nvSpPr>
            <p:spPr bwMode="auto">
              <a:xfrm>
                <a:off x="4410146" y="3865260"/>
                <a:ext cx="2475841" cy="270493"/>
              </a:xfrm>
              <a:prstGeom prst="rect">
                <a:avLst/>
              </a:prstGeom>
              <a:noFill/>
              <a:extLst/>
            </p:spPr>
            <p:txBody>
              <a:bodyPr wrap="none" lIns="288000" tIns="0" rIns="288000" bIns="0" anchor="b" anchorCtr="0">
                <a:normAutofit/>
              </a:bodyPr>
              <a:lstStyle/>
              <a:p>
                <a:pPr algn="l" latinLnBrk="0"/>
                <a:r>
                  <a:rPr lang="en-US" altLang="zh-CN" sz="1400" dirty="0" smtClean="0">
                    <a:solidFill>
                      <a:schemeClr val="accent4">
                        <a:lumMod val="100000"/>
                      </a:schemeClr>
                    </a:solidFill>
                  </a:rPr>
                  <a:t>Pooling Layer</a:t>
                </a:r>
                <a:endParaRPr lang="zh-CN" altLang="en-US" sz="1400" dirty="0">
                  <a:solidFill>
                    <a:schemeClr val="accent4">
                      <a:lumMod val="100000"/>
                    </a:schemeClr>
                  </a:solidFill>
                  <a:effectLst/>
                </a:endParaRPr>
              </a:p>
            </p:txBody>
          </p:sp>
          <p:sp>
            <p:nvSpPr>
              <p:cNvPr id="13" name="TextBox 52">
                <a:extLst>
                  <a:ext uri="{FF2B5EF4-FFF2-40B4-BE49-F238E27FC236}">
                    <a16:creationId xmlns:a16="http://schemas.microsoft.com/office/drawing/2014/main" xmlns="" id="{75DE4F51-3881-4C20-8956-C5B6E25F6567}"/>
                  </a:ext>
                </a:extLst>
              </p:cNvPr>
              <p:cNvSpPr txBox="1">
                <a:spLocks/>
              </p:cNvSpPr>
              <p:nvPr/>
            </p:nvSpPr>
            <p:spPr bwMode="auto">
              <a:xfrm>
                <a:off x="4410146" y="4135753"/>
                <a:ext cx="2475841" cy="316373"/>
              </a:xfrm>
              <a:prstGeom prst="rect">
                <a:avLst/>
              </a:prstGeom>
              <a:noFill/>
              <a:extLst/>
            </p:spPr>
            <p:txBody>
              <a:bodyPr wrap="square" lIns="288000" tIns="0" rIns="288000" bIns="0" anchor="t" anchorCtr="0">
                <a:normAutofit/>
              </a:bodyPr>
              <a:lstStyle/>
              <a:p>
                <a:pPr algn="l" latinLnBrk="0">
                  <a:lnSpc>
                    <a:spcPct val="120000"/>
                  </a:lnSpc>
                </a:pPr>
                <a:endParaRPr lang="zh-CN" altLang="en-US" sz="1000" b="0" dirty="0">
                  <a:solidFill>
                    <a:schemeClr val="tx1">
                      <a:lumMod val="85000"/>
                      <a:lumOff val="15000"/>
                    </a:schemeClr>
                  </a:solidFill>
                  <a:effectLst/>
                </a:endParaRPr>
              </a:p>
            </p:txBody>
          </p:sp>
        </p:gr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741" y="303579"/>
            <a:ext cx="42005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16049" y="99089"/>
            <a:ext cx="39356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CNN Model</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9" name="TextBox 48"/>
          <p:cNvSpPr txBox="1"/>
          <p:nvPr/>
        </p:nvSpPr>
        <p:spPr>
          <a:xfrm>
            <a:off x="5423877" y="1314354"/>
            <a:ext cx="5978769" cy="1754326"/>
          </a:xfrm>
          <a:prstGeom prst="rect">
            <a:avLst/>
          </a:prstGeom>
          <a:noFill/>
        </p:spPr>
        <p:txBody>
          <a:bodyPr wrap="square" rtlCol="0" anchor="ctr">
            <a:spAutoFit/>
          </a:bodyPr>
          <a:lstStyle/>
          <a:p>
            <a:pPr>
              <a:lnSpc>
                <a:spcPct val="120000"/>
              </a:lnSpc>
            </a:pPr>
            <a:r>
              <a:rPr lang="zh-CN" altLang="en-US" b="1" i="1" dirty="0" smtClean="0">
                <a:solidFill>
                  <a:schemeClr val="accent4">
                    <a:lumMod val="60000"/>
                    <a:lumOff val="40000"/>
                  </a:schemeClr>
                </a:solidFill>
                <a:latin typeface="+mj-ea"/>
                <a:ea typeface="+mj-ea"/>
              </a:rPr>
              <a:t>‘’</a:t>
            </a:r>
            <a:r>
              <a:rPr lang="en-US" altLang="zh-CN" b="1" i="1" dirty="0" smtClean="0">
                <a:solidFill>
                  <a:schemeClr val="accent4">
                    <a:lumMod val="60000"/>
                    <a:lumOff val="40000"/>
                  </a:schemeClr>
                </a:solidFill>
                <a:latin typeface="+mj-ea"/>
                <a:ea typeface="+mj-ea"/>
              </a:rPr>
              <a:t>Convolutional </a:t>
            </a:r>
            <a:r>
              <a:rPr lang="en-US" altLang="zh-CN" b="1" i="1" dirty="0">
                <a:solidFill>
                  <a:schemeClr val="accent4">
                    <a:lumMod val="60000"/>
                    <a:lumOff val="40000"/>
                  </a:schemeClr>
                </a:solidFill>
                <a:latin typeface="+mj-ea"/>
                <a:ea typeface="+mj-ea"/>
              </a:rPr>
              <a:t>neural networks are deep artificial neural networks that are used primarily to classify images (e.g. name what they see), cluster them by similarity (photo search), and perform object recognition within </a:t>
            </a:r>
            <a:r>
              <a:rPr lang="en-US" altLang="zh-CN" b="1" i="1" dirty="0" smtClean="0">
                <a:solidFill>
                  <a:schemeClr val="accent4">
                    <a:lumMod val="60000"/>
                    <a:lumOff val="40000"/>
                  </a:schemeClr>
                </a:solidFill>
                <a:latin typeface="+mj-ea"/>
                <a:ea typeface="+mj-ea"/>
              </a:rPr>
              <a:t>scenes</a:t>
            </a:r>
            <a:r>
              <a:rPr lang="zh-CN" altLang="en-US" b="1" i="1" dirty="0" smtClean="0">
                <a:solidFill>
                  <a:schemeClr val="accent4">
                    <a:lumMod val="60000"/>
                    <a:lumOff val="40000"/>
                  </a:schemeClr>
                </a:solidFill>
                <a:latin typeface="+mj-ea"/>
                <a:ea typeface="+mj-ea"/>
              </a:rPr>
              <a:t>‘’</a:t>
            </a:r>
          </a:p>
        </p:txBody>
      </p:sp>
      <p:sp>
        <p:nvSpPr>
          <p:cNvPr id="50" name="下弧形箭头 49"/>
          <p:cNvSpPr/>
          <p:nvPr/>
        </p:nvSpPr>
        <p:spPr>
          <a:xfrm>
            <a:off x="9134669" y="5980796"/>
            <a:ext cx="1343609" cy="569294"/>
          </a:xfrm>
          <a:prstGeom prst="curvedUp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06473" y="5521125"/>
            <a:ext cx="1647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164248"/>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170" y="76298"/>
            <a:ext cx="39909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793365" y="196143"/>
            <a:ext cx="273023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Dataset</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88" y="1207729"/>
            <a:ext cx="3429000" cy="24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95145" y="1127773"/>
            <a:ext cx="5923092" cy="5078313"/>
          </a:xfrm>
          <a:prstGeom prst="rect">
            <a:avLst/>
          </a:prstGeom>
          <a:noFill/>
        </p:spPr>
        <p:txBody>
          <a:bodyPr wrap="square" rtlCol="0" anchor="ctr">
            <a:spAutoFit/>
          </a:bodyPr>
          <a:lstStyle/>
          <a:p>
            <a:pPr fontAlgn="base"/>
            <a:r>
              <a:rPr lang="en-US" altLang="zh-CN" b="1" i="1" dirty="0" smtClean="0">
                <a:solidFill>
                  <a:schemeClr val="accent1">
                    <a:lumMod val="60000"/>
                    <a:lumOff val="40000"/>
                  </a:schemeClr>
                </a:solidFill>
              </a:rPr>
              <a:t>“</a:t>
            </a:r>
            <a:r>
              <a:rPr lang="en-US" altLang="zh-CN" b="1" i="1" dirty="0">
                <a:solidFill>
                  <a:schemeClr val="accent1">
                    <a:lumMod val="60000"/>
                    <a:lumOff val="40000"/>
                  </a:schemeClr>
                </a:solidFill>
              </a:rPr>
              <a:t>The data consists of 48x48 pixel </a:t>
            </a:r>
            <a:r>
              <a:rPr lang="en-US" altLang="zh-CN" b="1" i="1" dirty="0" err="1">
                <a:solidFill>
                  <a:schemeClr val="accent1">
                    <a:lumMod val="60000"/>
                    <a:lumOff val="40000"/>
                  </a:schemeClr>
                </a:solidFill>
              </a:rPr>
              <a:t>grayscale</a:t>
            </a:r>
            <a:r>
              <a:rPr lang="en-US" altLang="zh-CN" b="1" i="1" dirty="0">
                <a:solidFill>
                  <a:schemeClr val="accent1">
                    <a:lumMod val="60000"/>
                    <a:lumOff val="40000"/>
                  </a:schemeClr>
                </a:solidFill>
              </a:rPr>
              <a:t> images of faces. The faces have been automatically registered so that the face is more or less centered and occupies about the same amount of space in each image. The task is to categorize each face based on the emotion shown in the facial expression in to one of seven categories (0=Angry, 1=Disgust, 2=Fear, 3=Happy, 4=Sad, 5=Surprise, 6=Neutral).</a:t>
            </a:r>
          </a:p>
          <a:p>
            <a:pPr fontAlgn="base"/>
            <a:r>
              <a:rPr lang="en-US" altLang="zh-CN" b="1" i="1" dirty="0">
                <a:solidFill>
                  <a:schemeClr val="accent1">
                    <a:lumMod val="60000"/>
                    <a:lumOff val="40000"/>
                  </a:schemeClr>
                </a:solidFill>
              </a:rPr>
              <a:t>train.csv contains two columns, "emotion" and "pixels". The "emotion" column contains a numeric code ranging from 0 to 6, inclusive, for the emotion that is present in the image. </a:t>
            </a:r>
            <a:r>
              <a:rPr lang="en-US" altLang="zh-CN" b="1" i="1" dirty="0" smtClean="0">
                <a:solidFill>
                  <a:schemeClr val="accent1">
                    <a:lumMod val="60000"/>
                    <a:lumOff val="40000"/>
                  </a:schemeClr>
                </a:solidFill>
              </a:rPr>
              <a:t>The </a:t>
            </a:r>
            <a:r>
              <a:rPr lang="en-US" altLang="zh-CN" b="1" i="1" dirty="0">
                <a:solidFill>
                  <a:schemeClr val="accent1">
                    <a:lumMod val="60000"/>
                    <a:lumOff val="40000"/>
                  </a:schemeClr>
                </a:solidFill>
              </a:rPr>
              <a:t>training set consists of 28,709 examples. The public test set used for the leaderboard consists of 3,589 examples. The final test set, which was used to determine the winner of the competition, consists of another 3,589 </a:t>
            </a:r>
            <a:r>
              <a:rPr lang="en-US" altLang="zh-CN" b="1" i="1" dirty="0" smtClean="0">
                <a:solidFill>
                  <a:schemeClr val="accent1">
                    <a:lumMod val="60000"/>
                    <a:lumOff val="40000"/>
                  </a:schemeClr>
                </a:solidFill>
              </a:rPr>
              <a:t>examples”.</a:t>
            </a:r>
            <a:endParaRPr lang="en-US" altLang="zh-CN" b="1" i="1" dirty="0">
              <a:solidFill>
                <a:schemeClr val="accent1">
                  <a:lumMod val="60000"/>
                  <a:lumOff val="40000"/>
                </a:schemeClr>
              </a:solidFill>
            </a:endParaRPr>
          </a:p>
        </p:txBody>
      </p:sp>
    </p:spTree>
    <p:extLst>
      <p:ext uri="{BB962C8B-B14F-4D97-AF65-F5344CB8AC3E}">
        <p14:creationId xmlns:p14="http://schemas.microsoft.com/office/powerpoint/2010/main" val="2323413396"/>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894" y="293914"/>
            <a:ext cx="40767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47459" y="113211"/>
            <a:ext cx="276870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LeNet-5</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048" name="TextBox 2047"/>
          <p:cNvSpPr txBox="1"/>
          <p:nvPr/>
        </p:nvSpPr>
        <p:spPr>
          <a:xfrm>
            <a:off x="739802" y="1163648"/>
            <a:ext cx="8285584" cy="1393330"/>
          </a:xfrm>
          <a:prstGeom prst="rect">
            <a:avLst/>
          </a:prstGeom>
          <a:noFill/>
        </p:spPr>
        <p:txBody>
          <a:bodyPr wrap="square" rtlCol="0" anchor="ctr">
            <a:spAutoFit/>
          </a:bodyPr>
          <a:lstStyle/>
          <a:p>
            <a:pPr>
              <a:lnSpc>
                <a:spcPct val="120000"/>
              </a:lnSpc>
            </a:pPr>
            <a:r>
              <a:rPr lang="zh-CN" altLang="en-US" dirty="0" smtClean="0">
                <a:solidFill>
                  <a:schemeClr val="accent4">
                    <a:lumMod val="60000"/>
                    <a:lumOff val="40000"/>
                  </a:schemeClr>
                </a:solidFill>
              </a:rPr>
              <a:t>“</a:t>
            </a:r>
            <a:r>
              <a:rPr lang="en-US" altLang="zh-CN" b="1" i="1" dirty="0" err="1" smtClean="0">
                <a:solidFill>
                  <a:schemeClr val="accent4">
                    <a:lumMod val="60000"/>
                    <a:lumOff val="40000"/>
                  </a:schemeClr>
                </a:solidFill>
              </a:rPr>
              <a:t>Yann</a:t>
            </a:r>
            <a:r>
              <a:rPr lang="en-US" altLang="zh-CN" b="1" i="1" dirty="0" smtClean="0">
                <a:solidFill>
                  <a:schemeClr val="accent4">
                    <a:lumMod val="60000"/>
                    <a:lumOff val="40000"/>
                  </a:schemeClr>
                </a:solidFill>
              </a:rPr>
              <a:t> </a:t>
            </a:r>
            <a:r>
              <a:rPr lang="en-US" altLang="zh-CN" b="1" i="1" dirty="0" err="1" smtClean="0">
                <a:solidFill>
                  <a:schemeClr val="accent4">
                    <a:lumMod val="60000"/>
                    <a:lumOff val="40000"/>
                  </a:schemeClr>
                </a:solidFill>
              </a:rPr>
              <a:t>Lecun‘s</a:t>
            </a:r>
            <a:r>
              <a:rPr lang="en-US" altLang="zh-CN" b="1" i="1" dirty="0" smtClean="0">
                <a:solidFill>
                  <a:schemeClr val="accent4">
                    <a:lumMod val="60000"/>
                    <a:lumOff val="40000"/>
                  </a:schemeClr>
                </a:solidFill>
              </a:rPr>
              <a:t> </a:t>
            </a:r>
            <a:r>
              <a:rPr lang="en-US" altLang="zh-CN" b="1" i="1" dirty="0">
                <a:solidFill>
                  <a:schemeClr val="accent4">
                    <a:lumMod val="60000"/>
                    <a:lumOff val="40000"/>
                  </a:schemeClr>
                </a:solidFill>
              </a:rPr>
              <a:t>LeNet-5 model was developed in 1998 to identify handwritten digits for zip code recognition in the postal service. This pioneering model largely introduced the convolutional neural network as we know it </a:t>
            </a:r>
            <a:r>
              <a:rPr lang="en-US" altLang="zh-CN" b="1" i="1" dirty="0" smtClean="0">
                <a:solidFill>
                  <a:schemeClr val="accent4">
                    <a:lumMod val="60000"/>
                    <a:lumOff val="40000"/>
                  </a:schemeClr>
                </a:solidFill>
              </a:rPr>
              <a:t>today</a:t>
            </a:r>
            <a:r>
              <a:rPr lang="zh-CN" altLang="en-US" b="1" i="1" dirty="0" smtClean="0">
                <a:solidFill>
                  <a:schemeClr val="accent4">
                    <a:lumMod val="60000"/>
                    <a:lumOff val="40000"/>
                  </a:schemeClr>
                </a:solidFill>
              </a:rPr>
              <a:t>”</a:t>
            </a:r>
          </a:p>
        </p:txBody>
      </p:sp>
      <p:pic>
        <p:nvPicPr>
          <p:cNvPr id="2051"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05818" y="2771191"/>
            <a:ext cx="5700459" cy="344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右箭头 2048"/>
          <p:cNvSpPr/>
          <p:nvPr/>
        </p:nvSpPr>
        <p:spPr>
          <a:xfrm>
            <a:off x="5906277" y="4627984"/>
            <a:ext cx="895739" cy="429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7081933" y="3761581"/>
            <a:ext cx="4722719" cy="21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693496"/>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440" y="6465"/>
            <a:ext cx="39719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54260" y="280457"/>
            <a:ext cx="7739233"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we have tried to improve the baseline model</a:t>
            </a:r>
            <a:endParaRPr lang="zh-CN" altLang="en-US" sz="2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3075"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11331" y="1016115"/>
            <a:ext cx="5469706" cy="297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 name="右箭头 176"/>
          <p:cNvSpPr/>
          <p:nvPr/>
        </p:nvSpPr>
        <p:spPr>
          <a:xfrm>
            <a:off x="5365101" y="4152125"/>
            <a:ext cx="895739" cy="429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260840" y="4581333"/>
            <a:ext cx="5813880" cy="2242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242131"/>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344" y="23327"/>
            <a:ext cx="39147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矩形 24"/>
          <p:cNvSpPr/>
          <p:nvPr/>
        </p:nvSpPr>
        <p:spPr>
          <a:xfrm>
            <a:off x="952844" y="168151"/>
            <a:ext cx="974497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Pre-training model with SVM</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268546" y="3941851"/>
            <a:ext cx="4378583" cy="21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89688" y="4012162"/>
            <a:ext cx="3980471" cy="206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3830809" y="1181489"/>
            <a:ext cx="4305485" cy="260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714096"/>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a:extLst>
              <a:ext uri="{FF2B5EF4-FFF2-40B4-BE49-F238E27FC236}">
                <a16:creationId xmlns:a16="http://schemas.microsoft.com/office/drawing/2014/main" xmlns="" id="{F1286D4D-9754-4878-950C-5BA720B2800E}"/>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val="0"/>
              </a:ext>
            </a:extLst>
          </a:blip>
          <a:srcRect l="16828" r="16828"/>
          <a:stretch>
            <a:fillRect/>
          </a:stretch>
        </p:blipFill>
        <p:spPr/>
      </p:pic>
      <p:cxnSp>
        <p:nvCxnSpPr>
          <p:cNvPr id="12" name="直接连接符 11">
            <a:extLst>
              <a:ext uri="{FF2B5EF4-FFF2-40B4-BE49-F238E27FC236}">
                <a16:creationId xmlns:a16="http://schemas.microsoft.com/office/drawing/2014/main" xmlns="" id="{581FCAB0-E996-432D-9F98-F963988418EF}"/>
              </a:ext>
            </a:extLst>
          </p:cNvPr>
          <p:cNvCxnSpPr/>
          <p:nvPr/>
        </p:nvCxnSpPr>
        <p:spPr>
          <a:xfrm>
            <a:off x="747759" y="2863263"/>
            <a:ext cx="3254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xmlns="" id="{68F7E839-1922-4D35-858D-3196C72F54D8}"/>
              </a:ext>
            </a:extLst>
          </p:cNvPr>
          <p:cNvSpPr/>
          <p:nvPr/>
        </p:nvSpPr>
        <p:spPr>
          <a:xfrm>
            <a:off x="78465" y="10032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8A5B49EE-CD4D-4612-90FB-606BAE37F4DC}"/>
              </a:ext>
            </a:extLst>
          </p:cNvPr>
          <p:cNvSpPr/>
          <p:nvPr/>
        </p:nvSpPr>
        <p:spPr>
          <a:xfrm>
            <a:off x="690447" y="1003298"/>
            <a:ext cx="54768"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75550" y="678953"/>
            <a:ext cx="401905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747759" y="3049377"/>
            <a:ext cx="3982861" cy="2056204"/>
          </a:xfrm>
          <a:prstGeom prst="rect">
            <a:avLst/>
          </a:prstGeom>
          <a:noFill/>
        </p:spPr>
        <p:txBody>
          <a:bodyPr wrap="square" rtlCol="0" anchor="ctr">
            <a:spAutoFit/>
          </a:bodyPr>
          <a:lstStyle/>
          <a:p>
            <a:pPr marL="285750" indent="-285750">
              <a:lnSpc>
                <a:spcPct val="120000"/>
              </a:lnSpc>
              <a:buFont typeface="Arial" charset="0"/>
              <a:buChar char="•"/>
            </a:pPr>
            <a:r>
              <a:rPr lang="en-US" altLang="zh-CN" dirty="0" smtClean="0">
                <a:solidFill>
                  <a:schemeClr val="accent4">
                    <a:lumMod val="60000"/>
                    <a:lumOff val="40000"/>
                  </a:schemeClr>
                </a:solidFill>
              </a:rPr>
              <a:t>Different combination of layers and parameter values</a:t>
            </a:r>
          </a:p>
          <a:p>
            <a:pPr marL="285750" indent="-285750">
              <a:lnSpc>
                <a:spcPct val="120000"/>
              </a:lnSpc>
              <a:buFont typeface="Arial" charset="0"/>
              <a:buChar char="•"/>
            </a:pPr>
            <a:r>
              <a:rPr lang="en-US" altLang="zh-CN" dirty="0" smtClean="0">
                <a:solidFill>
                  <a:schemeClr val="accent4">
                    <a:lumMod val="60000"/>
                    <a:lumOff val="40000"/>
                  </a:schemeClr>
                </a:solidFill>
              </a:rPr>
              <a:t>More advanced models, such as </a:t>
            </a:r>
            <a:r>
              <a:rPr lang="en-US" altLang="zh-CN" dirty="0" err="1" smtClean="0">
                <a:solidFill>
                  <a:schemeClr val="accent4">
                    <a:lumMod val="60000"/>
                    <a:lumOff val="40000"/>
                  </a:schemeClr>
                </a:solidFill>
              </a:rPr>
              <a:t>AlexNet</a:t>
            </a:r>
            <a:r>
              <a:rPr lang="en-US" altLang="zh-CN" dirty="0" smtClean="0">
                <a:solidFill>
                  <a:schemeClr val="accent4">
                    <a:lumMod val="60000"/>
                    <a:lumOff val="40000"/>
                  </a:schemeClr>
                </a:solidFill>
              </a:rPr>
              <a:t> and  Inception(</a:t>
            </a:r>
            <a:r>
              <a:rPr lang="en-US" altLang="zh-CN" dirty="0" err="1" smtClean="0">
                <a:solidFill>
                  <a:schemeClr val="accent4">
                    <a:lumMod val="60000"/>
                    <a:lumOff val="40000"/>
                  </a:schemeClr>
                </a:solidFill>
              </a:rPr>
              <a:t>GoogLeNET</a:t>
            </a:r>
            <a:r>
              <a:rPr lang="en-US" altLang="zh-CN" dirty="0" smtClean="0">
                <a:solidFill>
                  <a:schemeClr val="accent4">
                    <a:lumMod val="60000"/>
                    <a:lumOff val="40000"/>
                  </a:schemeClr>
                </a:solidFill>
              </a:rPr>
              <a:t>)</a:t>
            </a:r>
          </a:p>
          <a:p>
            <a:pPr marL="285750" indent="-285750">
              <a:lnSpc>
                <a:spcPct val="120000"/>
              </a:lnSpc>
              <a:buFont typeface="Arial" charset="0"/>
              <a:buChar char="•"/>
            </a:pPr>
            <a:endParaRPr lang="zh-CN" altLang="en-US" dirty="0" smtClean="0">
              <a:solidFill>
                <a:schemeClr val="accent4">
                  <a:lumMod val="60000"/>
                  <a:lumOff val="40000"/>
                </a:schemeClr>
              </a:solidFill>
            </a:endParaRPr>
          </a:p>
        </p:txBody>
      </p:sp>
    </p:spTree>
    <p:extLst>
      <p:ext uri="{BB962C8B-B14F-4D97-AF65-F5344CB8AC3E}">
        <p14:creationId xmlns:p14="http://schemas.microsoft.com/office/powerpoint/2010/main" val="1919872973"/>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千图网海量PPT模板www.58pic.com">
  <a:themeElements>
    <a:clrScheme name="MC-欧美风主题色">
      <a:dk1>
        <a:srgbClr val="000000"/>
      </a:dk1>
      <a:lt1>
        <a:srgbClr val="FFFFFF"/>
      </a:lt1>
      <a:dk2>
        <a:srgbClr val="44546A"/>
      </a:dk2>
      <a:lt2>
        <a:srgbClr val="E7E6E6"/>
      </a:lt2>
      <a:accent1>
        <a:srgbClr val="AA1212"/>
      </a:accent1>
      <a:accent2>
        <a:srgbClr val="4C4C4C"/>
      </a:accent2>
      <a:accent3>
        <a:srgbClr val="B0AFB4"/>
      </a:accent3>
      <a:accent4>
        <a:srgbClr val="AA1212"/>
      </a:accent4>
      <a:accent5>
        <a:srgbClr val="4C4C4C"/>
      </a:accent5>
      <a:accent6>
        <a:srgbClr val="B0AFB4"/>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xmlns="" name="千图.potx" id="{A94BCD76-B219-433F-BA5C-5BD7EC5950C5}" vid="{3418832C-F13D-4A66-8456-67D2A382EF1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千图</Template>
  <TotalTime>438</TotalTime>
  <Words>421</Words>
  <Application>Microsoft Office PowerPoint</Application>
  <PresentationFormat>自定义</PresentationFormat>
  <Paragraphs>43</Paragraphs>
  <Slides>10</Slides>
  <Notes>2</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柚子设计</dc:creator>
  <cp:keywords>MC-PPT模板</cp:keywords>
  <cp:lastModifiedBy>Alienware</cp:lastModifiedBy>
  <cp:revision>29</cp:revision>
  <dcterms:created xsi:type="dcterms:W3CDTF">2017-11-03T07:38:37Z</dcterms:created>
  <dcterms:modified xsi:type="dcterms:W3CDTF">2019-05-01T19:55:14Z</dcterms:modified>
  <cp:category>模板</cp:category>
</cp:coreProperties>
</file>