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1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10997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1572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27464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3845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50715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5017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99673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22802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669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2922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A13DA39-0E90-354C-BB36-3C6E7AEAB22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1614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3DA39-0E90-354C-BB36-3C6E7AEAB22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40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jigsaw-unintended-bias-in-toxicity-classific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97C6-F694-4A44-ADC9-032D7C9B6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Toxic comment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4836-09EC-B741-B5DC-FED9E2948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5 Group 2</a:t>
            </a:r>
          </a:p>
          <a:p>
            <a:r>
              <a:rPr lang="en-US" dirty="0"/>
              <a:t>Fei Zheng	</a:t>
            </a:r>
            <a:r>
              <a:rPr lang="en-US" dirty="0" err="1"/>
              <a:t>shengjie</a:t>
            </a:r>
            <a:r>
              <a:rPr lang="en-US" dirty="0"/>
              <a:t> sun	</a:t>
            </a:r>
            <a:r>
              <a:rPr lang="en-US" dirty="0" err="1"/>
              <a:t>zeyu</a:t>
            </a:r>
            <a:r>
              <a:rPr lang="en-US" dirty="0"/>
              <a:t> yang	</a:t>
            </a:r>
            <a:r>
              <a:rPr lang="en-US" dirty="0" err="1"/>
              <a:t>xiaoxi</a:t>
            </a:r>
            <a:r>
              <a:rPr lang="en-US" dirty="0"/>
              <a:t> </a:t>
            </a:r>
            <a:r>
              <a:rPr lang="en-US" dirty="0" err="1"/>
              <a:t>zhao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216112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03F2-4CD6-E947-9ED7-D57EB700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3E6C-AD5B-154C-89FE-73BC89250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Correction</a:t>
            </a:r>
            <a:r>
              <a:rPr lang="zh-CN" altLang="en-US" sz="2400" dirty="0"/>
              <a:t> </a:t>
            </a:r>
            <a:r>
              <a:rPr lang="en-US" altLang="zh-CN" sz="2400" dirty="0"/>
              <a:t>of c</a:t>
            </a:r>
            <a:r>
              <a:rPr lang="en-US" sz="2400" dirty="0"/>
              <a:t>ontraction</a:t>
            </a:r>
          </a:p>
          <a:p>
            <a:r>
              <a:rPr lang="en-US" sz="2400" dirty="0"/>
              <a:t>Correction of error</a:t>
            </a:r>
            <a:r>
              <a:rPr lang="zh-CN" altLang="en-US" sz="2400" dirty="0"/>
              <a:t> </a:t>
            </a:r>
            <a:r>
              <a:rPr lang="en-US" altLang="zh-CN" sz="2400" dirty="0"/>
              <a:t>words</a:t>
            </a:r>
          </a:p>
          <a:p>
            <a:r>
              <a:rPr lang="en-US" sz="2400" dirty="0"/>
              <a:t>Bucketing</a:t>
            </a:r>
          </a:p>
          <a:p>
            <a:r>
              <a:rPr lang="en-US" sz="2400" dirty="0"/>
              <a:t>Putting weight on observations</a:t>
            </a:r>
          </a:p>
          <a:p>
            <a:r>
              <a:rPr lang="en-US" sz="2400" dirty="0"/>
              <a:t>Change of the loss function</a:t>
            </a:r>
          </a:p>
        </p:txBody>
      </p:sp>
    </p:spTree>
    <p:extLst>
      <p:ext uri="{BB962C8B-B14F-4D97-AF65-F5344CB8AC3E}">
        <p14:creationId xmlns:p14="http://schemas.microsoft.com/office/powerpoint/2010/main" val="3289783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8CEF-1952-6946-9BA5-A52C9200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5A60-7908-AC4F-93DA-D6B5D1373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Contraction:  “isn’t”: “is not”, "I'd": "I would”, "there's": "there is" , "can't": "cannot”</a:t>
            </a:r>
          </a:p>
          <a:p>
            <a:r>
              <a:rPr lang="en-US" sz="2400" dirty="0"/>
              <a:t>Use upper case, lower case, opposite case and word stem to identify a unknown word</a:t>
            </a:r>
          </a:p>
          <a:p>
            <a:r>
              <a:rPr lang="en-US" sz="2400" dirty="0"/>
              <a:t>Edit a word by deleting a character, swapping 2 characters, replacing one character and inserting a character</a:t>
            </a:r>
          </a:p>
          <a:p>
            <a:r>
              <a:rPr lang="en-US" sz="2400" dirty="0"/>
              <a:t>Perform this edit twice to get candidate words </a:t>
            </a:r>
          </a:p>
          <a:p>
            <a:r>
              <a:rPr lang="en-US" sz="2400" dirty="0"/>
              <a:t>Reduced the unknown words from 174141 to 81028 </a:t>
            </a:r>
          </a:p>
        </p:txBody>
      </p:sp>
    </p:spTree>
    <p:extLst>
      <p:ext uri="{BB962C8B-B14F-4D97-AF65-F5344CB8AC3E}">
        <p14:creationId xmlns:p14="http://schemas.microsoft.com/office/powerpoint/2010/main" val="25682709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EE9B-AD56-204D-B825-D32D6FD9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FB7D9-F44A-FF4F-9326-EB0EC0D78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0439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0176-053A-3544-9537-D41BB6A9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14C3-05F0-DF4F-B453-13C5A9DA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5037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3BE1-FAF9-C14B-B4FC-56314167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C7EC-DE55-144F-B963-551BBCCA4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3562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313A-CC96-594C-A45B-4368F094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Baseline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241A93-5DA3-6941-ABE8-7E669A77F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358139"/>
              </p:ext>
            </p:extLst>
          </p:nvPr>
        </p:nvGraphicFramePr>
        <p:xfrm>
          <a:off x="1450975" y="2016125"/>
          <a:ext cx="9604376" cy="315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4">
                  <a:extLst>
                    <a:ext uri="{9D8B030D-6E8A-4147-A177-3AD203B41FA5}">
                      <a16:colId xmlns:a16="http://schemas.microsoft.com/office/drawing/2014/main" val="345206046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3513485811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3095501025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2347781780"/>
                    </a:ext>
                  </a:extLst>
                </a:gridCol>
              </a:tblGrid>
              <a:tr h="10518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Improved Model</a:t>
                      </a:r>
                    </a:p>
                    <a:p>
                      <a:r>
                        <a:rPr lang="en-US" dirty="0"/>
                        <a:t>(with bucketing)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Improved Model</a:t>
                      </a:r>
                    </a:p>
                    <a:p>
                      <a:r>
                        <a:rPr lang="en-US" dirty="0"/>
                        <a:t>(without bucketing)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068079"/>
                  </a:ext>
                </a:extLst>
              </a:tr>
              <a:tr h="1051827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958847"/>
                  </a:ext>
                </a:extLst>
              </a:tr>
              <a:tr h="1051827">
                <a:tc>
                  <a:txBody>
                    <a:bodyPr/>
                    <a:lstStyle/>
                    <a:p>
                      <a:r>
                        <a:rPr lang="en-US" dirty="0"/>
                        <a:t>Running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5291.7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4457.7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5564.1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38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59946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7BED-A28E-C54A-A682-C5BD887C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8910-977B-1D4D-BF7B-E0AAA2145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Try weighted average of embeddings</a:t>
            </a:r>
          </a:p>
          <a:p>
            <a:r>
              <a:rPr lang="en-US" sz="2400" dirty="0"/>
              <a:t>Try cyclic learning rate</a:t>
            </a:r>
          </a:p>
          <a:p>
            <a:r>
              <a:rPr lang="en-US" sz="2400" dirty="0"/>
              <a:t>Try attention models and transformer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819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7B43-B3E9-924F-B891-FF1C1C5D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0BB6-0D0E-524C-A164-EE50F361B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7093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99D1-9BA5-7E4C-82C0-6E9E1546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2D9B-7AD8-BA44-AE28-E3BB735B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Project Goal</a:t>
            </a:r>
          </a:p>
          <a:p>
            <a:r>
              <a:rPr lang="en-US" sz="2400" dirty="0"/>
              <a:t>Exploratory Data Analysis</a:t>
            </a:r>
          </a:p>
          <a:p>
            <a:r>
              <a:rPr lang="en-US" sz="2400" dirty="0"/>
              <a:t>Model </a:t>
            </a:r>
          </a:p>
          <a:p>
            <a:r>
              <a:rPr lang="en-US" sz="2400" dirty="0"/>
              <a:t>Improvement</a:t>
            </a:r>
          </a:p>
          <a:p>
            <a:r>
              <a:rPr lang="en-US" sz="2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106048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9A3A-EEB0-674B-ACA8-178C7EF1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A558-349E-4748-B181-3D2F9F11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17" y="2047816"/>
            <a:ext cx="11454063" cy="3450613"/>
          </a:xfrm>
        </p:spPr>
        <p:txBody>
          <a:bodyPr>
            <a:normAutofit/>
          </a:bodyPr>
          <a:lstStyle/>
          <a:p>
            <a:r>
              <a:rPr lang="en-US" sz="2400" dirty="0"/>
              <a:t>Kaggle Link: </a:t>
            </a:r>
            <a:r>
              <a:rPr lang="en-US" sz="2400" dirty="0">
                <a:hlinkClick r:id="rId2"/>
              </a:rPr>
              <a:t>https://www.kaggle.com/c/jigsaw-unintended-bias-in-toxicity-classification</a:t>
            </a:r>
            <a:endParaRPr lang="en-US" sz="2400" dirty="0"/>
          </a:p>
          <a:p>
            <a:r>
              <a:rPr lang="en-US" sz="2400" dirty="0"/>
              <a:t>Project Goal: Identify toxic comments in online conversations, where toxicity is defined as anything rude, disrespectful or otherwise likely to make someone leave a discussion.</a:t>
            </a:r>
          </a:p>
          <a:p>
            <a:r>
              <a:rPr lang="en-US" sz="2400" dirty="0"/>
              <a:t>Toxic:   “</a:t>
            </a:r>
            <a:r>
              <a:rPr lang="en-US" sz="2400" dirty="0" err="1"/>
              <a:t>haha</a:t>
            </a:r>
            <a:r>
              <a:rPr lang="en-US" sz="2400" dirty="0"/>
              <a:t> you guys are a bunch of losers”,  “</a:t>
            </a:r>
            <a:r>
              <a:rPr lang="en-US" sz="2400" dirty="0" err="1"/>
              <a:t>ur</a:t>
            </a:r>
            <a:r>
              <a:rPr lang="en-US" sz="2400" dirty="0"/>
              <a:t> a </a:t>
            </a:r>
            <a:r>
              <a:rPr lang="en-US" sz="2400" dirty="0" err="1"/>
              <a:t>sh</a:t>
            </a:r>
            <a:r>
              <a:rPr lang="en-US" sz="2400" dirty="0"/>
              <a:t>*</a:t>
            </a:r>
            <a:r>
              <a:rPr lang="en-US" sz="2400" dirty="0" err="1"/>
              <a:t>tty</a:t>
            </a:r>
            <a:r>
              <a:rPr lang="en-US" sz="2400" dirty="0"/>
              <a:t> comment.”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848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829D-CC7F-534D-AA1D-8955D822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Proportion of toxic observations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8A03111-C003-1144-B53D-8765A7171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554" y="1993692"/>
            <a:ext cx="6526892" cy="4059789"/>
          </a:xfrm>
        </p:spPr>
      </p:pic>
    </p:spTree>
    <p:extLst>
      <p:ext uri="{BB962C8B-B14F-4D97-AF65-F5344CB8AC3E}">
        <p14:creationId xmlns:p14="http://schemas.microsoft.com/office/powerpoint/2010/main" val="357502183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46C8-85E5-8C4C-A874-DCEFFAB6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75" y="804519"/>
            <a:ext cx="5798804" cy="10492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Number of characters in sentence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78B4A-DAEF-C049-92CC-2A329E075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75" y="1853754"/>
            <a:ext cx="5270500" cy="3352800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46F95B-93BA-424A-89CD-D24D636F9BA3}"/>
              </a:ext>
            </a:extLst>
          </p:cNvPr>
          <p:cNvSpPr txBox="1">
            <a:spLocks/>
          </p:cNvSpPr>
          <p:nvPr/>
        </p:nvSpPr>
        <p:spPr>
          <a:xfrm>
            <a:off x="6256423" y="804519"/>
            <a:ext cx="4507832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Number of words in sentence</a:t>
            </a:r>
            <a:br>
              <a:rPr lang="en-US" b="1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71CA49-2016-4140-80A9-72A8D81C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23" y="1853754"/>
            <a:ext cx="5435600" cy="335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EE1092-957F-AA44-A867-2C804096C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924" y="5361331"/>
            <a:ext cx="63246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966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068A-9CC2-DD49-B0A8-528CA679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Percentage of toxic comments among different identity groups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8EA2-4B92-6B49-BB86-BFC9D422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F3018-A270-9E46-9652-4817AA44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97" y="1853754"/>
            <a:ext cx="10583205" cy="478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6230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7EDB-850A-4F40-B58D-F00778AC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Corelation</a:t>
            </a:r>
            <a:r>
              <a:rPr lang="en-US" b="1" dirty="0"/>
              <a:t> between comment labels and identity groups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72B22-D5D2-014F-94A1-D18B093E5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363" y="1853754"/>
            <a:ext cx="8943705" cy="4942302"/>
          </a:xfrm>
        </p:spPr>
      </p:pic>
    </p:spTree>
    <p:extLst>
      <p:ext uri="{BB962C8B-B14F-4D97-AF65-F5344CB8AC3E}">
        <p14:creationId xmlns:p14="http://schemas.microsoft.com/office/powerpoint/2010/main" val="290133549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D01DAE-C4E1-2841-B3E5-9D0990395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63" y="0"/>
            <a:ext cx="4810212" cy="3338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6AE39E-3BBB-6D40-9FEC-A4943632B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"/>
            <a:ext cx="4966558" cy="3338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81F2DD-2CD1-6D4B-81BF-EFB85C81B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962" y="3282566"/>
            <a:ext cx="4780547" cy="3428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C21D0F-0FF2-154E-A7B9-B0136DFEB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509" y="3338242"/>
            <a:ext cx="4892049" cy="3373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E03020-5CB1-E949-9D97-49853B932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894" y="1449469"/>
            <a:ext cx="4966559" cy="357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374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5AC0-E489-CA48-ACFF-53C0F707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2FEB-DE36-2C44-A286-EE3507E24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6592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{861A7C18-9C14-0B48-B3D8-62B4C8819E1C}tf10001119</Template>
  <TotalTime>200</TotalTime>
  <Words>232</Words>
  <Application>Microsoft Macintosh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Toxic comment classification</vt:lpstr>
      <vt:lpstr>overview</vt:lpstr>
      <vt:lpstr>Goal</vt:lpstr>
      <vt:lpstr>Proportion of toxic observations</vt:lpstr>
      <vt:lpstr>Number of characters in sentence </vt:lpstr>
      <vt:lpstr>Percentage of toxic comments among different identity groups </vt:lpstr>
      <vt:lpstr>Corelation between comment labels and identity groups </vt:lpstr>
      <vt:lpstr>PowerPoint Presentation</vt:lpstr>
      <vt:lpstr>Model</vt:lpstr>
      <vt:lpstr>Improvement</vt:lpstr>
      <vt:lpstr>correction</vt:lpstr>
      <vt:lpstr>Bucketing</vt:lpstr>
      <vt:lpstr>Weight on data</vt:lpstr>
      <vt:lpstr>Loss Function</vt:lpstr>
      <vt:lpstr>VS Baseline model</vt:lpstr>
      <vt:lpstr>Next Steps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comment classification</dc:title>
  <dc:creator>Microsoft Office User</dc:creator>
  <cp:lastModifiedBy>Microsoft Office User</cp:lastModifiedBy>
  <cp:revision>10</cp:revision>
  <dcterms:created xsi:type="dcterms:W3CDTF">2019-04-30T20:21:19Z</dcterms:created>
  <dcterms:modified xsi:type="dcterms:W3CDTF">2019-04-30T23:42:49Z</dcterms:modified>
</cp:coreProperties>
</file>