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73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9"/>
    <p:restoredTop sz="94663"/>
  </p:normalViewPr>
  <p:slideViewPr>
    <p:cSldViewPr snapToGrid="0" snapToObjects="1">
      <p:cViewPr varScale="1">
        <p:scale>
          <a:sx n="97" d="100"/>
          <a:sy n="97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D068-928B-7743-A215-FD091B752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DF6F-BEF8-F64E-A7ED-19AD63C7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E178-7CA3-9241-82C8-7F68BD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9629-F837-E543-9858-E7B8DE87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1EF3-2FA2-C44E-8E28-CDF59CAB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36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DEAA-2C03-AA49-AFF4-A918C7A4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AE4F-1E2D-BD48-9D16-EF010901C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E909-4763-AA49-84CF-B4C79F66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B741-58B4-AD4F-AE62-12F35BA5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DEF3-60F6-8E48-9EB2-A9A4E98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82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8782-F077-C843-AB18-299254E3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4C5E0-6953-7340-9A5E-817C37EE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50AF-8DEA-DE43-AB1D-06202ABF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5967-ED0C-B34C-A5A7-E5EBA62E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C4D0-0D88-8549-A9FA-981F5C2B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018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915D-D92C-4F4E-91B8-2A94B540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8FA9-110F-B14F-BE56-2DDDB6C6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38FD-D0D9-A244-A71D-0B721DE2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6C66-641A-1242-B821-DE189000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F18B-D0E6-6341-8BC4-14E01CE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458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AC7-5568-E744-9C2C-E125A309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B12F-B172-AD4C-AC74-B00F4CF5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5A2D-7914-4143-A4F9-D8088280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991D-62E5-7A4A-8ECB-DC271DF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1205-3E70-0E43-86B5-C5163574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98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3D33-66DD-A74E-900F-0CC991EC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B950-CBEF-C34C-A604-9095D0A6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B023-B950-0B4A-AC0E-29E59E45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B7B4-3528-C947-BA59-879C2C0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5F9F-FFB2-D847-B075-2E1BF54D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C25BE-0FC6-F949-A1A3-4219D171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90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7AF7-1CEC-CB49-AC36-D0DE90EC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0995-999D-2941-8467-84881D52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C005-64A0-7D48-8884-EA17617B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2BB3D-72C4-C943-B3C7-2A157A25C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A34D8-9293-5941-8B92-ED2F97ED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F348-4D4E-CF45-8C39-8E895E4B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4656D-8D60-854B-9263-0459D247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F888-409F-5446-968E-9FCB3B16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49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7EF-4D98-5844-81E7-53F2E9F4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10CD-4400-654D-A4EF-6597C317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FA5BC-3A8E-F946-BEB3-A9C3E6B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BE21-0EC2-5149-82BB-8330F830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68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F0AA3-8453-334E-8595-8D089A40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AD684-666B-5F4A-9C01-FB23036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0451-293F-C740-B502-D4B5593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122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4F6-D979-064C-B429-19693146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E9E4-A91B-9C4D-AF64-5966C19B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A2BC-2D7A-5F43-92A5-7D897819E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519A-E0B6-A049-85E1-E3FD4700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BDD4-B01F-B049-AA6D-10EF52EA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861AB-C442-1647-98B7-A1CBD20F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59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DAF4-7912-6B4C-B4A6-1AEBBFE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A0683-04E3-4944-845A-796C8EBA5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EA32-61FE-7C45-BD9E-623CA4E0F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9D069-B486-8B4A-965E-7411CFD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324C-BA0E-5B4F-85B4-C567362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198C-6EED-D847-8BD7-206FBBA5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95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F541-2FF4-7142-A569-10F53676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E4F01-F442-B64F-9F8C-5C0DC84A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1628-1561-F34A-8E4F-7137E2713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A39-0E90-354C-BB36-3C6E7AEAB22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10CD-81CC-7341-8302-AD436B5C6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7A71-E2D2-3E48-8505-D9C1202A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720C-B342-C04A-8A7E-6314CDD1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jigsaw-unintended-bias-in-toxicity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B97C6-F694-4A44-ADC9-032D7C9B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4836-09EC-B741-B5DC-FED9E294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Project 5 Group 2</a:t>
            </a:r>
          </a:p>
          <a:p>
            <a:r>
              <a:rPr lang="en-US" sz="1500">
                <a:solidFill>
                  <a:srgbClr val="FFFFFF"/>
                </a:solidFill>
              </a:rPr>
              <a:t>Fei Zheng	shengjie sun	zeyu yang	xiaoxi zhao	</a:t>
            </a:r>
          </a:p>
        </p:txBody>
      </p:sp>
    </p:spTree>
    <p:extLst>
      <p:ext uri="{BB962C8B-B14F-4D97-AF65-F5344CB8AC3E}">
        <p14:creationId xmlns:p14="http://schemas.microsoft.com/office/powerpoint/2010/main" val="10221611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AC0-E489-CA48-ACFF-53C0F707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2FEB-DE36-2C44-A286-EE3507E2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59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3F2-4CD6-E947-9ED7-D57EB700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3E6C-AD5B-154C-89FE-73BC8925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Correction</a:t>
            </a:r>
            <a:r>
              <a:rPr lang="zh-CN" altLang="en-US" sz="2400" dirty="0"/>
              <a:t> </a:t>
            </a:r>
            <a:r>
              <a:rPr lang="en-US" altLang="zh-CN" sz="2400" dirty="0"/>
              <a:t>of c</a:t>
            </a:r>
            <a:r>
              <a:rPr lang="en-US" sz="2400" dirty="0"/>
              <a:t>ontraction</a:t>
            </a:r>
          </a:p>
          <a:p>
            <a:r>
              <a:rPr lang="en-US" sz="2400" dirty="0"/>
              <a:t>Correction of error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</a:p>
          <a:p>
            <a:r>
              <a:rPr lang="en-US" sz="2400" dirty="0"/>
              <a:t>Bucketing</a:t>
            </a:r>
          </a:p>
          <a:p>
            <a:r>
              <a:rPr lang="en-US" sz="2400" dirty="0"/>
              <a:t>Putting weight on observations</a:t>
            </a:r>
          </a:p>
          <a:p>
            <a:r>
              <a:rPr lang="en-US" sz="2400" dirty="0"/>
              <a:t>Change of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3289783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EF-1952-6946-9BA5-A52C9200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5A60-7908-AC4F-93DA-D6B5D137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Contraction:  “isn’t”: “is not”, "I'd": "I would”, "there's": "there is" , "can't": "cannot”</a:t>
            </a:r>
          </a:p>
          <a:p>
            <a:r>
              <a:rPr lang="en-US" sz="2400" dirty="0"/>
              <a:t>Use upper case, lower case, opposite case and word stem to identify a unknown word</a:t>
            </a:r>
          </a:p>
          <a:p>
            <a:r>
              <a:rPr lang="en-US" sz="2400" dirty="0"/>
              <a:t>Edit a word by deleting a character, swapping 2 characters, replacing one character and inserting a character</a:t>
            </a:r>
          </a:p>
          <a:p>
            <a:r>
              <a:rPr lang="en-US" sz="2400" dirty="0"/>
              <a:t>Perform this edit twice to get candidate words </a:t>
            </a:r>
          </a:p>
          <a:p>
            <a:r>
              <a:rPr lang="en-US" sz="2400" dirty="0"/>
              <a:t>Reduced the unknown words from 174141 to 81028 </a:t>
            </a:r>
          </a:p>
        </p:txBody>
      </p:sp>
    </p:spTree>
    <p:extLst>
      <p:ext uri="{BB962C8B-B14F-4D97-AF65-F5344CB8AC3E}">
        <p14:creationId xmlns:p14="http://schemas.microsoft.com/office/powerpoint/2010/main" val="256827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EE9B-AD56-204D-B825-D32D6FD9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B7D9-F44A-FF4F-9326-EB0EC0D7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043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0176-053A-3544-9537-D41BB6A9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14C3-05F0-DF4F-B453-13C5A9DA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03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3BE1-FAF9-C14B-B4FC-56314167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7EC-DE55-144F-B963-551BBCCA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56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313A-CC96-594C-A45B-4368F09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Baseline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241A93-5DA3-6941-ABE8-7E669A77F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58139"/>
              </p:ext>
            </p:extLst>
          </p:nvPr>
        </p:nvGraphicFramePr>
        <p:xfrm>
          <a:off x="838200" y="1825625"/>
          <a:ext cx="10515600" cy="315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52060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13485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5010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7781780"/>
                    </a:ext>
                  </a:extLst>
                </a:gridCol>
              </a:tblGrid>
              <a:tr h="1051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 bucketing)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Model</a:t>
                      </a:r>
                    </a:p>
                    <a:p>
                      <a:r>
                        <a:rPr lang="en-US" dirty="0"/>
                        <a:t>(without bucketing)</a:t>
                      </a:r>
                    </a:p>
                    <a:p>
                      <a:endParaRPr lang="en-US" dirty="0"/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3376068079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0.93150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0.93365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0.93375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551958847"/>
                  </a:ext>
                </a:extLst>
              </a:tr>
              <a:tr h="1051827">
                <a:tc>
                  <a:txBody>
                    <a:bodyPr/>
                    <a:lstStyle/>
                    <a:p>
                      <a:r>
                        <a:rPr lang="en-US" dirty="0"/>
                        <a:t>Running Time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5291.7</a:t>
                      </a:r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/>
                        <a:t>4457.7</a:t>
                      </a:r>
                      <a:endParaRPr lang="en-US" dirty="0"/>
                    </a:p>
                  </a:txBody>
                  <a:tcPr marL="100115" marR="10011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5564.1</a:t>
                      </a:r>
                    </a:p>
                  </a:txBody>
                  <a:tcPr marL="100115" marR="100115"/>
                </a:tc>
                <a:extLst>
                  <a:ext uri="{0D108BD9-81ED-4DB2-BD59-A6C34878D82A}">
                    <a16:rowId xmlns:a16="http://schemas.microsoft.com/office/drawing/2014/main" val="400338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9946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7BED-A28E-C54A-A682-C5BD887C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8910-977B-1D4D-BF7B-E0AAA214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 weighted average of embeddings</a:t>
            </a:r>
          </a:p>
          <a:p>
            <a:r>
              <a:rPr lang="en-US" sz="2400" dirty="0"/>
              <a:t>Try cyclic learning rate</a:t>
            </a:r>
          </a:p>
          <a:p>
            <a:r>
              <a:rPr lang="en-US" sz="2400" dirty="0"/>
              <a:t>Try attention models and transformer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B43-B3E9-924F-B891-FF1C1C5D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0BB6-0D0E-524C-A164-EE50F361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09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99D1-9BA5-7E4C-82C0-6E9E154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2D9B-7AD8-BA44-AE28-E3BB735B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Goal</a:t>
            </a:r>
          </a:p>
          <a:p>
            <a:r>
              <a:rPr lang="en-US" sz="2400" dirty="0"/>
              <a:t>Exploratory Data Analysis</a:t>
            </a:r>
          </a:p>
          <a:p>
            <a:r>
              <a:rPr lang="en-US" sz="2400" dirty="0"/>
              <a:t>Model </a:t>
            </a:r>
          </a:p>
          <a:p>
            <a:r>
              <a:rPr lang="en-US" sz="2400" dirty="0"/>
              <a:t>Improvement</a:t>
            </a:r>
          </a:p>
          <a:p>
            <a:r>
              <a:rPr lang="en-US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0604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A3A-EEB0-674B-ACA8-178C7EF1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A558-349E-4748-B181-3D2F9F11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7" y="2047816"/>
            <a:ext cx="11454063" cy="3450613"/>
          </a:xfrm>
        </p:spPr>
        <p:txBody>
          <a:bodyPr>
            <a:normAutofit/>
          </a:bodyPr>
          <a:lstStyle/>
          <a:p>
            <a:r>
              <a:rPr lang="en-US" sz="2400" dirty="0"/>
              <a:t>Kaggle Link: </a:t>
            </a:r>
            <a:r>
              <a:rPr lang="en-US" sz="2400" dirty="0">
                <a:hlinkClick r:id="rId2"/>
              </a:rPr>
              <a:t>https://www.kaggle.com/c/jigsaw-unintended-bias-in-toxicity-classification</a:t>
            </a:r>
            <a:endParaRPr lang="en-US" sz="2400" dirty="0"/>
          </a:p>
          <a:p>
            <a:r>
              <a:rPr lang="en-US" sz="2400" dirty="0"/>
              <a:t>Project Goal: Identify toxic comments in online conversations, where toxicity is defined as anything rude, disrespectful or otherwise likely to make someone leave a discussion.</a:t>
            </a:r>
          </a:p>
          <a:p>
            <a:r>
              <a:rPr lang="en-US" sz="2400" dirty="0"/>
              <a:t>Toxic:   “</a:t>
            </a:r>
            <a:r>
              <a:rPr lang="en-US" sz="2400" dirty="0" err="1"/>
              <a:t>haha</a:t>
            </a:r>
            <a:r>
              <a:rPr lang="en-US" sz="2400" dirty="0"/>
              <a:t> you guys are a bunch of losers”,  “</a:t>
            </a:r>
            <a:r>
              <a:rPr lang="en-US" sz="2400" dirty="0" err="1"/>
              <a:t>ur</a:t>
            </a:r>
            <a:r>
              <a:rPr lang="en-US" sz="2400" dirty="0"/>
              <a:t> a </a:t>
            </a:r>
            <a:r>
              <a:rPr lang="en-US" sz="2400" dirty="0" err="1"/>
              <a:t>sh</a:t>
            </a:r>
            <a:r>
              <a:rPr lang="en-US" sz="2400" dirty="0"/>
              <a:t>*</a:t>
            </a:r>
            <a:r>
              <a:rPr lang="en-US" sz="2400" dirty="0" err="1"/>
              <a:t>tty</a:t>
            </a:r>
            <a:r>
              <a:rPr lang="en-US" sz="2400" dirty="0"/>
              <a:t> comment.”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48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05EE-A2AE-574F-8E6C-2BB5746E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20" y="0"/>
            <a:ext cx="9603275" cy="1049235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E0ADC7-78AD-5F4E-9128-11F37AC7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0" y="905066"/>
            <a:ext cx="10855360" cy="483041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CDE3DC-F0D8-514D-83F2-46937968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37" y="5418312"/>
            <a:ext cx="5307870" cy="12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71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829D-CC7F-534D-AA1D-8955D822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2"/>
            <a:ext cx="10515600" cy="1325563"/>
          </a:xfrm>
        </p:spPr>
        <p:txBody>
          <a:bodyPr/>
          <a:lstStyle/>
          <a:p>
            <a:r>
              <a:rPr lang="en-US" b="1" dirty="0"/>
              <a:t>Proportion of toxic observations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A03111-C003-1144-B53D-8765A717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27" y="1289380"/>
            <a:ext cx="6526892" cy="40597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48283-766F-5844-917C-66E3FCDFCD58}"/>
              </a:ext>
            </a:extLst>
          </p:cNvPr>
          <p:cNvSpPr txBox="1"/>
          <p:nvPr/>
        </p:nvSpPr>
        <p:spPr>
          <a:xfrm>
            <a:off x="838200" y="5398829"/>
            <a:ext cx="10813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data is quite imbalanced. The majority of the observations are non-toxic. In fact, 94% of the data is not toxic.</a:t>
            </a:r>
          </a:p>
        </p:txBody>
      </p:sp>
    </p:spTree>
    <p:extLst>
      <p:ext uri="{BB962C8B-B14F-4D97-AF65-F5344CB8AC3E}">
        <p14:creationId xmlns:p14="http://schemas.microsoft.com/office/powerpoint/2010/main" val="35750218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6C8-85E5-8C4C-A874-DCEFFAB6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1" y="804519"/>
            <a:ext cx="5798804" cy="1049235"/>
          </a:xfrm>
        </p:spPr>
        <p:txBody>
          <a:bodyPr>
            <a:noAutofit/>
          </a:bodyPr>
          <a:lstStyle/>
          <a:p>
            <a:r>
              <a:rPr lang="en-US" sz="3200" b="1" dirty="0"/>
              <a:t>Number of characters in sentence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78B4A-DAEF-C049-92CC-2A329E07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5" y="1853754"/>
            <a:ext cx="5270500" cy="33528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46F95B-93BA-424A-89CD-D24D636F9BA3}"/>
              </a:ext>
            </a:extLst>
          </p:cNvPr>
          <p:cNvSpPr txBox="1">
            <a:spLocks/>
          </p:cNvSpPr>
          <p:nvPr/>
        </p:nvSpPr>
        <p:spPr>
          <a:xfrm>
            <a:off x="6256423" y="935829"/>
            <a:ext cx="5435600" cy="715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Number of words in sentence</a:t>
            </a:r>
            <a:br>
              <a:rPr lang="en-US" b="1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1CA49-2016-4140-80A9-72A8D81C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3" y="1853754"/>
            <a:ext cx="54356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E1092-957F-AA44-A867-2C804096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24" y="5361331"/>
            <a:ext cx="6324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6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068A-9CC2-DD49-B0A8-528CA679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Percentage of toxic comments among different identity groups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8EA2-4B92-6B49-BB86-BFC9D42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3018-A270-9E46-9652-4817AA44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7" y="1853754"/>
            <a:ext cx="10583205" cy="47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23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7EDB-850A-4F40-B58D-F00778AC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858" y="500062"/>
            <a:ext cx="814843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between comment labels and identity groups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72B22-D5D2-014F-94A1-D18B093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79" y="1506192"/>
            <a:ext cx="9468923" cy="5232538"/>
          </a:xfrm>
        </p:spPr>
      </p:pic>
    </p:spTree>
    <p:extLst>
      <p:ext uri="{BB962C8B-B14F-4D97-AF65-F5344CB8AC3E}">
        <p14:creationId xmlns:p14="http://schemas.microsoft.com/office/powerpoint/2010/main" val="29013354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01DAE-C4E1-2841-B3E5-9D09903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63" y="0"/>
            <a:ext cx="4810212" cy="3338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AE39E-3BBB-6D40-9FEC-A4943632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"/>
            <a:ext cx="4966558" cy="3338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1F2DD-2CD1-6D4B-81BF-EFB85C81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62" y="3282566"/>
            <a:ext cx="4780547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21D0F-0FF2-154E-A7B9-B0136DFEB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09" y="3338242"/>
            <a:ext cx="4892049" cy="337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03020-5CB1-E949-9D97-49853B932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69" y="1449469"/>
            <a:ext cx="4966559" cy="35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{F41BA313-8A5E-4A44-B3E6-B9858C6E4F40}tf10001120</Template>
  <TotalTime>6</TotalTime>
  <Words>260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Toxic comment classification</vt:lpstr>
      <vt:lpstr>overview</vt:lpstr>
      <vt:lpstr>Goal</vt:lpstr>
      <vt:lpstr>Data Overview</vt:lpstr>
      <vt:lpstr>Proportion of toxic observations</vt:lpstr>
      <vt:lpstr>Number of characters in sentence </vt:lpstr>
      <vt:lpstr>Percentage of toxic comments among different identity groups </vt:lpstr>
      <vt:lpstr>Correlation between comment labels and identity groups </vt:lpstr>
      <vt:lpstr>PowerPoint Presentation</vt:lpstr>
      <vt:lpstr>Model</vt:lpstr>
      <vt:lpstr>Improvement</vt:lpstr>
      <vt:lpstr>correction</vt:lpstr>
      <vt:lpstr>Bucketing</vt:lpstr>
      <vt:lpstr>Weight on data</vt:lpstr>
      <vt:lpstr>Loss Function</vt:lpstr>
      <vt:lpstr>VS Baseline model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J Y</dc:creator>
  <cp:lastModifiedBy>J Y</cp:lastModifiedBy>
  <cp:revision>2</cp:revision>
  <dcterms:created xsi:type="dcterms:W3CDTF">2019-05-01T00:01:36Z</dcterms:created>
  <dcterms:modified xsi:type="dcterms:W3CDTF">2019-05-01T00:07:41Z</dcterms:modified>
</cp:coreProperties>
</file>