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10"/>
    <p:restoredTop sz="94666"/>
  </p:normalViewPr>
  <p:slideViewPr>
    <p:cSldViewPr snapToGrid="0" snapToObjects="1">
      <p:cViewPr varScale="1">
        <p:scale>
          <a:sx n="74" d="100"/>
          <a:sy n="7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97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9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453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642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1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384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2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AF8F-81EE-AD4C-B33A-0EF5239B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776377"/>
            <a:ext cx="10318418" cy="4716999"/>
          </a:xfrm>
        </p:spPr>
        <p:txBody>
          <a:bodyPr/>
          <a:lstStyle/>
          <a:p>
            <a:r>
              <a:rPr lang="en-US" sz="6800" dirty="0"/>
              <a:t>policy cancellation Rate prediction</a:t>
            </a:r>
            <a:br>
              <a:rPr lang="en-US" sz="5000" dirty="0"/>
            </a:br>
            <a:r>
              <a:rPr lang="en-US" sz="5000" dirty="0"/>
              <a:t> </a:t>
            </a:r>
            <a:r>
              <a:rPr lang="en-US" sz="2400" dirty="0"/>
              <a:t>for  Kangaroo Auto Insurance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E7421-46B1-B340-BE90-EB4E7962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273" y="5493376"/>
            <a:ext cx="10318418" cy="742279"/>
          </a:xfrm>
        </p:spPr>
        <p:txBody>
          <a:bodyPr>
            <a:normAutofit/>
          </a:bodyPr>
          <a:lstStyle/>
          <a:p>
            <a:r>
              <a:rPr lang="en-US" sz="1800" dirty="0"/>
              <a:t>Yunhao Huang, Xiaoxi Zhao</a:t>
            </a:r>
          </a:p>
          <a:p>
            <a:r>
              <a:rPr lang="en-US" sz="1800" dirty="0"/>
              <a:t> Hongye Jiang, Shuang Lu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63E5-7572-5941-8832-A407203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91C3-2EF2-A148-A67A-3F8C9B0B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Family size,  Age,  No. of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92E0A-EAF3-5842-B4F7-A1CDE198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9065514" cy="44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EB2F-D7C2-B942-AB48-285BAEDF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619EE-284A-C741-B48F-A13CB3712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627" y="2478366"/>
            <a:ext cx="10250424" cy="26112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7EF2F-87DC-4240-8154-8529EEBF17C5}"/>
              </a:ext>
            </a:extLst>
          </p:cNvPr>
          <p:cNvSpPr txBox="1"/>
          <p:nvPr/>
        </p:nvSpPr>
        <p:spPr>
          <a:xfrm>
            <a:off x="1500997" y="5693434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                        Reference: https://</a:t>
            </a:r>
            <a:r>
              <a:rPr lang="en-US" sz="1300" dirty="0" err="1"/>
              <a:t>www.kaggle.com</a:t>
            </a:r>
            <a:r>
              <a:rPr lang="en-US" sz="1300" dirty="0"/>
              <a:t>/flennerhag/ml-ensemble-</a:t>
            </a:r>
            <a:r>
              <a:rPr lang="en-US" sz="1300" dirty="0" err="1"/>
              <a:t>scikit</a:t>
            </a:r>
            <a:r>
              <a:rPr lang="en-US" sz="1300" dirty="0"/>
              <a:t>-learn-style-ensemble-learning</a:t>
            </a:r>
          </a:p>
        </p:txBody>
      </p:sp>
    </p:spTree>
    <p:extLst>
      <p:ext uri="{BB962C8B-B14F-4D97-AF65-F5344CB8AC3E}">
        <p14:creationId xmlns:p14="http://schemas.microsoft.com/office/powerpoint/2010/main" val="116112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0E1-0667-144B-A4AE-BE5EF7D9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A19C-D822-AC40-A6C3-9FC0600F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5474"/>
            <a:ext cx="10178322" cy="3593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Train AUC:  73.32%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Validation AUC:  73.10%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Test AUC:  72.775%</a:t>
            </a:r>
          </a:p>
        </p:txBody>
      </p:sp>
    </p:spTree>
    <p:extLst>
      <p:ext uri="{BB962C8B-B14F-4D97-AF65-F5344CB8AC3E}">
        <p14:creationId xmlns:p14="http://schemas.microsoft.com/office/powerpoint/2010/main" val="360697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C14890-BB55-334D-A3D7-39150CEF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3" y="1473507"/>
            <a:ext cx="10106114" cy="44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F0C-63F7-804C-977C-AE94F040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A7F7-F33A-C442-9A36-CED10E12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1DE-AE49-094E-A663-3CEB60C2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135A-A4E7-5B4C-AD6E-B8B20F48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NESS 2019 Statathon Competition on Kaggle.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retention model based on historical policy data for Kangaroo Auto Insurance Company.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Predict those policies that are most likely to cancel as well as understand what variables are most influential in causing a policy cancellation.</a:t>
            </a:r>
          </a:p>
        </p:txBody>
      </p:sp>
    </p:spTree>
    <p:extLst>
      <p:ext uri="{BB962C8B-B14F-4D97-AF65-F5344CB8AC3E}">
        <p14:creationId xmlns:p14="http://schemas.microsoft.com/office/powerpoint/2010/main" val="257878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BFB0-99E2-F14F-B273-926E39CA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7222-24C3-CA41-96C9-55DF3D56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4900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Train and test dataset have similar distributions for numerical variables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B25C88-6AD3-A341-8A8D-B34DE12A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639683"/>
            <a:ext cx="4738129" cy="3901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13BF7-DB38-B44B-9633-2FFED34C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74" y="2639683"/>
            <a:ext cx="4854300" cy="39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89CB-0AB3-5F43-A8EA-40C5C28E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37415F-A50E-934A-B3A5-356469F31BD6}"/>
              </a:ext>
            </a:extLst>
          </p:cNvPr>
          <p:cNvSpPr txBox="1">
            <a:spLocks/>
          </p:cNvSpPr>
          <p:nvPr/>
        </p:nvSpPr>
        <p:spPr>
          <a:xfrm>
            <a:off x="1251678" y="1664900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Train and test dataset have similar distributions for categorical variables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5ECD-B534-D743-AE96-D1EDFD71C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2"/>
          <a:stretch/>
        </p:blipFill>
        <p:spPr>
          <a:xfrm>
            <a:off x="1251678" y="2777706"/>
            <a:ext cx="4869586" cy="3485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52D9D-CE30-2647-B020-BE54F8454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3"/>
          <a:stretch/>
        </p:blipFill>
        <p:spPr>
          <a:xfrm>
            <a:off x="6560414" y="2777706"/>
            <a:ext cx="4955446" cy="34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155C-854C-6143-A650-0EF7BDE0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Pre-possessing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2D0F-27C2-1240-9606-60A25464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59" y="1874517"/>
            <a:ext cx="10178322" cy="35935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Convert outliers to NAs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Bind additional dataset:  zip code and income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Fill NA values with mean or mode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Mean encoding with cross validation for categorical variables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Additional features: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premium / # of family members,  premium / # of adults,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7D6-068E-F443-A117-8DE4710F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2076-78DB-B34D-AC89-5F55D2F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964" y="2078967"/>
            <a:ext cx="10178322" cy="3593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XGB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LGB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Adaboost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Naive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3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63E5-7572-5941-8832-A407203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XGB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91C3-2EF2-A148-A67A-3F8C9B0B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……….</a:t>
            </a:r>
          </a:p>
        </p:txBody>
      </p:sp>
    </p:spTree>
    <p:extLst>
      <p:ext uri="{BB962C8B-B14F-4D97-AF65-F5344CB8AC3E}">
        <p14:creationId xmlns:p14="http://schemas.microsoft.com/office/powerpoint/2010/main" val="382053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2423-950C-4443-8345-15B714F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288D3-1D09-0541-86EE-22DBB43F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2204"/>
            <a:ext cx="10178322" cy="424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 Credit,  Sales Channel,  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8ADA55-51A9-E84A-9F60-660EADD4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1874517"/>
            <a:ext cx="9402651" cy="4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5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1F80-5694-9C4F-BFB1-03DAC1C4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31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LGB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E440-A405-184D-8A2A-74D738CE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7698"/>
            <a:ext cx="10178322" cy="4260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 Age,  Premium,  Zip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5EFF9-5385-B34E-9C9B-0529C1F7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96727"/>
            <a:ext cx="9082767" cy="43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10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{5ED5E684-A685-E44A-BD90-A40F4BC5DCEA}tf10001071</Template>
  <TotalTime>90</TotalTime>
  <Words>222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policy cancellation Rate prediction  for  Kangaroo Auto Insurance Company</vt:lpstr>
      <vt:lpstr>Introduction</vt:lpstr>
      <vt:lpstr>exploratory data analysis </vt:lpstr>
      <vt:lpstr>exploratory data analysis </vt:lpstr>
      <vt:lpstr>Pre-possessing</vt:lpstr>
      <vt:lpstr>Modelling</vt:lpstr>
      <vt:lpstr>XGB</vt:lpstr>
      <vt:lpstr>Random Forest</vt:lpstr>
      <vt:lpstr>LGB </vt:lpstr>
      <vt:lpstr>Adaboost</vt:lpstr>
      <vt:lpstr>stacking</vt:lpstr>
      <vt:lpstr>Result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cancellation Rate prediction for  Kangaroo Auto Insurance Company</dc:title>
  <dc:creator>Microsoft Office User</dc:creator>
  <cp:lastModifiedBy>Microsoft Office User</cp:lastModifiedBy>
  <cp:revision>11</cp:revision>
  <dcterms:created xsi:type="dcterms:W3CDTF">2019-04-27T20:12:57Z</dcterms:created>
  <dcterms:modified xsi:type="dcterms:W3CDTF">2019-04-27T21:43:08Z</dcterms:modified>
</cp:coreProperties>
</file>