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3"/>
  </p:notesMasterIdLst>
  <p:sldIdLst>
    <p:sldId id="256" r:id="rId2"/>
    <p:sldId id="258" r:id="rId3"/>
    <p:sldId id="257" r:id="rId4"/>
    <p:sldId id="262" r:id="rId5"/>
    <p:sldId id="286" r:id="rId6"/>
    <p:sldId id="287" r:id="rId7"/>
    <p:sldId id="288" r:id="rId8"/>
    <p:sldId id="289" r:id="rId9"/>
    <p:sldId id="267" r:id="rId10"/>
    <p:sldId id="261" r:id="rId11"/>
    <p:sldId id="283" r:id="rId12"/>
  </p:sldIdLst>
  <p:sldSz cx="9144000" cy="5143500" type="screen16x9"/>
  <p:notesSz cx="6858000" cy="9144000"/>
  <p:embeddedFontLst>
    <p:embeddedFont>
      <p:font typeface="Bangers" panose="020B0604020202020204" charset="0"/>
      <p:regular r:id="rId14"/>
    </p:embeddedFont>
    <p:embeddedFont>
      <p:font typeface="Maitree" panose="020B0604020202020204" charset="-34"/>
      <p:regular r:id="rId15"/>
      <p:bold r:id="rId16"/>
    </p:embeddedFont>
    <p:embeddedFont>
      <p:font typeface="Maitree Medium" panose="00000600000000000000" charset="-34"/>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EB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235458-8B6A-46A0-8402-4949BA5EB437}">
  <a:tblStyle styleId="{F8235458-8B6A-46A0-8402-4949BA5EB4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67"/>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o Konte" userId="b8401e724798d61b" providerId="LiveId" clId="{8E1B3CE9-214B-40D9-BBA9-0CCDE4194713}"/>
    <pc:docChg chg="undo custSel addSld delSld modSld sldOrd delMainMaster">
      <pc:chgData name="Marko Konte" userId="b8401e724798d61b" providerId="LiveId" clId="{8E1B3CE9-214B-40D9-BBA9-0CCDE4194713}" dt="2020-04-21T23:54:03.815" v="5100" actId="20577"/>
      <pc:docMkLst>
        <pc:docMk/>
      </pc:docMkLst>
      <pc:sldChg chg="modSp mod">
        <pc:chgData name="Marko Konte" userId="b8401e724798d61b" providerId="LiveId" clId="{8E1B3CE9-214B-40D9-BBA9-0CCDE4194713}" dt="2020-04-18T21:18:58.773" v="132" actId="255"/>
        <pc:sldMkLst>
          <pc:docMk/>
          <pc:sldMk cId="0" sldId="256"/>
        </pc:sldMkLst>
        <pc:spChg chg="mod">
          <ac:chgData name="Marko Konte" userId="b8401e724798d61b" providerId="LiveId" clId="{8E1B3CE9-214B-40D9-BBA9-0CCDE4194713}" dt="2020-04-18T21:17:33.336" v="55" actId="313"/>
          <ac:spMkLst>
            <pc:docMk/>
            <pc:sldMk cId="0" sldId="256"/>
            <ac:spMk id="325" creationId="{00000000-0000-0000-0000-000000000000}"/>
          </ac:spMkLst>
        </pc:spChg>
        <pc:spChg chg="mod">
          <ac:chgData name="Marko Konte" userId="b8401e724798d61b" providerId="LiveId" clId="{8E1B3CE9-214B-40D9-BBA9-0CCDE4194713}" dt="2020-04-18T21:18:58.773" v="132" actId="255"/>
          <ac:spMkLst>
            <pc:docMk/>
            <pc:sldMk cId="0" sldId="256"/>
            <ac:spMk id="326" creationId="{00000000-0000-0000-0000-000000000000}"/>
          </ac:spMkLst>
        </pc:spChg>
      </pc:sldChg>
      <pc:sldChg chg="modSp mod">
        <pc:chgData name="Marko Konte" userId="b8401e724798d61b" providerId="LiveId" clId="{8E1B3CE9-214B-40D9-BBA9-0CCDE4194713}" dt="2020-04-21T23:36:26.004" v="5073" actId="15"/>
        <pc:sldMkLst>
          <pc:docMk/>
          <pc:sldMk cId="0" sldId="257"/>
        </pc:sldMkLst>
        <pc:spChg chg="mod">
          <ac:chgData name="Marko Konte" userId="b8401e724798d61b" providerId="LiveId" clId="{8E1B3CE9-214B-40D9-BBA9-0CCDE4194713}" dt="2020-04-18T22:29:51.537" v="1291" actId="1076"/>
          <ac:spMkLst>
            <pc:docMk/>
            <pc:sldMk cId="0" sldId="257"/>
            <ac:spMk id="332" creationId="{00000000-0000-0000-0000-000000000000}"/>
          </ac:spMkLst>
        </pc:spChg>
        <pc:spChg chg="mod">
          <ac:chgData name="Marko Konte" userId="b8401e724798d61b" providerId="LiveId" clId="{8E1B3CE9-214B-40D9-BBA9-0CCDE4194713}" dt="2020-04-21T23:36:26.004" v="5073" actId="15"/>
          <ac:spMkLst>
            <pc:docMk/>
            <pc:sldMk cId="0" sldId="257"/>
            <ac:spMk id="333" creationId="{00000000-0000-0000-0000-000000000000}"/>
          </ac:spMkLst>
        </pc:spChg>
      </pc:sldChg>
      <pc:sldChg chg="addSp delSp modSp mod ord">
        <pc:chgData name="Marko Konte" userId="b8401e724798d61b" providerId="LiveId" clId="{8E1B3CE9-214B-40D9-BBA9-0CCDE4194713}" dt="2020-04-21T23:27:49.098" v="5070" actId="20577"/>
        <pc:sldMkLst>
          <pc:docMk/>
          <pc:sldMk cId="0" sldId="258"/>
        </pc:sldMkLst>
        <pc:spChg chg="add del mod">
          <ac:chgData name="Marko Konte" userId="b8401e724798d61b" providerId="LiveId" clId="{8E1B3CE9-214B-40D9-BBA9-0CCDE4194713}" dt="2020-04-19T02:35:43.102" v="5018" actId="478"/>
          <ac:spMkLst>
            <pc:docMk/>
            <pc:sldMk cId="0" sldId="258"/>
            <ac:spMk id="3" creationId="{D037CE3B-F490-46B6-BDD8-C4F93FC0713E}"/>
          </ac:spMkLst>
        </pc:spChg>
        <pc:spChg chg="add del mod">
          <ac:chgData name="Marko Konte" userId="b8401e724798d61b" providerId="LiveId" clId="{8E1B3CE9-214B-40D9-BBA9-0CCDE4194713}" dt="2020-04-19T02:35:53.339" v="5020" actId="478"/>
          <ac:spMkLst>
            <pc:docMk/>
            <pc:sldMk cId="0" sldId="258"/>
            <ac:spMk id="5" creationId="{A34D69A7-D760-4AE2-8D60-6F6DD8B382A9}"/>
          </ac:spMkLst>
        </pc:spChg>
        <pc:spChg chg="add del mod">
          <ac:chgData name="Marko Konte" userId="b8401e724798d61b" providerId="LiveId" clId="{8E1B3CE9-214B-40D9-BBA9-0CCDE4194713}" dt="2020-04-19T02:35:59.966" v="5022" actId="478"/>
          <ac:spMkLst>
            <pc:docMk/>
            <pc:sldMk cId="0" sldId="258"/>
            <ac:spMk id="7" creationId="{39F13221-2580-4581-B625-817764205521}"/>
          </ac:spMkLst>
        </pc:spChg>
        <pc:spChg chg="mod">
          <ac:chgData name="Marko Konte" userId="b8401e724798d61b" providerId="LiveId" clId="{8E1B3CE9-214B-40D9-BBA9-0CCDE4194713}" dt="2020-04-18T21:28:43.200" v="474" actId="20577"/>
          <ac:spMkLst>
            <pc:docMk/>
            <pc:sldMk cId="0" sldId="258"/>
            <ac:spMk id="338" creationId="{00000000-0000-0000-0000-000000000000}"/>
          </ac:spMkLst>
        </pc:spChg>
        <pc:spChg chg="mod">
          <ac:chgData name="Marko Konte" userId="b8401e724798d61b" providerId="LiveId" clId="{8E1B3CE9-214B-40D9-BBA9-0CCDE4194713}" dt="2020-04-21T02:41:11.423" v="5066" actId="20577"/>
          <ac:spMkLst>
            <pc:docMk/>
            <pc:sldMk cId="0" sldId="258"/>
            <ac:spMk id="340" creationId="{00000000-0000-0000-0000-000000000000}"/>
          </ac:spMkLst>
        </pc:spChg>
        <pc:spChg chg="del">
          <ac:chgData name="Marko Konte" userId="b8401e724798d61b" providerId="LiveId" clId="{8E1B3CE9-214B-40D9-BBA9-0CCDE4194713}" dt="2020-04-19T02:35:38.995" v="5017" actId="478"/>
          <ac:spMkLst>
            <pc:docMk/>
            <pc:sldMk cId="0" sldId="258"/>
            <ac:spMk id="341" creationId="{00000000-0000-0000-0000-000000000000}"/>
          </ac:spMkLst>
        </pc:spChg>
        <pc:spChg chg="mod">
          <ac:chgData name="Marko Konte" userId="b8401e724798d61b" providerId="LiveId" clId="{8E1B3CE9-214B-40D9-BBA9-0CCDE4194713}" dt="2020-04-18T21:28:55.725" v="493" actId="20577"/>
          <ac:spMkLst>
            <pc:docMk/>
            <pc:sldMk cId="0" sldId="258"/>
            <ac:spMk id="343" creationId="{00000000-0000-0000-0000-000000000000}"/>
          </ac:spMkLst>
        </pc:spChg>
        <pc:spChg chg="del mod">
          <ac:chgData name="Marko Konte" userId="b8401e724798d61b" providerId="LiveId" clId="{8E1B3CE9-214B-40D9-BBA9-0CCDE4194713}" dt="2020-04-19T02:35:34.772" v="5016" actId="478"/>
          <ac:spMkLst>
            <pc:docMk/>
            <pc:sldMk cId="0" sldId="258"/>
            <ac:spMk id="344" creationId="{00000000-0000-0000-0000-000000000000}"/>
          </ac:spMkLst>
        </pc:spChg>
        <pc:spChg chg="mod">
          <ac:chgData name="Marko Konte" userId="b8401e724798d61b" providerId="LiveId" clId="{8E1B3CE9-214B-40D9-BBA9-0CCDE4194713}" dt="2020-04-21T23:27:49.098" v="5070" actId="20577"/>
          <ac:spMkLst>
            <pc:docMk/>
            <pc:sldMk cId="0" sldId="258"/>
            <ac:spMk id="346" creationId="{00000000-0000-0000-0000-000000000000}"/>
          </ac:spMkLst>
        </pc:spChg>
        <pc:spChg chg="del">
          <ac:chgData name="Marko Konte" userId="b8401e724798d61b" providerId="LiveId" clId="{8E1B3CE9-214B-40D9-BBA9-0CCDE4194713}" dt="2020-04-19T02:35:57.188" v="5021" actId="478"/>
          <ac:spMkLst>
            <pc:docMk/>
            <pc:sldMk cId="0" sldId="258"/>
            <ac:spMk id="347" creationId="{00000000-0000-0000-0000-000000000000}"/>
          </ac:spMkLst>
        </pc:spChg>
        <pc:spChg chg="mod">
          <ac:chgData name="Marko Konte" userId="b8401e724798d61b" providerId="LiveId" clId="{8E1B3CE9-214B-40D9-BBA9-0CCDE4194713}" dt="2020-04-18T21:31:00.432" v="518" actId="20577"/>
          <ac:spMkLst>
            <pc:docMk/>
            <pc:sldMk cId="0" sldId="258"/>
            <ac:spMk id="349" creationId="{00000000-0000-0000-0000-000000000000}"/>
          </ac:spMkLst>
        </pc:spChg>
        <pc:spChg chg="del">
          <ac:chgData name="Marko Konte" userId="b8401e724798d61b" providerId="LiveId" clId="{8E1B3CE9-214B-40D9-BBA9-0CCDE4194713}" dt="2020-04-19T02:35:50.071" v="5019" actId="478"/>
          <ac:spMkLst>
            <pc:docMk/>
            <pc:sldMk cId="0" sldId="258"/>
            <ac:spMk id="350" creationId="{00000000-0000-0000-0000-000000000000}"/>
          </ac:spMkLst>
        </pc:spChg>
      </pc:sldChg>
      <pc:sldChg chg="del">
        <pc:chgData name="Marko Konte" userId="b8401e724798d61b" providerId="LiveId" clId="{8E1B3CE9-214B-40D9-BBA9-0CCDE4194713}" dt="2020-04-19T01:21:07.407" v="1945" actId="2696"/>
        <pc:sldMkLst>
          <pc:docMk/>
          <pc:sldMk cId="0" sldId="259"/>
        </pc:sldMkLst>
      </pc:sldChg>
      <pc:sldChg chg="del">
        <pc:chgData name="Marko Konte" userId="b8401e724798d61b" providerId="LiveId" clId="{8E1B3CE9-214B-40D9-BBA9-0CCDE4194713}" dt="2020-04-19T00:48:06.028" v="1292" actId="2696"/>
        <pc:sldMkLst>
          <pc:docMk/>
          <pc:sldMk cId="0" sldId="260"/>
        </pc:sldMkLst>
      </pc:sldChg>
      <pc:sldChg chg="addSp delSp modSp mod">
        <pc:chgData name="Marko Konte" userId="b8401e724798d61b" providerId="LiveId" clId="{8E1B3CE9-214B-40D9-BBA9-0CCDE4194713}" dt="2020-04-19T02:33:56.361" v="5014" actId="20577"/>
        <pc:sldMkLst>
          <pc:docMk/>
          <pc:sldMk cId="0" sldId="261"/>
        </pc:sldMkLst>
        <pc:spChg chg="add del mod">
          <ac:chgData name="Marko Konte" userId="b8401e724798d61b" providerId="LiveId" clId="{8E1B3CE9-214B-40D9-BBA9-0CCDE4194713}" dt="2020-04-19T02:21:17.457" v="4192" actId="478"/>
          <ac:spMkLst>
            <pc:docMk/>
            <pc:sldMk cId="0" sldId="261"/>
            <ac:spMk id="3" creationId="{894B5E50-709E-448E-8E64-CFA75E195EF9}"/>
          </ac:spMkLst>
        </pc:spChg>
        <pc:spChg chg="add del mod">
          <ac:chgData name="Marko Konte" userId="b8401e724798d61b" providerId="LiveId" clId="{8E1B3CE9-214B-40D9-BBA9-0CCDE4194713}" dt="2020-04-19T02:21:14.133" v="4191" actId="478"/>
          <ac:spMkLst>
            <pc:docMk/>
            <pc:sldMk cId="0" sldId="261"/>
            <ac:spMk id="5" creationId="{A579999D-126A-4692-A16E-BD3754F0AD84}"/>
          </ac:spMkLst>
        </pc:spChg>
        <pc:spChg chg="add del mod">
          <ac:chgData name="Marko Konte" userId="b8401e724798d61b" providerId="LiveId" clId="{8E1B3CE9-214B-40D9-BBA9-0CCDE4194713}" dt="2020-04-19T02:21:25.271" v="4194" actId="478"/>
          <ac:spMkLst>
            <pc:docMk/>
            <pc:sldMk cId="0" sldId="261"/>
            <ac:spMk id="7" creationId="{ACEF47C5-6F2D-4E85-B7A4-A781BE669785}"/>
          </ac:spMkLst>
        </pc:spChg>
        <pc:spChg chg="add del mod">
          <ac:chgData name="Marko Konte" userId="b8401e724798d61b" providerId="LiveId" clId="{8E1B3CE9-214B-40D9-BBA9-0CCDE4194713}" dt="2020-04-19T02:21:21.654" v="4193" actId="478"/>
          <ac:spMkLst>
            <pc:docMk/>
            <pc:sldMk cId="0" sldId="261"/>
            <ac:spMk id="9" creationId="{ACF1AF75-C0E0-49C6-BE3C-541B2018C1B8}"/>
          </ac:spMkLst>
        </pc:spChg>
        <pc:spChg chg="add del mod">
          <ac:chgData name="Marko Konte" userId="b8401e724798d61b" providerId="LiveId" clId="{8E1B3CE9-214B-40D9-BBA9-0CCDE4194713}" dt="2020-04-19T02:21:39.830" v="4196" actId="478"/>
          <ac:spMkLst>
            <pc:docMk/>
            <pc:sldMk cId="0" sldId="261"/>
            <ac:spMk id="11" creationId="{7DA24E72-9365-436C-9318-D04246EC6837}"/>
          </ac:spMkLst>
        </pc:spChg>
        <pc:spChg chg="add del mod">
          <ac:chgData name="Marko Konte" userId="b8401e724798d61b" providerId="LiveId" clId="{8E1B3CE9-214B-40D9-BBA9-0CCDE4194713}" dt="2020-04-19T02:21:37.362" v="4195" actId="478"/>
          <ac:spMkLst>
            <pc:docMk/>
            <pc:sldMk cId="0" sldId="261"/>
            <ac:spMk id="13" creationId="{F398759A-C536-4B72-9DD0-67B72FCA56BF}"/>
          </ac:spMkLst>
        </pc:spChg>
        <pc:spChg chg="add del mod">
          <ac:chgData name="Marko Konte" userId="b8401e724798d61b" providerId="LiveId" clId="{8E1B3CE9-214B-40D9-BBA9-0CCDE4194713}" dt="2020-04-19T02:21:46.080" v="4198" actId="478"/>
          <ac:spMkLst>
            <pc:docMk/>
            <pc:sldMk cId="0" sldId="261"/>
            <ac:spMk id="15" creationId="{85F7699D-B99D-4C79-8D69-02E45B0E3618}"/>
          </ac:spMkLst>
        </pc:spChg>
        <pc:spChg chg="add del mod">
          <ac:chgData name="Marko Konte" userId="b8401e724798d61b" providerId="LiveId" clId="{8E1B3CE9-214B-40D9-BBA9-0CCDE4194713}" dt="2020-04-19T02:21:43.100" v="4197" actId="478"/>
          <ac:spMkLst>
            <pc:docMk/>
            <pc:sldMk cId="0" sldId="261"/>
            <ac:spMk id="17" creationId="{9EF9B79B-8579-4CBB-979A-DBF6AA36C6AB}"/>
          </ac:spMkLst>
        </pc:spChg>
        <pc:spChg chg="add del mod">
          <ac:chgData name="Marko Konte" userId="b8401e724798d61b" providerId="LiveId" clId="{8E1B3CE9-214B-40D9-BBA9-0CCDE4194713}" dt="2020-04-19T02:21:51.477" v="4200" actId="478"/>
          <ac:spMkLst>
            <pc:docMk/>
            <pc:sldMk cId="0" sldId="261"/>
            <ac:spMk id="19" creationId="{68D345FB-0672-459E-B9B0-4720DE389235}"/>
          </ac:spMkLst>
        </pc:spChg>
        <pc:spChg chg="add del mod">
          <ac:chgData name="Marko Konte" userId="b8401e724798d61b" providerId="LiveId" clId="{8E1B3CE9-214B-40D9-BBA9-0CCDE4194713}" dt="2020-04-19T02:21:48.875" v="4199" actId="478"/>
          <ac:spMkLst>
            <pc:docMk/>
            <pc:sldMk cId="0" sldId="261"/>
            <ac:spMk id="21" creationId="{D64AFCFF-85D8-4E60-A313-C41EBD84594A}"/>
          </ac:spMkLst>
        </pc:spChg>
        <pc:spChg chg="add del mod">
          <ac:chgData name="Marko Konte" userId="b8401e724798d61b" providerId="LiveId" clId="{8E1B3CE9-214B-40D9-BBA9-0CCDE4194713}" dt="2020-04-19T02:21:58.849" v="4202" actId="478"/>
          <ac:spMkLst>
            <pc:docMk/>
            <pc:sldMk cId="0" sldId="261"/>
            <ac:spMk id="23" creationId="{DB403106-40C3-4000-A3B9-46784105F4E9}"/>
          </ac:spMkLst>
        </pc:spChg>
        <pc:spChg chg="add del mod">
          <ac:chgData name="Marko Konte" userId="b8401e724798d61b" providerId="LiveId" clId="{8E1B3CE9-214B-40D9-BBA9-0CCDE4194713}" dt="2020-04-19T02:21:56.453" v="4201" actId="478"/>
          <ac:spMkLst>
            <pc:docMk/>
            <pc:sldMk cId="0" sldId="261"/>
            <ac:spMk id="25" creationId="{27D23985-9A62-49A4-B993-095FD886B0D9}"/>
          </ac:spMkLst>
        </pc:spChg>
        <pc:spChg chg="add del mod">
          <ac:chgData name="Marko Konte" userId="b8401e724798d61b" providerId="LiveId" clId="{8E1B3CE9-214B-40D9-BBA9-0CCDE4194713}" dt="2020-04-19T02:22:33.169" v="4214"/>
          <ac:spMkLst>
            <pc:docMk/>
            <pc:sldMk cId="0" sldId="261"/>
            <ac:spMk id="26" creationId="{C5CE4475-F24D-48F2-AA0F-5E0EFBB8526A}"/>
          </ac:spMkLst>
        </pc:spChg>
        <pc:spChg chg="add mod">
          <ac:chgData name="Marko Konte" userId="b8401e724798d61b" providerId="LiveId" clId="{8E1B3CE9-214B-40D9-BBA9-0CCDE4194713}" dt="2020-04-19T02:33:56.361" v="5014" actId="20577"/>
          <ac:spMkLst>
            <pc:docMk/>
            <pc:sldMk cId="0" sldId="261"/>
            <ac:spMk id="27" creationId="{444655DF-BC56-4DF2-B41C-1E26E34B146D}"/>
          </ac:spMkLst>
        </pc:spChg>
        <pc:spChg chg="add mod">
          <ac:chgData name="Marko Konte" userId="b8401e724798d61b" providerId="LiveId" clId="{8E1B3CE9-214B-40D9-BBA9-0CCDE4194713}" dt="2020-04-19T02:33:36.875" v="5011" actId="1076"/>
          <ac:spMkLst>
            <pc:docMk/>
            <pc:sldMk cId="0" sldId="261"/>
            <ac:spMk id="28" creationId="{645D5E4D-29EB-4442-ACDA-BC8142D62A8F}"/>
          </ac:spMkLst>
        </pc:spChg>
        <pc:spChg chg="mod">
          <ac:chgData name="Marko Konte" userId="b8401e724798d61b" providerId="LiveId" clId="{8E1B3CE9-214B-40D9-BBA9-0CCDE4194713}" dt="2020-04-19T01:33:39.462" v="2224" actId="20577"/>
          <ac:spMkLst>
            <pc:docMk/>
            <pc:sldMk cId="0" sldId="261"/>
            <ac:spMk id="1029" creationId="{00000000-0000-0000-0000-000000000000}"/>
          </ac:spMkLst>
        </pc:spChg>
        <pc:spChg chg="del">
          <ac:chgData name="Marko Konte" userId="b8401e724798d61b" providerId="LiveId" clId="{8E1B3CE9-214B-40D9-BBA9-0CCDE4194713}" dt="2020-04-19T02:21:08.068" v="4190" actId="478"/>
          <ac:spMkLst>
            <pc:docMk/>
            <pc:sldMk cId="0" sldId="261"/>
            <ac:spMk id="1236" creationId="{00000000-0000-0000-0000-000000000000}"/>
          </ac:spMkLst>
        </pc:spChg>
        <pc:spChg chg="del">
          <ac:chgData name="Marko Konte" userId="b8401e724798d61b" providerId="LiveId" clId="{8E1B3CE9-214B-40D9-BBA9-0CCDE4194713}" dt="2020-04-19T02:21:08.068" v="4190" actId="478"/>
          <ac:spMkLst>
            <pc:docMk/>
            <pc:sldMk cId="0" sldId="261"/>
            <ac:spMk id="1237" creationId="{00000000-0000-0000-0000-000000000000}"/>
          </ac:spMkLst>
        </pc:spChg>
        <pc:spChg chg="del">
          <ac:chgData name="Marko Konte" userId="b8401e724798d61b" providerId="LiveId" clId="{8E1B3CE9-214B-40D9-BBA9-0CCDE4194713}" dt="2020-04-19T02:21:08.068" v="4190" actId="478"/>
          <ac:spMkLst>
            <pc:docMk/>
            <pc:sldMk cId="0" sldId="261"/>
            <ac:spMk id="1238" creationId="{00000000-0000-0000-0000-000000000000}"/>
          </ac:spMkLst>
        </pc:spChg>
        <pc:spChg chg="del">
          <ac:chgData name="Marko Konte" userId="b8401e724798d61b" providerId="LiveId" clId="{8E1B3CE9-214B-40D9-BBA9-0CCDE4194713}" dt="2020-04-19T02:21:08.068" v="4190" actId="478"/>
          <ac:spMkLst>
            <pc:docMk/>
            <pc:sldMk cId="0" sldId="261"/>
            <ac:spMk id="1239" creationId="{00000000-0000-0000-0000-000000000000}"/>
          </ac:spMkLst>
        </pc:spChg>
        <pc:spChg chg="del">
          <ac:chgData name="Marko Konte" userId="b8401e724798d61b" providerId="LiveId" clId="{8E1B3CE9-214B-40D9-BBA9-0CCDE4194713}" dt="2020-04-19T02:21:08.068" v="4190" actId="478"/>
          <ac:spMkLst>
            <pc:docMk/>
            <pc:sldMk cId="0" sldId="261"/>
            <ac:spMk id="1240" creationId="{00000000-0000-0000-0000-000000000000}"/>
          </ac:spMkLst>
        </pc:spChg>
        <pc:spChg chg="del">
          <ac:chgData name="Marko Konte" userId="b8401e724798d61b" providerId="LiveId" clId="{8E1B3CE9-214B-40D9-BBA9-0CCDE4194713}" dt="2020-04-19T02:21:08.068" v="4190" actId="478"/>
          <ac:spMkLst>
            <pc:docMk/>
            <pc:sldMk cId="0" sldId="261"/>
            <ac:spMk id="1241" creationId="{00000000-0000-0000-0000-000000000000}"/>
          </ac:spMkLst>
        </pc:spChg>
        <pc:spChg chg="del">
          <ac:chgData name="Marko Konte" userId="b8401e724798d61b" providerId="LiveId" clId="{8E1B3CE9-214B-40D9-BBA9-0CCDE4194713}" dt="2020-04-19T02:21:08.068" v="4190" actId="478"/>
          <ac:spMkLst>
            <pc:docMk/>
            <pc:sldMk cId="0" sldId="261"/>
            <ac:spMk id="1242" creationId="{00000000-0000-0000-0000-000000000000}"/>
          </ac:spMkLst>
        </pc:spChg>
        <pc:spChg chg="del">
          <ac:chgData name="Marko Konte" userId="b8401e724798d61b" providerId="LiveId" clId="{8E1B3CE9-214B-40D9-BBA9-0CCDE4194713}" dt="2020-04-19T02:21:08.068" v="4190" actId="478"/>
          <ac:spMkLst>
            <pc:docMk/>
            <pc:sldMk cId="0" sldId="261"/>
            <ac:spMk id="1243" creationId="{00000000-0000-0000-0000-000000000000}"/>
          </ac:spMkLst>
        </pc:spChg>
        <pc:spChg chg="del">
          <ac:chgData name="Marko Konte" userId="b8401e724798d61b" providerId="LiveId" clId="{8E1B3CE9-214B-40D9-BBA9-0CCDE4194713}" dt="2020-04-19T02:21:08.068" v="4190" actId="478"/>
          <ac:spMkLst>
            <pc:docMk/>
            <pc:sldMk cId="0" sldId="261"/>
            <ac:spMk id="1244" creationId="{00000000-0000-0000-0000-000000000000}"/>
          </ac:spMkLst>
        </pc:spChg>
        <pc:spChg chg="del">
          <ac:chgData name="Marko Konte" userId="b8401e724798d61b" providerId="LiveId" clId="{8E1B3CE9-214B-40D9-BBA9-0CCDE4194713}" dt="2020-04-19T02:21:08.068" v="4190" actId="478"/>
          <ac:spMkLst>
            <pc:docMk/>
            <pc:sldMk cId="0" sldId="261"/>
            <ac:spMk id="1245" creationId="{00000000-0000-0000-0000-000000000000}"/>
          </ac:spMkLst>
        </pc:spChg>
        <pc:spChg chg="del">
          <ac:chgData name="Marko Konte" userId="b8401e724798d61b" providerId="LiveId" clId="{8E1B3CE9-214B-40D9-BBA9-0CCDE4194713}" dt="2020-04-19T02:21:08.068" v="4190" actId="478"/>
          <ac:spMkLst>
            <pc:docMk/>
            <pc:sldMk cId="0" sldId="261"/>
            <ac:spMk id="1246" creationId="{00000000-0000-0000-0000-000000000000}"/>
          </ac:spMkLst>
        </pc:spChg>
        <pc:spChg chg="del">
          <ac:chgData name="Marko Konte" userId="b8401e724798d61b" providerId="LiveId" clId="{8E1B3CE9-214B-40D9-BBA9-0CCDE4194713}" dt="2020-04-19T02:21:08.068" v="4190" actId="478"/>
          <ac:spMkLst>
            <pc:docMk/>
            <pc:sldMk cId="0" sldId="261"/>
            <ac:spMk id="1247" creationId="{00000000-0000-0000-0000-000000000000}"/>
          </ac:spMkLst>
        </pc:spChg>
        <pc:grpChg chg="add mod">
          <ac:chgData name="Marko Konte" userId="b8401e724798d61b" providerId="LiveId" clId="{8E1B3CE9-214B-40D9-BBA9-0CCDE4194713}" dt="2020-04-19T02:33:19.416" v="5008" actId="1076"/>
          <ac:grpSpMkLst>
            <pc:docMk/>
            <pc:sldMk cId="0" sldId="261"/>
            <ac:grpSpMk id="245" creationId="{EDA71CF7-5A07-48B3-AF62-57442791FC00}"/>
          </ac:grpSpMkLst>
        </pc:grpChg>
        <pc:grpChg chg="add mod">
          <ac:chgData name="Marko Konte" userId="b8401e724798d61b" providerId="LiveId" clId="{8E1B3CE9-214B-40D9-BBA9-0CCDE4194713}" dt="2020-04-19T02:22:24.779" v="4211" actId="1076"/>
          <ac:grpSpMkLst>
            <pc:docMk/>
            <pc:sldMk cId="0" sldId="261"/>
            <ac:grpSpMk id="267" creationId="{2DFA84AE-2836-46A2-90A7-971C8CE6E2DE}"/>
          </ac:grpSpMkLst>
        </pc:grpChg>
        <pc:grpChg chg="del">
          <ac:chgData name="Marko Konte" userId="b8401e724798d61b" providerId="LiveId" clId="{8E1B3CE9-214B-40D9-BBA9-0CCDE4194713}" dt="2020-04-19T02:21:08.068" v="4190" actId="478"/>
          <ac:grpSpMkLst>
            <pc:docMk/>
            <pc:sldMk cId="0" sldId="261"/>
            <ac:grpSpMk id="1030" creationId="{00000000-0000-0000-0000-000000000000}"/>
          </ac:grpSpMkLst>
        </pc:grpChg>
        <pc:grpChg chg="del">
          <ac:chgData name="Marko Konte" userId="b8401e724798d61b" providerId="LiveId" clId="{8E1B3CE9-214B-40D9-BBA9-0CCDE4194713}" dt="2020-04-19T02:21:08.068" v="4190" actId="478"/>
          <ac:grpSpMkLst>
            <pc:docMk/>
            <pc:sldMk cId="0" sldId="261"/>
            <ac:grpSpMk id="1064" creationId="{00000000-0000-0000-0000-000000000000}"/>
          </ac:grpSpMkLst>
        </pc:grpChg>
        <pc:grpChg chg="del">
          <ac:chgData name="Marko Konte" userId="b8401e724798d61b" providerId="LiveId" clId="{8E1B3CE9-214B-40D9-BBA9-0CCDE4194713}" dt="2020-04-19T02:21:08.068" v="4190" actId="478"/>
          <ac:grpSpMkLst>
            <pc:docMk/>
            <pc:sldMk cId="0" sldId="261"/>
            <ac:grpSpMk id="1088" creationId="{00000000-0000-0000-0000-000000000000}"/>
          </ac:grpSpMkLst>
        </pc:grpChg>
        <pc:grpChg chg="del">
          <ac:chgData name="Marko Konte" userId="b8401e724798d61b" providerId="LiveId" clId="{8E1B3CE9-214B-40D9-BBA9-0CCDE4194713}" dt="2020-04-19T02:21:08.068" v="4190" actId="478"/>
          <ac:grpSpMkLst>
            <pc:docMk/>
            <pc:sldMk cId="0" sldId="261"/>
            <ac:grpSpMk id="1119" creationId="{00000000-0000-0000-0000-000000000000}"/>
          </ac:grpSpMkLst>
        </pc:grpChg>
        <pc:grpChg chg="del">
          <ac:chgData name="Marko Konte" userId="b8401e724798d61b" providerId="LiveId" clId="{8E1B3CE9-214B-40D9-BBA9-0CCDE4194713}" dt="2020-04-19T02:21:08.068" v="4190" actId="478"/>
          <ac:grpSpMkLst>
            <pc:docMk/>
            <pc:sldMk cId="0" sldId="261"/>
            <ac:grpSpMk id="1154" creationId="{00000000-0000-0000-0000-000000000000}"/>
          </ac:grpSpMkLst>
        </pc:grpChg>
        <pc:grpChg chg="del">
          <ac:chgData name="Marko Konte" userId="b8401e724798d61b" providerId="LiveId" clId="{8E1B3CE9-214B-40D9-BBA9-0CCDE4194713}" dt="2020-04-19T02:21:08.068" v="4190" actId="478"/>
          <ac:grpSpMkLst>
            <pc:docMk/>
            <pc:sldMk cId="0" sldId="261"/>
            <ac:grpSpMk id="1195" creationId="{00000000-0000-0000-0000-000000000000}"/>
          </ac:grpSpMkLst>
        </pc:grpChg>
      </pc:sldChg>
      <pc:sldChg chg="addSp delSp modSp mod ord">
        <pc:chgData name="Marko Konte" userId="b8401e724798d61b" providerId="LiveId" clId="{8E1B3CE9-214B-40D9-BBA9-0CCDE4194713}" dt="2020-04-19T02:48:58.852" v="5042" actId="20577"/>
        <pc:sldMkLst>
          <pc:docMk/>
          <pc:sldMk cId="0" sldId="262"/>
        </pc:sldMkLst>
        <pc:spChg chg="add del mod">
          <ac:chgData name="Marko Konte" userId="b8401e724798d61b" providerId="LiveId" clId="{8E1B3CE9-214B-40D9-BBA9-0CCDE4194713}" dt="2020-04-18T21:34:27.475" v="543"/>
          <ac:spMkLst>
            <pc:docMk/>
            <pc:sldMk cId="0" sldId="262"/>
            <ac:spMk id="2" creationId="{9EED06FC-6B23-44BC-8507-FDAC8ED0E242}"/>
          </ac:spMkLst>
        </pc:spChg>
        <pc:spChg chg="add del">
          <ac:chgData name="Marko Konte" userId="b8401e724798d61b" providerId="LiveId" clId="{8E1B3CE9-214B-40D9-BBA9-0CCDE4194713}" dt="2020-04-18T21:45:42.482" v="893"/>
          <ac:spMkLst>
            <pc:docMk/>
            <pc:sldMk cId="0" sldId="262"/>
            <ac:spMk id="18" creationId="{4024CF46-BFDA-447C-B647-42CF96F2BE70}"/>
          </ac:spMkLst>
        </pc:spChg>
        <pc:spChg chg="add del mod">
          <ac:chgData name="Marko Konte" userId="b8401e724798d61b" providerId="LiveId" clId="{8E1B3CE9-214B-40D9-BBA9-0CCDE4194713}" dt="2020-04-18T21:50:07.561" v="936"/>
          <ac:spMkLst>
            <pc:docMk/>
            <pc:sldMk cId="0" sldId="262"/>
            <ac:spMk id="20" creationId="{2249F93A-650C-4207-A89F-40F13255F2EF}"/>
          </ac:spMkLst>
        </pc:spChg>
        <pc:spChg chg="add del mod">
          <ac:chgData name="Marko Konte" userId="b8401e724798d61b" providerId="LiveId" clId="{8E1B3CE9-214B-40D9-BBA9-0CCDE4194713}" dt="2020-04-18T21:50:22.686" v="946"/>
          <ac:spMkLst>
            <pc:docMk/>
            <pc:sldMk cId="0" sldId="262"/>
            <ac:spMk id="22" creationId="{86C77D3A-CD7D-4D00-BE47-90382F886F76}"/>
          </ac:spMkLst>
        </pc:spChg>
        <pc:spChg chg="add mod">
          <ac:chgData name="Marko Konte" userId="b8401e724798d61b" providerId="LiveId" clId="{8E1B3CE9-214B-40D9-BBA9-0CCDE4194713}" dt="2020-04-18T21:45:58.635" v="901" actId="20577"/>
          <ac:spMkLst>
            <pc:docMk/>
            <pc:sldMk cId="0" sldId="262"/>
            <ac:spMk id="48" creationId="{EE556B58-372C-48D1-9C72-F1F28A05666D}"/>
          </ac:spMkLst>
        </pc:spChg>
        <pc:spChg chg="add mod">
          <ac:chgData name="Marko Konte" userId="b8401e724798d61b" providerId="LiveId" clId="{8E1B3CE9-214B-40D9-BBA9-0CCDE4194713}" dt="2020-04-18T22:15:55.792" v="1089" actId="1076"/>
          <ac:spMkLst>
            <pc:docMk/>
            <pc:sldMk cId="0" sldId="262"/>
            <ac:spMk id="52" creationId="{B6025853-E66C-44EB-8C26-1FA88A639E50}"/>
          </ac:spMkLst>
        </pc:spChg>
        <pc:spChg chg="add mod">
          <ac:chgData name="Marko Konte" userId="b8401e724798d61b" providerId="LiveId" clId="{8E1B3CE9-214B-40D9-BBA9-0CCDE4194713}" dt="2020-04-18T22:14:43.124" v="1074" actId="20577"/>
          <ac:spMkLst>
            <pc:docMk/>
            <pc:sldMk cId="0" sldId="262"/>
            <ac:spMk id="82" creationId="{A973E97F-B8A3-44D9-B20C-E3F67973D10A}"/>
          </ac:spMkLst>
        </pc:spChg>
        <pc:spChg chg="del">
          <ac:chgData name="Marko Konte" userId="b8401e724798d61b" providerId="LiveId" clId="{8E1B3CE9-214B-40D9-BBA9-0CCDE4194713}" dt="2020-04-18T21:35:02.920" v="575" actId="478"/>
          <ac:spMkLst>
            <pc:docMk/>
            <pc:sldMk cId="0" sldId="262"/>
            <ac:spMk id="1252" creationId="{00000000-0000-0000-0000-000000000000}"/>
          </ac:spMkLst>
        </pc:spChg>
        <pc:spChg chg="mod">
          <ac:chgData name="Marko Konte" userId="b8401e724798d61b" providerId="LiveId" clId="{8E1B3CE9-214B-40D9-BBA9-0CCDE4194713}" dt="2020-04-19T02:48:58.852" v="5042" actId="20577"/>
          <ac:spMkLst>
            <pc:docMk/>
            <pc:sldMk cId="0" sldId="262"/>
            <ac:spMk id="1268" creationId="{00000000-0000-0000-0000-000000000000}"/>
          </ac:spMkLst>
        </pc:spChg>
        <pc:spChg chg="mod">
          <ac:chgData name="Marko Konte" userId="b8401e724798d61b" providerId="LiveId" clId="{8E1B3CE9-214B-40D9-BBA9-0CCDE4194713}" dt="2020-04-18T22:15:31.641" v="1082" actId="1076"/>
          <ac:spMkLst>
            <pc:docMk/>
            <pc:sldMk cId="0" sldId="262"/>
            <ac:spMk id="1269" creationId="{00000000-0000-0000-0000-000000000000}"/>
          </ac:spMkLst>
        </pc:spChg>
        <pc:spChg chg="mod">
          <ac:chgData name="Marko Konte" userId="b8401e724798d61b" providerId="LiveId" clId="{8E1B3CE9-214B-40D9-BBA9-0CCDE4194713}" dt="2020-04-18T21:39:28.533" v="754" actId="20577"/>
          <ac:spMkLst>
            <pc:docMk/>
            <pc:sldMk cId="0" sldId="262"/>
            <ac:spMk id="1270" creationId="{00000000-0000-0000-0000-000000000000}"/>
          </ac:spMkLst>
        </pc:spChg>
        <pc:spChg chg="mod">
          <ac:chgData name="Marko Konte" userId="b8401e724798d61b" providerId="LiveId" clId="{8E1B3CE9-214B-40D9-BBA9-0CCDE4194713}" dt="2020-04-18T22:15:40.898" v="1085" actId="1076"/>
          <ac:spMkLst>
            <pc:docMk/>
            <pc:sldMk cId="0" sldId="262"/>
            <ac:spMk id="1271" creationId="{00000000-0000-0000-0000-000000000000}"/>
          </ac:spMkLst>
        </pc:spChg>
        <pc:spChg chg="mod">
          <ac:chgData name="Marko Konte" userId="b8401e724798d61b" providerId="LiveId" clId="{8E1B3CE9-214B-40D9-BBA9-0CCDE4194713}" dt="2020-04-18T22:15:50.607" v="1088" actId="1076"/>
          <ac:spMkLst>
            <pc:docMk/>
            <pc:sldMk cId="0" sldId="262"/>
            <ac:spMk id="1272" creationId="{00000000-0000-0000-0000-000000000000}"/>
          </ac:spMkLst>
        </pc:spChg>
        <pc:spChg chg="mod">
          <ac:chgData name="Marko Konte" userId="b8401e724798d61b" providerId="LiveId" clId="{8E1B3CE9-214B-40D9-BBA9-0CCDE4194713}" dt="2020-04-18T21:45:35.502" v="891" actId="1076"/>
          <ac:spMkLst>
            <pc:docMk/>
            <pc:sldMk cId="0" sldId="262"/>
            <ac:spMk id="1274" creationId="{00000000-0000-0000-0000-000000000000}"/>
          </ac:spMkLst>
        </pc:spChg>
        <pc:spChg chg="mod">
          <ac:chgData name="Marko Konte" userId="b8401e724798d61b" providerId="LiveId" clId="{8E1B3CE9-214B-40D9-BBA9-0CCDE4194713}" dt="2020-04-18T21:54:31.902" v="987" actId="20577"/>
          <ac:spMkLst>
            <pc:docMk/>
            <pc:sldMk cId="0" sldId="262"/>
            <ac:spMk id="1275" creationId="{00000000-0000-0000-0000-000000000000}"/>
          </ac:spMkLst>
        </pc:spChg>
        <pc:spChg chg="mod">
          <ac:chgData name="Marko Konte" userId="b8401e724798d61b" providerId="LiveId" clId="{8E1B3CE9-214B-40D9-BBA9-0CCDE4194713}" dt="2020-04-18T21:48:40.755" v="932" actId="1076"/>
          <ac:spMkLst>
            <pc:docMk/>
            <pc:sldMk cId="0" sldId="262"/>
            <ac:spMk id="1276" creationId="{00000000-0000-0000-0000-000000000000}"/>
          </ac:spMkLst>
        </pc:spChg>
        <pc:spChg chg="mod">
          <ac:chgData name="Marko Konte" userId="b8401e724798d61b" providerId="LiveId" clId="{8E1B3CE9-214B-40D9-BBA9-0CCDE4194713}" dt="2020-04-19T01:51:41.234" v="3046" actId="20577"/>
          <ac:spMkLst>
            <pc:docMk/>
            <pc:sldMk cId="0" sldId="262"/>
            <ac:spMk id="1278" creationId="{00000000-0000-0000-0000-000000000000}"/>
          </ac:spMkLst>
        </pc:spChg>
        <pc:spChg chg="mod">
          <ac:chgData name="Marko Konte" userId="b8401e724798d61b" providerId="LiveId" clId="{8E1B3CE9-214B-40D9-BBA9-0CCDE4194713}" dt="2020-04-18T22:15:26.455" v="1081" actId="1076"/>
          <ac:spMkLst>
            <pc:docMk/>
            <pc:sldMk cId="0" sldId="262"/>
            <ac:spMk id="1279" creationId="{00000000-0000-0000-0000-000000000000}"/>
          </ac:spMkLst>
        </pc:spChg>
        <pc:picChg chg="add mod">
          <ac:chgData name="Marko Konte" userId="b8401e724798d61b" providerId="LiveId" clId="{8E1B3CE9-214B-40D9-BBA9-0CCDE4194713}" dt="2020-04-18T21:54:37.136" v="988" actId="1076"/>
          <ac:picMkLst>
            <pc:docMk/>
            <pc:sldMk cId="0" sldId="262"/>
            <ac:picMk id="24" creationId="{90253B24-4FCC-4EC6-BA43-A5EE938154A1}"/>
          </ac:picMkLst>
        </pc:picChg>
        <pc:picChg chg="add mod">
          <ac:chgData name="Marko Konte" userId="b8401e724798d61b" providerId="LiveId" clId="{8E1B3CE9-214B-40D9-BBA9-0CCDE4194713}" dt="2020-04-18T21:54:23.869" v="984" actId="14100"/>
          <ac:picMkLst>
            <pc:docMk/>
            <pc:sldMk cId="0" sldId="262"/>
            <ac:picMk id="29" creationId="{FFF1E238-6FBE-45E1-8084-C4DE659454BF}"/>
          </ac:picMkLst>
        </pc:picChg>
        <pc:picChg chg="add mod">
          <ac:chgData name="Marko Konte" userId="b8401e724798d61b" providerId="LiveId" clId="{8E1B3CE9-214B-40D9-BBA9-0CCDE4194713}" dt="2020-04-18T22:15:34.247" v="1083" actId="1076"/>
          <ac:picMkLst>
            <pc:docMk/>
            <pc:sldMk cId="0" sldId="262"/>
            <ac:picMk id="31" creationId="{765E13E0-D6DA-49A8-BE4B-38769497EE4A}"/>
          </ac:picMkLst>
        </pc:picChg>
        <pc:picChg chg="add mod">
          <ac:chgData name="Marko Konte" userId="b8401e724798d61b" providerId="LiveId" clId="{8E1B3CE9-214B-40D9-BBA9-0CCDE4194713}" dt="2020-04-18T22:15:36.615" v="1084" actId="1076"/>
          <ac:picMkLst>
            <pc:docMk/>
            <pc:sldMk cId="0" sldId="262"/>
            <ac:picMk id="33" creationId="{5974D4E6-9683-4636-9865-B157B33551B6}"/>
          </ac:picMkLst>
        </pc:picChg>
        <pc:picChg chg="add del mod">
          <ac:chgData name="Marko Konte" userId="b8401e724798d61b" providerId="LiveId" clId="{8E1B3CE9-214B-40D9-BBA9-0CCDE4194713}" dt="2020-04-18T22:11:30.769" v="1050" actId="478"/>
          <ac:picMkLst>
            <pc:docMk/>
            <pc:sldMk cId="0" sldId="262"/>
            <ac:picMk id="37" creationId="{67FC4D9A-BC5A-43D3-805F-BBBC088A2C9F}"/>
          </ac:picMkLst>
        </pc:picChg>
        <pc:picChg chg="add mod">
          <ac:chgData name="Marko Konte" userId="b8401e724798d61b" providerId="LiveId" clId="{8E1B3CE9-214B-40D9-BBA9-0CCDE4194713}" dt="2020-04-18T22:15:43.264" v="1086" actId="1076"/>
          <ac:picMkLst>
            <pc:docMk/>
            <pc:sldMk cId="0" sldId="262"/>
            <ac:picMk id="38" creationId="{02AB4609-9044-4077-9B33-BC6AE56959C8}"/>
          </ac:picMkLst>
        </pc:picChg>
        <pc:picChg chg="add mod">
          <ac:chgData name="Marko Konte" userId="b8401e724798d61b" providerId="LiveId" clId="{8E1B3CE9-214B-40D9-BBA9-0CCDE4194713}" dt="2020-04-18T22:15:45.923" v="1087" actId="1076"/>
          <ac:picMkLst>
            <pc:docMk/>
            <pc:sldMk cId="0" sldId="262"/>
            <ac:picMk id="40" creationId="{8439301E-2E96-4C17-ABF2-8CF3348EC161}"/>
          </ac:picMkLst>
        </pc:picChg>
        <pc:picChg chg="add del mod">
          <ac:chgData name="Marko Konte" userId="b8401e724798d61b" providerId="LiveId" clId="{8E1B3CE9-214B-40D9-BBA9-0CCDE4194713}" dt="2020-04-18T22:12:52.319" v="1065" actId="478"/>
          <ac:picMkLst>
            <pc:docMk/>
            <pc:sldMk cId="0" sldId="262"/>
            <ac:picMk id="44" creationId="{27B6B81F-2580-44F0-8381-B470636F3D1E}"/>
          </ac:picMkLst>
        </pc:picChg>
        <pc:picChg chg="add mod">
          <ac:chgData name="Marko Konte" userId="b8401e724798d61b" providerId="LiveId" clId="{8E1B3CE9-214B-40D9-BBA9-0CCDE4194713}" dt="2020-04-18T22:16:20.485" v="1090" actId="14100"/>
          <ac:picMkLst>
            <pc:docMk/>
            <pc:sldMk cId="0" sldId="262"/>
            <ac:picMk id="45" creationId="{2CB38D85-1622-4BA9-A502-8D6BE5AE4C34}"/>
          </ac:picMkLst>
        </pc:picChg>
        <pc:picChg chg="add mod">
          <ac:chgData name="Marko Konte" userId="b8401e724798d61b" providerId="LiveId" clId="{8E1B3CE9-214B-40D9-BBA9-0CCDE4194713}" dt="2020-04-18T22:15:13.824" v="1079" actId="1076"/>
          <ac:picMkLst>
            <pc:docMk/>
            <pc:sldMk cId="0" sldId="262"/>
            <ac:picMk id="46" creationId="{059374E1-547C-4F37-8F3A-5E7D9A925F7C}"/>
          </ac:picMkLst>
        </pc:picChg>
        <pc:picChg chg="add del mod">
          <ac:chgData name="Marko Konte" userId="b8401e724798d61b" providerId="LiveId" clId="{8E1B3CE9-214B-40D9-BBA9-0CCDE4194713}" dt="2020-04-18T21:50:07.561" v="936"/>
          <ac:picMkLst>
            <pc:docMk/>
            <pc:sldMk cId="0" sldId="262"/>
            <ac:picMk id="1026" creationId="{F988598F-4E25-48AF-81F2-56A0A4418CF3}"/>
          </ac:picMkLst>
        </pc:picChg>
        <pc:picChg chg="add del mod">
          <ac:chgData name="Marko Konte" userId="b8401e724798d61b" providerId="LiveId" clId="{8E1B3CE9-214B-40D9-BBA9-0CCDE4194713}" dt="2020-04-18T21:50:07.561" v="936"/>
          <ac:picMkLst>
            <pc:docMk/>
            <pc:sldMk cId="0" sldId="262"/>
            <ac:picMk id="1027" creationId="{158EFCD1-40BE-47DA-9F9C-82F3E0879F54}"/>
          </ac:picMkLst>
        </pc:picChg>
        <pc:picChg chg="add del mod">
          <ac:chgData name="Marko Konte" userId="b8401e724798d61b" providerId="LiveId" clId="{8E1B3CE9-214B-40D9-BBA9-0CCDE4194713}" dt="2020-04-18T21:50:22.686" v="946"/>
          <ac:picMkLst>
            <pc:docMk/>
            <pc:sldMk cId="0" sldId="262"/>
            <ac:picMk id="1029" creationId="{0005406E-7033-4C8B-B571-99ED0EE00540}"/>
          </ac:picMkLst>
        </pc:picChg>
        <pc:picChg chg="add del mod">
          <ac:chgData name="Marko Konte" userId="b8401e724798d61b" providerId="LiveId" clId="{8E1B3CE9-214B-40D9-BBA9-0CCDE4194713}" dt="2020-04-18T21:50:22.686" v="946"/>
          <ac:picMkLst>
            <pc:docMk/>
            <pc:sldMk cId="0" sldId="262"/>
            <ac:picMk id="1030" creationId="{D65EE3B6-0D40-4BC8-9667-7B6DC9516646}"/>
          </ac:picMkLst>
        </pc:picChg>
        <pc:cxnChg chg="add mod">
          <ac:chgData name="Marko Konte" userId="b8401e724798d61b" providerId="LiveId" clId="{8E1B3CE9-214B-40D9-BBA9-0CCDE4194713}" dt="2020-04-18T22:17:25.607" v="1092" actId="14100"/>
          <ac:cxnSpMkLst>
            <pc:docMk/>
            <pc:sldMk cId="0" sldId="262"/>
            <ac:cxnSpMk id="49" creationId="{F9F1FA49-FD84-4E37-974C-1600E31D8C9C}"/>
          </ac:cxnSpMkLst>
        </pc:cxnChg>
        <pc:cxnChg chg="add del">
          <ac:chgData name="Marko Konte" userId="b8401e724798d61b" providerId="LiveId" clId="{8E1B3CE9-214B-40D9-BBA9-0CCDE4194713}" dt="2020-04-18T21:46:20.265" v="906" actId="478"/>
          <ac:cxnSpMkLst>
            <pc:docMk/>
            <pc:sldMk cId="0" sldId="262"/>
            <ac:cxnSpMk id="51" creationId="{21D5B497-714A-4F4B-928A-50D0556989CB}"/>
          </ac:cxnSpMkLst>
        </pc:cxnChg>
        <pc:cxnChg chg="mod">
          <ac:chgData name="Marko Konte" userId="b8401e724798d61b" providerId="LiveId" clId="{8E1B3CE9-214B-40D9-BBA9-0CCDE4194713}" dt="2020-04-18T22:12:17.805" v="1057" actId="14100"/>
          <ac:cxnSpMkLst>
            <pc:docMk/>
            <pc:sldMk cId="0" sldId="262"/>
            <ac:cxnSpMk id="1273" creationId="{00000000-0000-0000-0000-000000000000}"/>
          </ac:cxnSpMkLst>
        </pc:cxnChg>
        <pc:cxnChg chg="mod">
          <ac:chgData name="Marko Konte" userId="b8401e724798d61b" providerId="LiveId" clId="{8E1B3CE9-214B-40D9-BBA9-0CCDE4194713}" dt="2020-04-18T21:53:48.550" v="974" actId="14100"/>
          <ac:cxnSpMkLst>
            <pc:docMk/>
            <pc:sldMk cId="0" sldId="262"/>
            <ac:cxnSpMk id="1277" creationId="{00000000-0000-0000-0000-000000000000}"/>
          </ac:cxnSpMkLst>
        </pc:cxnChg>
        <pc:cxnChg chg="mod">
          <ac:chgData name="Marko Konte" userId="b8401e724798d61b" providerId="LiveId" clId="{8E1B3CE9-214B-40D9-BBA9-0CCDE4194713}" dt="2020-04-18T22:01:01.986" v="1036" actId="14100"/>
          <ac:cxnSpMkLst>
            <pc:docMk/>
            <pc:sldMk cId="0" sldId="262"/>
            <ac:cxnSpMk id="1280" creationId="{00000000-0000-0000-0000-000000000000}"/>
          </ac:cxnSpMkLst>
        </pc:cxnChg>
      </pc:sldChg>
      <pc:sldChg chg="del">
        <pc:chgData name="Marko Konte" userId="b8401e724798d61b" providerId="LiveId" clId="{8E1B3CE9-214B-40D9-BBA9-0CCDE4194713}" dt="2020-04-19T02:20:36.322" v="4187" actId="47"/>
        <pc:sldMkLst>
          <pc:docMk/>
          <pc:sldMk cId="0" sldId="263"/>
        </pc:sldMkLst>
      </pc:sldChg>
      <pc:sldChg chg="del">
        <pc:chgData name="Marko Konte" userId="b8401e724798d61b" providerId="LiveId" clId="{8E1B3CE9-214B-40D9-BBA9-0CCDE4194713}" dt="2020-04-19T02:20:37.419" v="4188" actId="47"/>
        <pc:sldMkLst>
          <pc:docMk/>
          <pc:sldMk cId="0" sldId="264"/>
        </pc:sldMkLst>
      </pc:sldChg>
      <pc:sldChg chg="del">
        <pc:chgData name="Marko Konte" userId="b8401e724798d61b" providerId="LiveId" clId="{8E1B3CE9-214B-40D9-BBA9-0CCDE4194713}" dt="2020-04-19T01:21:13.248" v="1946" actId="2696"/>
        <pc:sldMkLst>
          <pc:docMk/>
          <pc:sldMk cId="0" sldId="265"/>
        </pc:sldMkLst>
      </pc:sldChg>
      <pc:sldChg chg="del">
        <pc:chgData name="Marko Konte" userId="b8401e724798d61b" providerId="LiveId" clId="{8E1B3CE9-214B-40D9-BBA9-0CCDE4194713}" dt="2020-04-19T00:48:31.366" v="1293" actId="2696"/>
        <pc:sldMkLst>
          <pc:docMk/>
          <pc:sldMk cId="0" sldId="266"/>
        </pc:sldMkLst>
      </pc:sldChg>
      <pc:sldChg chg="addSp delSp modSp mod ord">
        <pc:chgData name="Marko Konte" userId="b8401e724798d61b" providerId="LiveId" clId="{8E1B3CE9-214B-40D9-BBA9-0CCDE4194713}" dt="2020-04-19T02:22:13.406" v="4207" actId="478"/>
        <pc:sldMkLst>
          <pc:docMk/>
          <pc:sldMk cId="0" sldId="267"/>
        </pc:sldMkLst>
        <pc:spChg chg="add del mod">
          <ac:chgData name="Marko Konte" userId="b8401e724798d61b" providerId="LiveId" clId="{8E1B3CE9-214B-40D9-BBA9-0CCDE4194713}" dt="2020-04-19T01:22:13.419" v="1949" actId="478"/>
          <ac:spMkLst>
            <pc:docMk/>
            <pc:sldMk cId="0" sldId="267"/>
            <ac:spMk id="3" creationId="{6D72E5EA-5DF6-46F5-BE9F-4424BAD8A901}"/>
          </ac:spMkLst>
        </pc:spChg>
        <pc:spChg chg="add del mod">
          <ac:chgData name="Marko Konte" userId="b8401e724798d61b" providerId="LiveId" clId="{8E1B3CE9-214B-40D9-BBA9-0CCDE4194713}" dt="2020-04-19T01:22:13.419" v="1949" actId="478"/>
          <ac:spMkLst>
            <pc:docMk/>
            <pc:sldMk cId="0" sldId="267"/>
            <ac:spMk id="5" creationId="{44CA949D-8030-4848-9B28-765B6E9749A0}"/>
          </ac:spMkLst>
        </pc:spChg>
        <pc:spChg chg="add del mod">
          <ac:chgData name="Marko Konte" userId="b8401e724798d61b" providerId="LiveId" clId="{8E1B3CE9-214B-40D9-BBA9-0CCDE4194713}" dt="2020-04-19T01:22:27.931" v="1953" actId="478"/>
          <ac:spMkLst>
            <pc:docMk/>
            <pc:sldMk cId="0" sldId="267"/>
            <ac:spMk id="7" creationId="{641AF037-F99E-4BBB-BCC1-384239275350}"/>
          </ac:spMkLst>
        </pc:spChg>
        <pc:spChg chg="add del mod">
          <ac:chgData name="Marko Konte" userId="b8401e724798d61b" providerId="LiveId" clId="{8E1B3CE9-214B-40D9-BBA9-0CCDE4194713}" dt="2020-04-19T01:22:25.142" v="1952" actId="478"/>
          <ac:spMkLst>
            <pc:docMk/>
            <pc:sldMk cId="0" sldId="267"/>
            <ac:spMk id="9" creationId="{B21473F3-6B0E-4EE4-A5D2-28C4B061F59E}"/>
          </ac:spMkLst>
        </pc:spChg>
        <pc:spChg chg="add del mod">
          <ac:chgData name="Marko Konte" userId="b8401e724798d61b" providerId="LiveId" clId="{8E1B3CE9-214B-40D9-BBA9-0CCDE4194713}" dt="2020-04-19T01:22:21.520" v="1951" actId="478"/>
          <ac:spMkLst>
            <pc:docMk/>
            <pc:sldMk cId="0" sldId="267"/>
            <ac:spMk id="11" creationId="{0075D93E-6B00-4552-9102-54E50E1ACB7E}"/>
          </ac:spMkLst>
        </pc:spChg>
        <pc:spChg chg="add del mod">
          <ac:chgData name="Marko Konte" userId="b8401e724798d61b" providerId="LiveId" clId="{8E1B3CE9-214B-40D9-BBA9-0CCDE4194713}" dt="2020-04-19T01:22:19.294" v="1950" actId="478"/>
          <ac:spMkLst>
            <pc:docMk/>
            <pc:sldMk cId="0" sldId="267"/>
            <ac:spMk id="13" creationId="{ED5F44CC-9273-4E10-A7B3-F0EADFCF808B}"/>
          </ac:spMkLst>
        </pc:spChg>
        <pc:spChg chg="add del mod">
          <ac:chgData name="Marko Konte" userId="b8401e724798d61b" providerId="LiveId" clId="{8E1B3CE9-214B-40D9-BBA9-0CCDE4194713}" dt="2020-04-19T01:24:25.997" v="1965" actId="478"/>
          <ac:spMkLst>
            <pc:docMk/>
            <pc:sldMk cId="0" sldId="267"/>
            <ac:spMk id="17" creationId="{0A6D4AFF-3F42-417A-8352-E2B51A5A0D82}"/>
          </ac:spMkLst>
        </pc:spChg>
        <pc:spChg chg="add del mod">
          <ac:chgData name="Marko Konte" userId="b8401e724798d61b" providerId="LiveId" clId="{8E1B3CE9-214B-40D9-BBA9-0CCDE4194713}" dt="2020-04-19T01:24:22.766" v="1964" actId="478"/>
          <ac:spMkLst>
            <pc:docMk/>
            <pc:sldMk cId="0" sldId="267"/>
            <ac:spMk id="19" creationId="{FF2FC44C-2747-495C-93D6-0FB6749C1A7D}"/>
          </ac:spMkLst>
        </pc:spChg>
        <pc:spChg chg="add del mod">
          <ac:chgData name="Marko Konte" userId="b8401e724798d61b" providerId="LiveId" clId="{8E1B3CE9-214B-40D9-BBA9-0CCDE4194713}" dt="2020-04-19T01:24:32.653" v="1967" actId="478"/>
          <ac:spMkLst>
            <pc:docMk/>
            <pc:sldMk cId="0" sldId="267"/>
            <ac:spMk id="21" creationId="{3EE7ED26-22A8-4072-860A-D6C39A6B4319}"/>
          </ac:spMkLst>
        </pc:spChg>
        <pc:spChg chg="add del mod">
          <ac:chgData name="Marko Konte" userId="b8401e724798d61b" providerId="LiveId" clId="{8E1B3CE9-214B-40D9-BBA9-0CCDE4194713}" dt="2020-04-19T01:24:30.028" v="1966" actId="478"/>
          <ac:spMkLst>
            <pc:docMk/>
            <pc:sldMk cId="0" sldId="267"/>
            <ac:spMk id="23" creationId="{AE15886C-2097-48D0-A1BC-A294BBC5D275}"/>
          </ac:spMkLst>
        </pc:spChg>
        <pc:spChg chg="add mod">
          <ac:chgData name="Marko Konte" userId="b8401e724798d61b" providerId="LiveId" clId="{8E1B3CE9-214B-40D9-BBA9-0CCDE4194713}" dt="2020-04-19T01:33:07.228" v="2212" actId="1076"/>
          <ac:spMkLst>
            <pc:docMk/>
            <pc:sldMk cId="0" sldId="267"/>
            <ac:spMk id="24" creationId="{6EAD3857-0E0E-45BB-83F0-3EC28864487F}"/>
          </ac:spMkLst>
        </pc:spChg>
        <pc:spChg chg="add mod">
          <ac:chgData name="Marko Konte" userId="b8401e724798d61b" providerId="LiveId" clId="{8E1B3CE9-214B-40D9-BBA9-0CCDE4194713}" dt="2020-04-19T01:35:08.085" v="2248" actId="1076"/>
          <ac:spMkLst>
            <pc:docMk/>
            <pc:sldMk cId="0" sldId="267"/>
            <ac:spMk id="25" creationId="{C38F6339-1B26-452E-AAD9-8D04A5822F4A}"/>
          </ac:spMkLst>
        </pc:spChg>
        <pc:spChg chg="mod">
          <ac:chgData name="Marko Konte" userId="b8401e724798d61b" providerId="LiveId" clId="{8E1B3CE9-214B-40D9-BBA9-0CCDE4194713}" dt="2020-04-19T01:32:44.749" v="2201" actId="1076"/>
          <ac:spMkLst>
            <pc:docMk/>
            <pc:sldMk cId="0" sldId="267"/>
            <ac:spMk id="1495" creationId="{00000000-0000-0000-0000-000000000000}"/>
          </ac:spMkLst>
        </pc:spChg>
        <pc:spChg chg="del">
          <ac:chgData name="Marko Konte" userId="b8401e724798d61b" providerId="LiveId" clId="{8E1B3CE9-214B-40D9-BBA9-0CCDE4194713}" dt="2020-04-19T01:22:05.655" v="1948" actId="478"/>
          <ac:spMkLst>
            <pc:docMk/>
            <pc:sldMk cId="0" sldId="267"/>
            <ac:spMk id="1496" creationId="{00000000-0000-0000-0000-000000000000}"/>
          </ac:spMkLst>
        </pc:spChg>
        <pc:spChg chg="del">
          <ac:chgData name="Marko Konte" userId="b8401e724798d61b" providerId="LiveId" clId="{8E1B3CE9-214B-40D9-BBA9-0CCDE4194713}" dt="2020-04-19T01:22:13.419" v="1949" actId="478"/>
          <ac:spMkLst>
            <pc:docMk/>
            <pc:sldMk cId="0" sldId="267"/>
            <ac:spMk id="1497" creationId="{00000000-0000-0000-0000-000000000000}"/>
          </ac:spMkLst>
        </pc:spChg>
        <pc:spChg chg="del">
          <ac:chgData name="Marko Konte" userId="b8401e724798d61b" providerId="LiveId" clId="{8E1B3CE9-214B-40D9-BBA9-0CCDE4194713}" dt="2020-04-19T01:21:58.258" v="1947" actId="478"/>
          <ac:spMkLst>
            <pc:docMk/>
            <pc:sldMk cId="0" sldId="267"/>
            <ac:spMk id="1498" creationId="{00000000-0000-0000-0000-000000000000}"/>
          </ac:spMkLst>
        </pc:spChg>
        <pc:spChg chg="del">
          <ac:chgData name="Marko Konte" userId="b8401e724798d61b" providerId="LiveId" clId="{8E1B3CE9-214B-40D9-BBA9-0CCDE4194713}" dt="2020-04-19T01:22:13.419" v="1949" actId="478"/>
          <ac:spMkLst>
            <pc:docMk/>
            <pc:sldMk cId="0" sldId="267"/>
            <ac:spMk id="1499" creationId="{00000000-0000-0000-0000-000000000000}"/>
          </ac:spMkLst>
        </pc:spChg>
        <pc:spChg chg="del">
          <ac:chgData name="Marko Konte" userId="b8401e724798d61b" providerId="LiveId" clId="{8E1B3CE9-214B-40D9-BBA9-0CCDE4194713}" dt="2020-04-19T01:22:13.419" v="1949" actId="478"/>
          <ac:spMkLst>
            <pc:docMk/>
            <pc:sldMk cId="0" sldId="267"/>
            <ac:spMk id="1500" creationId="{00000000-0000-0000-0000-000000000000}"/>
          </ac:spMkLst>
        </pc:spChg>
        <pc:spChg chg="del">
          <ac:chgData name="Marko Konte" userId="b8401e724798d61b" providerId="LiveId" clId="{8E1B3CE9-214B-40D9-BBA9-0CCDE4194713}" dt="2020-04-19T01:22:13.419" v="1949" actId="478"/>
          <ac:spMkLst>
            <pc:docMk/>
            <pc:sldMk cId="0" sldId="267"/>
            <ac:spMk id="1501" creationId="{00000000-0000-0000-0000-000000000000}"/>
          </ac:spMkLst>
        </pc:spChg>
        <pc:spChg chg="del">
          <ac:chgData name="Marko Konte" userId="b8401e724798d61b" providerId="LiveId" clId="{8E1B3CE9-214B-40D9-BBA9-0CCDE4194713}" dt="2020-04-19T01:24:17.138" v="1963" actId="478"/>
          <ac:spMkLst>
            <pc:docMk/>
            <pc:sldMk cId="0" sldId="267"/>
            <ac:spMk id="1502" creationId="{00000000-0000-0000-0000-000000000000}"/>
          </ac:spMkLst>
        </pc:spChg>
        <pc:spChg chg="del">
          <ac:chgData name="Marko Konte" userId="b8401e724798d61b" providerId="LiveId" clId="{8E1B3CE9-214B-40D9-BBA9-0CCDE4194713}" dt="2020-04-19T01:24:17.138" v="1963" actId="478"/>
          <ac:spMkLst>
            <pc:docMk/>
            <pc:sldMk cId="0" sldId="267"/>
            <ac:spMk id="1503" creationId="{00000000-0000-0000-0000-000000000000}"/>
          </ac:spMkLst>
        </pc:spChg>
        <pc:spChg chg="del">
          <ac:chgData name="Marko Konte" userId="b8401e724798d61b" providerId="LiveId" clId="{8E1B3CE9-214B-40D9-BBA9-0CCDE4194713}" dt="2020-04-19T01:24:17.138" v="1963" actId="478"/>
          <ac:spMkLst>
            <pc:docMk/>
            <pc:sldMk cId="0" sldId="267"/>
            <ac:spMk id="1504" creationId="{00000000-0000-0000-0000-000000000000}"/>
          </ac:spMkLst>
        </pc:spChg>
        <pc:spChg chg="del">
          <ac:chgData name="Marko Konte" userId="b8401e724798d61b" providerId="LiveId" clId="{8E1B3CE9-214B-40D9-BBA9-0CCDE4194713}" dt="2020-04-19T01:24:17.138" v="1963" actId="478"/>
          <ac:spMkLst>
            <pc:docMk/>
            <pc:sldMk cId="0" sldId="267"/>
            <ac:spMk id="1505" creationId="{00000000-0000-0000-0000-000000000000}"/>
          </ac:spMkLst>
        </pc:spChg>
        <pc:grpChg chg="del">
          <ac:chgData name="Marko Konte" userId="b8401e724798d61b" providerId="LiveId" clId="{8E1B3CE9-214B-40D9-BBA9-0CCDE4194713}" dt="2020-04-19T01:25:10.331" v="1971" actId="478"/>
          <ac:grpSpMkLst>
            <pc:docMk/>
            <pc:sldMk cId="0" sldId="267"/>
            <ac:grpSpMk id="1506" creationId="{00000000-0000-0000-0000-000000000000}"/>
          </ac:grpSpMkLst>
        </pc:grpChg>
        <pc:grpChg chg="del mod">
          <ac:chgData name="Marko Konte" userId="b8401e724798d61b" providerId="LiveId" clId="{8E1B3CE9-214B-40D9-BBA9-0CCDE4194713}" dt="2020-04-19T02:22:13.406" v="4207" actId="478"/>
          <ac:grpSpMkLst>
            <pc:docMk/>
            <pc:sldMk cId="0" sldId="267"/>
            <ac:grpSpMk id="1513" creationId="{00000000-0000-0000-0000-000000000000}"/>
          </ac:grpSpMkLst>
        </pc:grpChg>
        <pc:grpChg chg="del">
          <ac:chgData name="Marko Konte" userId="b8401e724798d61b" providerId="LiveId" clId="{8E1B3CE9-214B-40D9-BBA9-0CCDE4194713}" dt="2020-04-19T01:23:54.337" v="1956" actId="478"/>
          <ac:grpSpMkLst>
            <pc:docMk/>
            <pc:sldMk cId="0" sldId="267"/>
            <ac:grpSpMk id="1527" creationId="{00000000-0000-0000-0000-000000000000}"/>
          </ac:grpSpMkLst>
        </pc:grpChg>
        <pc:grpChg chg="del">
          <ac:chgData name="Marko Konte" userId="b8401e724798d61b" providerId="LiveId" clId="{8E1B3CE9-214B-40D9-BBA9-0CCDE4194713}" dt="2020-04-19T01:24:17.138" v="1963" actId="478"/>
          <ac:grpSpMkLst>
            <pc:docMk/>
            <pc:sldMk cId="0" sldId="267"/>
            <ac:grpSpMk id="1539" creationId="{00000000-0000-0000-0000-000000000000}"/>
          </ac:grpSpMkLst>
        </pc:grpChg>
        <pc:grpChg chg="del mod">
          <ac:chgData name="Marko Konte" userId="b8401e724798d61b" providerId="LiveId" clId="{8E1B3CE9-214B-40D9-BBA9-0CCDE4194713}" dt="2020-04-19T02:21:02.970" v="4189" actId="478"/>
          <ac:grpSpMkLst>
            <pc:docMk/>
            <pc:sldMk cId="0" sldId="267"/>
            <ac:grpSpMk id="1555" creationId="{00000000-0000-0000-0000-000000000000}"/>
          </ac:grpSpMkLst>
        </pc:grpChg>
        <pc:graphicFrameChg chg="add mod modGraphic">
          <ac:chgData name="Marko Konte" userId="b8401e724798d61b" providerId="LiveId" clId="{8E1B3CE9-214B-40D9-BBA9-0CCDE4194713}" dt="2020-04-19T02:19:51.116" v="4180" actId="14100"/>
          <ac:graphicFrameMkLst>
            <pc:docMk/>
            <pc:sldMk cId="0" sldId="267"/>
            <ac:graphicFrameMk id="14" creationId="{B344F0BF-AE42-40A8-8A91-F78F0F9BFAD6}"/>
          </ac:graphicFrameMkLst>
        </pc:graphicFrameChg>
        <pc:graphicFrameChg chg="add mod modGraphic">
          <ac:chgData name="Marko Konte" userId="b8401e724798d61b" providerId="LiveId" clId="{8E1B3CE9-214B-40D9-BBA9-0CCDE4194713}" dt="2020-04-19T02:19:42.510" v="4178" actId="1076"/>
          <ac:graphicFrameMkLst>
            <pc:docMk/>
            <pc:sldMk cId="0" sldId="267"/>
            <ac:graphicFrameMk id="106" creationId="{AFF9AFD3-FFAB-4836-A321-B4DDE76D43E2}"/>
          </ac:graphicFrameMkLst>
        </pc:graphicFrameChg>
      </pc:sldChg>
      <pc:sldChg chg="del">
        <pc:chgData name="Marko Konte" userId="b8401e724798d61b" providerId="LiveId" clId="{8E1B3CE9-214B-40D9-BBA9-0CCDE4194713}" dt="2020-04-19T00:48:37.337" v="1294" actId="2696"/>
        <pc:sldMkLst>
          <pc:docMk/>
          <pc:sldMk cId="0" sldId="268"/>
        </pc:sldMkLst>
      </pc:sldChg>
      <pc:sldChg chg="del">
        <pc:chgData name="Marko Konte" userId="b8401e724798d61b" providerId="LiveId" clId="{8E1B3CE9-214B-40D9-BBA9-0CCDE4194713}" dt="2020-04-19T00:48:41.357" v="1295" actId="2696"/>
        <pc:sldMkLst>
          <pc:docMk/>
          <pc:sldMk cId="0" sldId="269"/>
        </pc:sldMkLst>
      </pc:sldChg>
      <pc:sldChg chg="del">
        <pc:chgData name="Marko Konte" userId="b8401e724798d61b" providerId="LiveId" clId="{8E1B3CE9-214B-40D9-BBA9-0CCDE4194713}" dt="2020-04-18T21:42:44.863" v="810" actId="47"/>
        <pc:sldMkLst>
          <pc:docMk/>
          <pc:sldMk cId="0" sldId="270"/>
        </pc:sldMkLst>
      </pc:sldChg>
      <pc:sldChg chg="del">
        <pc:chgData name="Marko Konte" userId="b8401e724798d61b" providerId="LiveId" clId="{8E1B3CE9-214B-40D9-BBA9-0CCDE4194713}" dt="2020-04-19T02:33:46.347" v="5012" actId="2696"/>
        <pc:sldMkLst>
          <pc:docMk/>
          <pc:sldMk cId="0" sldId="271"/>
        </pc:sldMkLst>
      </pc:sldChg>
      <pc:sldChg chg="del">
        <pc:chgData name="Marko Konte" userId="b8401e724798d61b" providerId="LiveId" clId="{8E1B3CE9-214B-40D9-BBA9-0CCDE4194713}" dt="2020-04-19T01:34:06.118" v="2236" actId="47"/>
        <pc:sldMkLst>
          <pc:docMk/>
          <pc:sldMk cId="0" sldId="272"/>
        </pc:sldMkLst>
      </pc:sldChg>
      <pc:sldChg chg="del">
        <pc:chgData name="Marko Konte" userId="b8401e724798d61b" providerId="LiveId" clId="{8E1B3CE9-214B-40D9-BBA9-0CCDE4194713}" dt="2020-04-19T01:34:05.331" v="2235" actId="47"/>
        <pc:sldMkLst>
          <pc:docMk/>
          <pc:sldMk cId="0" sldId="273"/>
        </pc:sldMkLst>
      </pc:sldChg>
      <pc:sldChg chg="del">
        <pc:chgData name="Marko Konte" userId="b8401e724798d61b" providerId="LiveId" clId="{8E1B3CE9-214B-40D9-BBA9-0CCDE4194713}" dt="2020-04-19T01:34:04.343" v="2234" actId="47"/>
        <pc:sldMkLst>
          <pc:docMk/>
          <pc:sldMk cId="0" sldId="274"/>
        </pc:sldMkLst>
      </pc:sldChg>
      <pc:sldChg chg="del">
        <pc:chgData name="Marko Konte" userId="b8401e724798d61b" providerId="LiveId" clId="{8E1B3CE9-214B-40D9-BBA9-0CCDE4194713}" dt="2020-04-19T01:34:03.431" v="2233" actId="47"/>
        <pc:sldMkLst>
          <pc:docMk/>
          <pc:sldMk cId="0" sldId="275"/>
        </pc:sldMkLst>
      </pc:sldChg>
      <pc:sldChg chg="del">
        <pc:chgData name="Marko Konte" userId="b8401e724798d61b" providerId="LiveId" clId="{8E1B3CE9-214B-40D9-BBA9-0CCDE4194713}" dt="2020-04-19T01:33:47.561" v="2225" actId="47"/>
        <pc:sldMkLst>
          <pc:docMk/>
          <pc:sldMk cId="0" sldId="276"/>
        </pc:sldMkLst>
      </pc:sldChg>
      <pc:sldChg chg="del">
        <pc:chgData name="Marko Konte" userId="b8401e724798d61b" providerId="LiveId" clId="{8E1B3CE9-214B-40D9-BBA9-0CCDE4194713}" dt="2020-04-19T01:33:49.503" v="2226" actId="47"/>
        <pc:sldMkLst>
          <pc:docMk/>
          <pc:sldMk cId="0" sldId="277"/>
        </pc:sldMkLst>
      </pc:sldChg>
      <pc:sldChg chg="del">
        <pc:chgData name="Marko Konte" userId="b8401e724798d61b" providerId="LiveId" clId="{8E1B3CE9-214B-40D9-BBA9-0CCDE4194713}" dt="2020-04-19T01:33:51.184" v="2227" actId="47"/>
        <pc:sldMkLst>
          <pc:docMk/>
          <pc:sldMk cId="0" sldId="278"/>
        </pc:sldMkLst>
      </pc:sldChg>
      <pc:sldChg chg="del">
        <pc:chgData name="Marko Konte" userId="b8401e724798d61b" providerId="LiveId" clId="{8E1B3CE9-214B-40D9-BBA9-0CCDE4194713}" dt="2020-04-19T01:33:52.106" v="2228" actId="47"/>
        <pc:sldMkLst>
          <pc:docMk/>
          <pc:sldMk cId="0" sldId="279"/>
        </pc:sldMkLst>
      </pc:sldChg>
      <pc:sldChg chg="del">
        <pc:chgData name="Marko Konte" userId="b8401e724798d61b" providerId="LiveId" clId="{8E1B3CE9-214B-40D9-BBA9-0CCDE4194713}" dt="2020-04-19T01:33:53.376" v="2229" actId="47"/>
        <pc:sldMkLst>
          <pc:docMk/>
          <pc:sldMk cId="0" sldId="280"/>
        </pc:sldMkLst>
      </pc:sldChg>
      <pc:sldChg chg="del">
        <pc:chgData name="Marko Konte" userId="b8401e724798d61b" providerId="LiveId" clId="{8E1B3CE9-214B-40D9-BBA9-0CCDE4194713}" dt="2020-04-19T01:33:54.622" v="2230" actId="47"/>
        <pc:sldMkLst>
          <pc:docMk/>
          <pc:sldMk cId="0" sldId="281"/>
        </pc:sldMkLst>
      </pc:sldChg>
      <pc:sldChg chg="del">
        <pc:chgData name="Marko Konte" userId="b8401e724798d61b" providerId="LiveId" clId="{8E1B3CE9-214B-40D9-BBA9-0CCDE4194713}" dt="2020-04-19T00:49:15.822" v="1296" actId="2696"/>
        <pc:sldMkLst>
          <pc:docMk/>
          <pc:sldMk cId="0" sldId="282"/>
        </pc:sldMkLst>
      </pc:sldChg>
      <pc:sldChg chg="delSp modSp mod ord">
        <pc:chgData name="Marko Konte" userId="b8401e724798d61b" providerId="LiveId" clId="{8E1B3CE9-214B-40D9-BBA9-0CCDE4194713}" dt="2020-04-19T01:34:11.874" v="2238"/>
        <pc:sldMkLst>
          <pc:docMk/>
          <pc:sldMk cId="0" sldId="283"/>
        </pc:sldMkLst>
        <pc:spChg chg="mod">
          <ac:chgData name="Marko Konte" userId="b8401e724798d61b" providerId="LiveId" clId="{8E1B3CE9-214B-40D9-BBA9-0CCDE4194713}" dt="2020-04-18T21:45:01.540" v="889" actId="1076"/>
          <ac:spMkLst>
            <pc:docMk/>
            <pc:sldMk cId="0" sldId="283"/>
            <ac:spMk id="2300" creationId="{00000000-0000-0000-0000-000000000000}"/>
          </ac:spMkLst>
        </pc:spChg>
        <pc:spChg chg="mod">
          <ac:chgData name="Marko Konte" userId="b8401e724798d61b" providerId="LiveId" clId="{8E1B3CE9-214B-40D9-BBA9-0CCDE4194713}" dt="2020-04-18T21:44:54.990" v="888" actId="1076"/>
          <ac:spMkLst>
            <pc:docMk/>
            <pc:sldMk cId="0" sldId="283"/>
            <ac:spMk id="2302" creationId="{00000000-0000-0000-0000-000000000000}"/>
          </ac:spMkLst>
        </pc:spChg>
        <pc:spChg chg="del">
          <ac:chgData name="Marko Konte" userId="b8401e724798d61b" providerId="LiveId" clId="{8E1B3CE9-214B-40D9-BBA9-0CCDE4194713}" dt="2020-04-18T21:44:45.294" v="885" actId="478"/>
          <ac:spMkLst>
            <pc:docMk/>
            <pc:sldMk cId="0" sldId="283"/>
            <ac:spMk id="2303" creationId="{00000000-0000-0000-0000-000000000000}"/>
          </ac:spMkLst>
        </pc:spChg>
        <pc:spChg chg="del">
          <ac:chgData name="Marko Konte" userId="b8401e724798d61b" providerId="LiveId" clId="{8E1B3CE9-214B-40D9-BBA9-0CCDE4194713}" dt="2020-04-18T21:44:47.421" v="886" actId="478"/>
          <ac:spMkLst>
            <pc:docMk/>
            <pc:sldMk cId="0" sldId="283"/>
            <ac:spMk id="2304" creationId="{00000000-0000-0000-0000-000000000000}"/>
          </ac:spMkLst>
        </pc:spChg>
        <pc:spChg chg="del">
          <ac:chgData name="Marko Konte" userId="b8401e724798d61b" providerId="LiveId" clId="{8E1B3CE9-214B-40D9-BBA9-0CCDE4194713}" dt="2020-04-18T21:44:49.545" v="887" actId="478"/>
          <ac:spMkLst>
            <pc:docMk/>
            <pc:sldMk cId="0" sldId="283"/>
            <ac:spMk id="2305" creationId="{00000000-0000-0000-0000-000000000000}"/>
          </ac:spMkLst>
        </pc:spChg>
      </pc:sldChg>
      <pc:sldChg chg="del">
        <pc:chgData name="Marko Konte" userId="b8401e724798d61b" providerId="LiveId" clId="{8E1B3CE9-214B-40D9-BBA9-0CCDE4194713}" dt="2020-04-19T00:49:22.433" v="1297" actId="2696"/>
        <pc:sldMkLst>
          <pc:docMk/>
          <pc:sldMk cId="0" sldId="284"/>
        </pc:sldMkLst>
      </pc:sldChg>
      <pc:sldChg chg="del">
        <pc:chgData name="Marko Konte" userId="b8401e724798d61b" providerId="LiveId" clId="{8E1B3CE9-214B-40D9-BBA9-0CCDE4194713}" dt="2020-04-19T00:49:27.547" v="1298" actId="2696"/>
        <pc:sldMkLst>
          <pc:docMk/>
          <pc:sldMk cId="0" sldId="285"/>
        </pc:sldMkLst>
      </pc:sldChg>
      <pc:sldChg chg="addSp delSp modSp add mod ord">
        <pc:chgData name="Marko Konte" userId="b8401e724798d61b" providerId="LiveId" clId="{8E1B3CE9-214B-40D9-BBA9-0CCDE4194713}" dt="2020-04-19T01:51:47.402" v="3049" actId="20577"/>
        <pc:sldMkLst>
          <pc:docMk/>
          <pc:sldMk cId="592812201" sldId="286"/>
        </pc:sldMkLst>
        <pc:spChg chg="mod">
          <ac:chgData name="Marko Konte" userId="b8401e724798d61b" providerId="LiveId" clId="{8E1B3CE9-214B-40D9-BBA9-0CCDE4194713}" dt="2020-04-18T22:26:47.817" v="1234" actId="1076"/>
          <ac:spMkLst>
            <pc:docMk/>
            <pc:sldMk cId="592812201" sldId="286"/>
            <ac:spMk id="48" creationId="{EE556B58-372C-48D1-9C72-F1F28A05666D}"/>
          </ac:spMkLst>
        </pc:spChg>
        <pc:spChg chg="mod">
          <ac:chgData name="Marko Konte" userId="b8401e724798d61b" providerId="LiveId" clId="{8E1B3CE9-214B-40D9-BBA9-0CCDE4194713}" dt="2020-04-18T22:26:56.383" v="1237" actId="1076"/>
          <ac:spMkLst>
            <pc:docMk/>
            <pc:sldMk cId="592812201" sldId="286"/>
            <ac:spMk id="52" creationId="{B6025853-E66C-44EB-8C26-1FA88A639E50}"/>
          </ac:spMkLst>
        </pc:spChg>
        <pc:spChg chg="mod">
          <ac:chgData name="Marko Konte" userId="b8401e724798d61b" providerId="LiveId" clId="{8E1B3CE9-214B-40D9-BBA9-0CCDE4194713}" dt="2020-04-18T22:27:49.261" v="1253" actId="20577"/>
          <ac:spMkLst>
            <pc:docMk/>
            <pc:sldMk cId="592812201" sldId="286"/>
            <ac:spMk id="82" creationId="{A973E97F-B8A3-44D9-B20C-E3F67973D10A}"/>
          </ac:spMkLst>
        </pc:spChg>
        <pc:spChg chg="mod">
          <ac:chgData name="Marko Konte" userId="b8401e724798d61b" providerId="LiveId" clId="{8E1B3CE9-214B-40D9-BBA9-0CCDE4194713}" dt="2020-04-18T22:29:31.027" v="1288" actId="20577"/>
          <ac:spMkLst>
            <pc:docMk/>
            <pc:sldMk cId="592812201" sldId="286"/>
            <ac:spMk id="1268" creationId="{00000000-0000-0000-0000-000000000000}"/>
          </ac:spMkLst>
        </pc:spChg>
        <pc:spChg chg="del mod">
          <ac:chgData name="Marko Konte" userId="b8401e724798d61b" providerId="LiveId" clId="{8E1B3CE9-214B-40D9-BBA9-0CCDE4194713}" dt="2020-04-18T22:19:52.674" v="1180" actId="478"/>
          <ac:spMkLst>
            <pc:docMk/>
            <pc:sldMk cId="592812201" sldId="286"/>
            <ac:spMk id="1269" creationId="{00000000-0000-0000-0000-000000000000}"/>
          </ac:spMkLst>
        </pc:spChg>
        <pc:spChg chg="del mod">
          <ac:chgData name="Marko Konte" userId="b8401e724798d61b" providerId="LiveId" clId="{8E1B3CE9-214B-40D9-BBA9-0CCDE4194713}" dt="2020-04-18T22:25:14.344" v="1222" actId="478"/>
          <ac:spMkLst>
            <pc:docMk/>
            <pc:sldMk cId="592812201" sldId="286"/>
            <ac:spMk id="1270" creationId="{00000000-0000-0000-0000-000000000000}"/>
          </ac:spMkLst>
        </pc:spChg>
        <pc:spChg chg="mod">
          <ac:chgData name="Marko Konte" userId="b8401e724798d61b" providerId="LiveId" clId="{8E1B3CE9-214B-40D9-BBA9-0CCDE4194713}" dt="2020-04-18T22:21:45.384" v="1191" actId="20577"/>
          <ac:spMkLst>
            <pc:docMk/>
            <pc:sldMk cId="592812201" sldId="286"/>
            <ac:spMk id="1271" creationId="{00000000-0000-0000-0000-000000000000}"/>
          </ac:spMkLst>
        </pc:spChg>
        <pc:spChg chg="del mod">
          <ac:chgData name="Marko Konte" userId="b8401e724798d61b" providerId="LiveId" clId="{8E1B3CE9-214B-40D9-BBA9-0CCDE4194713}" dt="2020-04-18T22:21:32.621" v="1186" actId="478"/>
          <ac:spMkLst>
            <pc:docMk/>
            <pc:sldMk cId="592812201" sldId="286"/>
            <ac:spMk id="1272" creationId="{00000000-0000-0000-0000-000000000000}"/>
          </ac:spMkLst>
        </pc:spChg>
        <pc:spChg chg="del">
          <ac:chgData name="Marko Konte" userId="b8401e724798d61b" providerId="LiveId" clId="{8E1B3CE9-214B-40D9-BBA9-0CCDE4194713}" dt="2020-04-18T22:25:19.803" v="1223" actId="478"/>
          <ac:spMkLst>
            <pc:docMk/>
            <pc:sldMk cId="592812201" sldId="286"/>
            <ac:spMk id="1274" creationId="{00000000-0000-0000-0000-000000000000}"/>
          </ac:spMkLst>
        </pc:spChg>
        <pc:spChg chg="mod">
          <ac:chgData name="Marko Konte" userId="b8401e724798d61b" providerId="LiveId" clId="{8E1B3CE9-214B-40D9-BBA9-0CCDE4194713}" dt="2020-04-18T22:27:36.370" v="1250" actId="1076"/>
          <ac:spMkLst>
            <pc:docMk/>
            <pc:sldMk cId="592812201" sldId="286"/>
            <ac:spMk id="1275" creationId="{00000000-0000-0000-0000-000000000000}"/>
          </ac:spMkLst>
        </pc:spChg>
        <pc:spChg chg="mod">
          <ac:chgData name="Marko Konte" userId="b8401e724798d61b" providerId="LiveId" clId="{8E1B3CE9-214B-40D9-BBA9-0CCDE4194713}" dt="2020-04-18T22:27:28.436" v="1247" actId="1076"/>
          <ac:spMkLst>
            <pc:docMk/>
            <pc:sldMk cId="592812201" sldId="286"/>
            <ac:spMk id="1276" creationId="{00000000-0000-0000-0000-000000000000}"/>
          </ac:spMkLst>
        </pc:spChg>
        <pc:spChg chg="mod">
          <ac:chgData name="Marko Konte" userId="b8401e724798d61b" providerId="LiveId" clId="{8E1B3CE9-214B-40D9-BBA9-0CCDE4194713}" dt="2020-04-19T01:51:47.402" v="3049" actId="20577"/>
          <ac:spMkLst>
            <pc:docMk/>
            <pc:sldMk cId="592812201" sldId="286"/>
            <ac:spMk id="1278" creationId="{00000000-0000-0000-0000-000000000000}"/>
          </ac:spMkLst>
        </pc:spChg>
        <pc:spChg chg="del">
          <ac:chgData name="Marko Konte" userId="b8401e724798d61b" providerId="LiveId" clId="{8E1B3CE9-214B-40D9-BBA9-0CCDE4194713}" dt="2020-04-18T22:20:00.477" v="1181" actId="478"/>
          <ac:spMkLst>
            <pc:docMk/>
            <pc:sldMk cId="592812201" sldId="286"/>
            <ac:spMk id="1279" creationId="{00000000-0000-0000-0000-000000000000}"/>
          </ac:spMkLst>
        </pc:spChg>
        <pc:picChg chg="add mod">
          <ac:chgData name="Marko Konte" userId="b8401e724798d61b" providerId="LiveId" clId="{8E1B3CE9-214B-40D9-BBA9-0CCDE4194713}" dt="2020-04-18T22:27:31.756" v="1248" actId="1076"/>
          <ac:picMkLst>
            <pc:docMk/>
            <pc:sldMk cId="592812201" sldId="286"/>
            <ac:picMk id="2" creationId="{F16A33EB-A15D-41DE-80FA-68103B135E03}"/>
          </ac:picMkLst>
        </pc:picChg>
        <pc:picChg chg="add mod">
          <ac:chgData name="Marko Konte" userId="b8401e724798d61b" providerId="LiveId" clId="{8E1B3CE9-214B-40D9-BBA9-0CCDE4194713}" dt="2020-04-18T22:27:33.722" v="1249" actId="1076"/>
          <ac:picMkLst>
            <pc:docMk/>
            <pc:sldMk cId="592812201" sldId="286"/>
            <ac:picMk id="5" creationId="{FA1C0E00-A313-4EA3-8815-C7600D4402E5}"/>
          </ac:picMkLst>
        </pc:picChg>
        <pc:picChg chg="del">
          <ac:chgData name="Marko Konte" userId="b8401e724798d61b" providerId="LiveId" clId="{8E1B3CE9-214B-40D9-BBA9-0CCDE4194713}" dt="2020-04-18T22:21:57.717" v="1195" actId="478"/>
          <ac:picMkLst>
            <pc:docMk/>
            <pc:sldMk cId="592812201" sldId="286"/>
            <ac:picMk id="24" creationId="{90253B24-4FCC-4EC6-BA43-A5EE938154A1}"/>
          </ac:picMkLst>
        </pc:picChg>
        <pc:picChg chg="del">
          <ac:chgData name="Marko Konte" userId="b8401e724798d61b" providerId="LiveId" clId="{8E1B3CE9-214B-40D9-BBA9-0CCDE4194713}" dt="2020-04-18T22:22:00.139" v="1196" actId="478"/>
          <ac:picMkLst>
            <pc:docMk/>
            <pc:sldMk cId="592812201" sldId="286"/>
            <ac:picMk id="29" creationId="{FFF1E238-6FBE-45E1-8084-C4DE659454BF}"/>
          </ac:picMkLst>
        </pc:picChg>
        <pc:picChg chg="del">
          <ac:chgData name="Marko Konte" userId="b8401e724798d61b" providerId="LiveId" clId="{8E1B3CE9-214B-40D9-BBA9-0CCDE4194713}" dt="2020-04-18T22:20:02.723" v="1182" actId="478"/>
          <ac:picMkLst>
            <pc:docMk/>
            <pc:sldMk cId="592812201" sldId="286"/>
            <ac:picMk id="31" creationId="{765E13E0-D6DA-49A8-BE4B-38769497EE4A}"/>
          </ac:picMkLst>
        </pc:picChg>
        <pc:picChg chg="del">
          <ac:chgData name="Marko Konte" userId="b8401e724798d61b" providerId="LiveId" clId="{8E1B3CE9-214B-40D9-BBA9-0CCDE4194713}" dt="2020-04-18T22:20:05.494" v="1183" actId="478"/>
          <ac:picMkLst>
            <pc:docMk/>
            <pc:sldMk cId="592812201" sldId="286"/>
            <ac:picMk id="33" creationId="{5974D4E6-9683-4636-9865-B157B33551B6}"/>
          </ac:picMkLst>
        </pc:picChg>
        <pc:picChg chg="del">
          <ac:chgData name="Marko Konte" userId="b8401e724798d61b" providerId="LiveId" clId="{8E1B3CE9-214B-40D9-BBA9-0CCDE4194713}" dt="2020-04-18T22:21:35.171" v="1187" actId="478"/>
          <ac:picMkLst>
            <pc:docMk/>
            <pc:sldMk cId="592812201" sldId="286"/>
            <ac:picMk id="38" creationId="{02AB4609-9044-4077-9B33-BC6AE56959C8}"/>
          </ac:picMkLst>
        </pc:picChg>
        <pc:picChg chg="del">
          <ac:chgData name="Marko Konte" userId="b8401e724798d61b" providerId="LiveId" clId="{8E1B3CE9-214B-40D9-BBA9-0CCDE4194713}" dt="2020-04-18T22:21:51.223" v="1193" actId="478"/>
          <ac:picMkLst>
            <pc:docMk/>
            <pc:sldMk cId="592812201" sldId="286"/>
            <ac:picMk id="40" creationId="{8439301E-2E96-4C17-ABF2-8CF3348EC161}"/>
          </ac:picMkLst>
        </pc:picChg>
        <pc:picChg chg="mod">
          <ac:chgData name="Marko Konte" userId="b8401e724798d61b" providerId="LiveId" clId="{8E1B3CE9-214B-40D9-BBA9-0CCDE4194713}" dt="2020-04-18T22:27:17.232" v="1245" actId="14100"/>
          <ac:picMkLst>
            <pc:docMk/>
            <pc:sldMk cId="592812201" sldId="286"/>
            <ac:picMk id="45" creationId="{2CB38D85-1622-4BA9-A502-8D6BE5AE4C34}"/>
          </ac:picMkLst>
        </pc:picChg>
        <pc:picChg chg="mod">
          <ac:chgData name="Marko Konte" userId="b8401e724798d61b" providerId="LiveId" clId="{8E1B3CE9-214B-40D9-BBA9-0CCDE4194713}" dt="2020-04-18T22:27:13.983" v="1244" actId="14100"/>
          <ac:picMkLst>
            <pc:docMk/>
            <pc:sldMk cId="592812201" sldId="286"/>
            <ac:picMk id="46" creationId="{059374E1-547C-4F37-8F3A-5E7D9A925F7C}"/>
          </ac:picMkLst>
        </pc:picChg>
        <pc:cxnChg chg="mod">
          <ac:chgData name="Marko Konte" userId="b8401e724798d61b" providerId="LiveId" clId="{8E1B3CE9-214B-40D9-BBA9-0CCDE4194713}" dt="2020-04-18T22:27:22.147" v="1246" actId="14100"/>
          <ac:cxnSpMkLst>
            <pc:docMk/>
            <pc:sldMk cId="592812201" sldId="286"/>
            <ac:cxnSpMk id="49" creationId="{F9F1FA49-FD84-4E37-974C-1600E31D8C9C}"/>
          </ac:cxnSpMkLst>
        </pc:cxnChg>
        <pc:cxnChg chg="del mod">
          <ac:chgData name="Marko Konte" userId="b8401e724798d61b" providerId="LiveId" clId="{8E1B3CE9-214B-40D9-BBA9-0CCDE4194713}" dt="2020-04-18T22:25:22.861" v="1224" actId="478"/>
          <ac:cxnSpMkLst>
            <pc:docMk/>
            <pc:sldMk cId="592812201" sldId="286"/>
            <ac:cxnSpMk id="1273" creationId="{00000000-0000-0000-0000-000000000000}"/>
          </ac:cxnSpMkLst>
        </pc:cxnChg>
        <pc:cxnChg chg="mod">
          <ac:chgData name="Marko Konte" userId="b8401e724798d61b" providerId="LiveId" clId="{8E1B3CE9-214B-40D9-BBA9-0CCDE4194713}" dt="2020-04-18T22:27:41.004" v="1251" actId="14100"/>
          <ac:cxnSpMkLst>
            <pc:docMk/>
            <pc:sldMk cId="592812201" sldId="286"/>
            <ac:cxnSpMk id="1277" creationId="{00000000-0000-0000-0000-000000000000}"/>
          </ac:cxnSpMkLst>
        </pc:cxnChg>
        <pc:cxnChg chg="del mod">
          <ac:chgData name="Marko Konte" userId="b8401e724798d61b" providerId="LiveId" clId="{8E1B3CE9-214B-40D9-BBA9-0CCDE4194713}" dt="2020-04-18T22:25:08.893" v="1220" actId="478"/>
          <ac:cxnSpMkLst>
            <pc:docMk/>
            <pc:sldMk cId="592812201" sldId="286"/>
            <ac:cxnSpMk id="1280" creationId="{00000000-0000-0000-0000-000000000000}"/>
          </ac:cxnSpMkLst>
        </pc:cxnChg>
      </pc:sldChg>
      <pc:sldChg chg="addSp delSp modSp add mod">
        <pc:chgData name="Marko Konte" userId="b8401e724798d61b" providerId="LiveId" clId="{8E1B3CE9-214B-40D9-BBA9-0CCDE4194713}" dt="2020-04-19T02:15:59.499" v="4100" actId="20577"/>
        <pc:sldMkLst>
          <pc:docMk/>
          <pc:sldMk cId="3329460101" sldId="287"/>
        </pc:sldMkLst>
        <pc:spChg chg="add del mod">
          <ac:chgData name="Marko Konte" userId="b8401e724798d61b" providerId="LiveId" clId="{8E1B3CE9-214B-40D9-BBA9-0CCDE4194713}" dt="2020-04-19T01:18:52.542" v="1761"/>
          <ac:spMkLst>
            <pc:docMk/>
            <pc:sldMk cId="3329460101" sldId="287"/>
            <ac:spMk id="2" creationId="{9A819DC3-F2C3-433C-8470-AE9832CDE17E}"/>
          </ac:spMkLst>
        </pc:spChg>
        <pc:spChg chg="mod">
          <ac:chgData name="Marko Konte" userId="b8401e724798d61b" providerId="LiveId" clId="{8E1B3CE9-214B-40D9-BBA9-0CCDE4194713}" dt="2020-04-19T00:51:02.332" v="1322" actId="313"/>
          <ac:spMkLst>
            <pc:docMk/>
            <pc:sldMk cId="3329460101" sldId="287"/>
            <ac:spMk id="332" creationId="{00000000-0000-0000-0000-000000000000}"/>
          </ac:spMkLst>
        </pc:spChg>
        <pc:spChg chg="mod">
          <ac:chgData name="Marko Konte" userId="b8401e724798d61b" providerId="LiveId" clId="{8E1B3CE9-214B-40D9-BBA9-0CCDE4194713}" dt="2020-04-19T02:15:59.499" v="4100" actId="20577"/>
          <ac:spMkLst>
            <pc:docMk/>
            <pc:sldMk cId="3329460101" sldId="287"/>
            <ac:spMk id="333" creationId="{00000000-0000-0000-0000-000000000000}"/>
          </ac:spMkLst>
        </pc:spChg>
      </pc:sldChg>
      <pc:sldChg chg="modSp del mod">
        <pc:chgData name="Marko Konte" userId="b8401e724798d61b" providerId="LiveId" clId="{8E1B3CE9-214B-40D9-BBA9-0CCDE4194713}" dt="2020-04-21T23:52:51.196" v="5091" actId="20577"/>
        <pc:sldMkLst>
          <pc:docMk/>
          <pc:sldMk cId="2721498444" sldId="288"/>
        </pc:sldMkLst>
        <pc:spChg chg="mod">
          <ac:chgData name="Marko Konte" userId="b8401e724798d61b" providerId="LiveId" clId="{8E1B3CE9-214B-40D9-BBA9-0CCDE4194713}" dt="2020-04-19T01:19:08.481" v="1778" actId="20577"/>
          <ac:spMkLst>
            <pc:docMk/>
            <pc:sldMk cId="2721498444" sldId="288"/>
            <ac:spMk id="332" creationId="{00000000-0000-0000-0000-000000000000}"/>
          </ac:spMkLst>
        </pc:spChg>
        <pc:spChg chg="mod">
          <ac:chgData name="Marko Konte" userId="b8401e724798d61b" providerId="LiveId" clId="{8E1B3CE9-214B-40D9-BBA9-0CCDE4194713}" dt="2020-04-21T23:52:51.196" v="5091" actId="20577"/>
          <ac:spMkLst>
            <pc:docMk/>
            <pc:sldMk cId="2721498444" sldId="288"/>
            <ac:spMk id="333" creationId="{00000000-0000-0000-0000-000000000000}"/>
          </ac:spMkLst>
        </pc:spChg>
      </pc:sldChg>
      <pc:sldChg chg="addSp modSp add mod">
        <pc:chgData name="Marko Konte" userId="b8401e724798d61b" providerId="LiveId" clId="{8E1B3CE9-214B-40D9-BBA9-0CCDE4194713}" dt="2020-04-21T23:54:03.815" v="5100" actId="20577"/>
        <pc:sldMkLst>
          <pc:docMk/>
          <pc:sldMk cId="3579585309" sldId="289"/>
        </pc:sldMkLst>
        <pc:spChg chg="mod">
          <ac:chgData name="Marko Konte" userId="b8401e724798d61b" providerId="LiveId" clId="{8E1B3CE9-214B-40D9-BBA9-0CCDE4194713}" dt="2020-04-19T02:03:48.201" v="3852" actId="1076"/>
          <ac:spMkLst>
            <pc:docMk/>
            <pc:sldMk cId="3579585309" sldId="289"/>
            <ac:spMk id="332" creationId="{00000000-0000-0000-0000-000000000000}"/>
          </ac:spMkLst>
        </pc:spChg>
        <pc:spChg chg="mod">
          <ac:chgData name="Marko Konte" userId="b8401e724798d61b" providerId="LiveId" clId="{8E1B3CE9-214B-40D9-BBA9-0CCDE4194713}" dt="2020-04-21T23:54:03.815" v="5100" actId="20577"/>
          <ac:spMkLst>
            <pc:docMk/>
            <pc:sldMk cId="3579585309" sldId="289"/>
            <ac:spMk id="333" creationId="{00000000-0000-0000-0000-000000000000}"/>
          </ac:spMkLst>
        </pc:spChg>
        <pc:graphicFrameChg chg="add mod modGraphic">
          <ac:chgData name="Marko Konte" userId="b8401e724798d61b" providerId="LiveId" clId="{8E1B3CE9-214B-40D9-BBA9-0CCDE4194713}" dt="2020-04-21T23:52:44.457" v="5085" actId="20577"/>
          <ac:graphicFrameMkLst>
            <pc:docMk/>
            <pc:sldMk cId="3579585309" sldId="289"/>
            <ac:graphicFrameMk id="2" creationId="{A8D77F3C-9C68-4E3A-BD3D-5B0BB4B976CC}"/>
          </ac:graphicFrameMkLst>
        </pc:graphicFrameChg>
      </pc:sldChg>
      <pc:sldChg chg="del">
        <pc:chgData name="Marko Konte" userId="b8401e724798d61b" providerId="LiveId" clId="{8E1B3CE9-214B-40D9-BBA9-0CCDE4194713}" dt="2020-04-18T21:32:33.943" v="538" actId="2696"/>
        <pc:sldMkLst>
          <pc:docMk/>
          <pc:sldMk cId="0" sldId="290"/>
        </pc:sldMkLst>
      </pc:sldChg>
      <pc:sldChg chg="del">
        <pc:chgData name="Marko Konte" userId="b8401e724798d61b" providerId="LiveId" clId="{8E1B3CE9-214B-40D9-BBA9-0CCDE4194713}" dt="2020-04-18T21:32:33.943" v="538" actId="2696"/>
        <pc:sldMkLst>
          <pc:docMk/>
          <pc:sldMk cId="0" sldId="291"/>
        </pc:sldMkLst>
      </pc:sldChg>
      <pc:sldChg chg="del">
        <pc:chgData name="Marko Konte" userId="b8401e724798d61b" providerId="LiveId" clId="{8E1B3CE9-214B-40D9-BBA9-0CCDE4194713}" dt="2020-04-18T21:32:33.943" v="538" actId="2696"/>
        <pc:sldMkLst>
          <pc:docMk/>
          <pc:sldMk cId="0" sldId="292"/>
        </pc:sldMkLst>
      </pc:sldChg>
      <pc:sldChg chg="del">
        <pc:chgData name="Marko Konte" userId="b8401e724798d61b" providerId="LiveId" clId="{8E1B3CE9-214B-40D9-BBA9-0CCDE4194713}" dt="2020-04-18T21:32:33.943" v="538" actId="2696"/>
        <pc:sldMkLst>
          <pc:docMk/>
          <pc:sldMk cId="0" sldId="293"/>
        </pc:sldMkLst>
      </pc:sldChg>
      <pc:sldChg chg="del">
        <pc:chgData name="Marko Konte" userId="b8401e724798d61b" providerId="LiveId" clId="{8E1B3CE9-214B-40D9-BBA9-0CCDE4194713}" dt="2020-04-18T21:32:33.943" v="538" actId="2696"/>
        <pc:sldMkLst>
          <pc:docMk/>
          <pc:sldMk cId="0" sldId="294"/>
        </pc:sldMkLst>
      </pc:sldChg>
      <pc:sldChg chg="del">
        <pc:chgData name="Marko Konte" userId="b8401e724798d61b" providerId="LiveId" clId="{8E1B3CE9-214B-40D9-BBA9-0CCDE4194713}" dt="2020-04-18T21:32:33.943" v="538" actId="2696"/>
        <pc:sldMkLst>
          <pc:docMk/>
          <pc:sldMk cId="0" sldId="295"/>
        </pc:sldMkLst>
      </pc:sldChg>
      <pc:sldChg chg="del">
        <pc:chgData name="Marko Konte" userId="b8401e724798d61b" providerId="LiveId" clId="{8E1B3CE9-214B-40D9-BBA9-0CCDE4194713}" dt="2020-04-18T21:32:33.943" v="538" actId="2696"/>
        <pc:sldMkLst>
          <pc:docMk/>
          <pc:sldMk cId="0" sldId="296"/>
        </pc:sldMkLst>
      </pc:sldChg>
      <pc:sldChg chg="del">
        <pc:chgData name="Marko Konte" userId="b8401e724798d61b" providerId="LiveId" clId="{8E1B3CE9-214B-40D9-BBA9-0CCDE4194713}" dt="2020-04-18T21:32:33.943" v="538" actId="2696"/>
        <pc:sldMkLst>
          <pc:docMk/>
          <pc:sldMk cId="0" sldId="297"/>
        </pc:sldMkLst>
      </pc:sldChg>
      <pc:sldChg chg="del">
        <pc:chgData name="Marko Konte" userId="b8401e724798d61b" providerId="LiveId" clId="{8E1B3CE9-214B-40D9-BBA9-0CCDE4194713}" dt="2020-04-18T21:32:33.943" v="538" actId="2696"/>
        <pc:sldMkLst>
          <pc:docMk/>
          <pc:sldMk cId="0" sldId="298"/>
        </pc:sldMkLst>
      </pc:sldChg>
      <pc:sldChg chg="del">
        <pc:chgData name="Marko Konte" userId="b8401e724798d61b" providerId="LiveId" clId="{8E1B3CE9-214B-40D9-BBA9-0CCDE4194713}" dt="2020-04-18T21:32:33.943" v="538" actId="2696"/>
        <pc:sldMkLst>
          <pc:docMk/>
          <pc:sldMk cId="0" sldId="299"/>
        </pc:sldMkLst>
      </pc:sldChg>
      <pc:sldChg chg="del">
        <pc:chgData name="Marko Konte" userId="b8401e724798d61b" providerId="LiveId" clId="{8E1B3CE9-214B-40D9-BBA9-0CCDE4194713}" dt="2020-04-18T21:32:40.638" v="539" actId="47"/>
        <pc:sldMkLst>
          <pc:docMk/>
          <pc:sldMk cId="0" sldId="300"/>
        </pc:sldMkLst>
      </pc:sldChg>
      <pc:sldChg chg="del">
        <pc:chgData name="Marko Konte" userId="b8401e724798d61b" providerId="LiveId" clId="{8E1B3CE9-214B-40D9-BBA9-0CCDE4194713}" dt="2020-04-18T21:19:28.327" v="133" actId="2696"/>
        <pc:sldMkLst>
          <pc:docMk/>
          <pc:sldMk cId="0" sldId="301"/>
        </pc:sldMkLst>
      </pc:sldChg>
      <pc:sldChg chg="add del ord">
        <pc:chgData name="Marko Konte" userId="b8401e724798d61b" providerId="LiveId" clId="{8E1B3CE9-214B-40D9-BBA9-0CCDE4194713}" dt="2020-04-18T21:28:36.780" v="462" actId="47"/>
        <pc:sldMkLst>
          <pc:docMk/>
          <pc:sldMk cId="681179325" sldId="301"/>
        </pc:sldMkLst>
      </pc:sldChg>
      <pc:sldMasterChg chg="delSldLayout">
        <pc:chgData name="Marko Konte" userId="b8401e724798d61b" providerId="LiveId" clId="{8E1B3CE9-214B-40D9-BBA9-0CCDE4194713}" dt="2020-04-19T02:33:46.347" v="5012" actId="2696"/>
        <pc:sldMasterMkLst>
          <pc:docMk/>
          <pc:sldMasterMk cId="0" sldId="2147483673"/>
        </pc:sldMasterMkLst>
        <pc:sldLayoutChg chg="del">
          <pc:chgData name="Marko Konte" userId="b8401e724798d61b" providerId="LiveId" clId="{8E1B3CE9-214B-40D9-BBA9-0CCDE4194713}" dt="2020-04-19T01:33:49.503" v="2226" actId="47"/>
          <pc:sldLayoutMkLst>
            <pc:docMk/>
            <pc:sldMasterMk cId="0" sldId="2147483673"/>
            <pc:sldLayoutMk cId="0" sldId="2147483649"/>
          </pc:sldLayoutMkLst>
        </pc:sldLayoutChg>
        <pc:sldLayoutChg chg="del">
          <pc:chgData name="Marko Konte" userId="b8401e724798d61b" providerId="LiveId" clId="{8E1B3CE9-214B-40D9-BBA9-0CCDE4194713}" dt="2020-04-19T02:20:36.322" v="4187" actId="47"/>
          <pc:sldLayoutMkLst>
            <pc:docMk/>
            <pc:sldMasterMk cId="0" sldId="2147483673"/>
            <pc:sldLayoutMk cId="0" sldId="2147483651"/>
          </pc:sldLayoutMkLst>
        </pc:sldLayoutChg>
        <pc:sldLayoutChg chg="del">
          <pc:chgData name="Marko Konte" userId="b8401e724798d61b" providerId="LiveId" clId="{8E1B3CE9-214B-40D9-BBA9-0CCDE4194713}" dt="2020-04-19T00:49:15.822" v="1296" actId="2696"/>
          <pc:sldLayoutMkLst>
            <pc:docMk/>
            <pc:sldMasterMk cId="0" sldId="2147483673"/>
            <pc:sldLayoutMk cId="0" sldId="2147483653"/>
          </pc:sldLayoutMkLst>
        </pc:sldLayoutChg>
        <pc:sldLayoutChg chg="del">
          <pc:chgData name="Marko Konte" userId="b8401e724798d61b" providerId="LiveId" clId="{8E1B3CE9-214B-40D9-BBA9-0CCDE4194713}" dt="2020-04-18T21:42:44.863" v="810" actId="47"/>
          <pc:sldLayoutMkLst>
            <pc:docMk/>
            <pc:sldMasterMk cId="0" sldId="2147483673"/>
            <pc:sldLayoutMk cId="0" sldId="2147483654"/>
          </pc:sldLayoutMkLst>
        </pc:sldLayoutChg>
        <pc:sldLayoutChg chg="del">
          <pc:chgData name="Marko Konte" userId="b8401e724798d61b" providerId="LiveId" clId="{8E1B3CE9-214B-40D9-BBA9-0CCDE4194713}" dt="2020-04-19T02:20:37.419" v="4188" actId="47"/>
          <pc:sldLayoutMkLst>
            <pc:docMk/>
            <pc:sldMasterMk cId="0" sldId="2147483673"/>
            <pc:sldLayoutMk cId="0" sldId="2147483661"/>
          </pc:sldLayoutMkLst>
        </pc:sldLayoutChg>
        <pc:sldLayoutChg chg="del">
          <pc:chgData name="Marko Konte" userId="b8401e724798d61b" providerId="LiveId" clId="{8E1B3CE9-214B-40D9-BBA9-0CCDE4194713}" dt="2020-04-19T01:34:06.118" v="2236" actId="47"/>
          <pc:sldLayoutMkLst>
            <pc:docMk/>
            <pc:sldMasterMk cId="0" sldId="2147483673"/>
            <pc:sldLayoutMk cId="0" sldId="2147483662"/>
          </pc:sldLayoutMkLst>
        </pc:sldLayoutChg>
        <pc:sldLayoutChg chg="del">
          <pc:chgData name="Marko Konte" userId="b8401e724798d61b" providerId="LiveId" clId="{8E1B3CE9-214B-40D9-BBA9-0CCDE4194713}" dt="2020-04-19T00:48:37.337" v="1294" actId="2696"/>
          <pc:sldLayoutMkLst>
            <pc:docMk/>
            <pc:sldMasterMk cId="0" sldId="2147483673"/>
            <pc:sldLayoutMk cId="0" sldId="2147483664"/>
          </pc:sldLayoutMkLst>
        </pc:sldLayoutChg>
        <pc:sldLayoutChg chg="del">
          <pc:chgData name="Marko Konte" userId="b8401e724798d61b" providerId="LiveId" clId="{8E1B3CE9-214B-40D9-BBA9-0CCDE4194713}" dt="2020-04-19T00:48:41.357" v="1295" actId="2696"/>
          <pc:sldLayoutMkLst>
            <pc:docMk/>
            <pc:sldMasterMk cId="0" sldId="2147483673"/>
            <pc:sldLayoutMk cId="0" sldId="2147483665"/>
          </pc:sldLayoutMkLst>
        </pc:sldLayoutChg>
        <pc:sldLayoutChg chg="del">
          <pc:chgData name="Marko Konte" userId="b8401e724798d61b" providerId="LiveId" clId="{8E1B3CE9-214B-40D9-BBA9-0CCDE4194713}" dt="2020-04-19T02:33:46.347" v="5012" actId="2696"/>
          <pc:sldLayoutMkLst>
            <pc:docMk/>
            <pc:sldMasterMk cId="0" sldId="2147483673"/>
            <pc:sldLayoutMk cId="0" sldId="2147483666"/>
          </pc:sldLayoutMkLst>
        </pc:sldLayoutChg>
        <pc:sldLayoutChg chg="del">
          <pc:chgData name="Marko Konte" userId="b8401e724798d61b" providerId="LiveId" clId="{8E1B3CE9-214B-40D9-BBA9-0CCDE4194713}" dt="2020-04-19T01:33:51.184" v="2227" actId="47"/>
          <pc:sldLayoutMkLst>
            <pc:docMk/>
            <pc:sldMasterMk cId="0" sldId="2147483673"/>
            <pc:sldLayoutMk cId="0" sldId="2147483667"/>
          </pc:sldLayoutMkLst>
        </pc:sldLayoutChg>
        <pc:sldLayoutChg chg="del">
          <pc:chgData name="Marko Konte" userId="b8401e724798d61b" providerId="LiveId" clId="{8E1B3CE9-214B-40D9-BBA9-0CCDE4194713}" dt="2020-04-19T01:33:52.106" v="2228" actId="47"/>
          <pc:sldLayoutMkLst>
            <pc:docMk/>
            <pc:sldMasterMk cId="0" sldId="2147483673"/>
            <pc:sldLayoutMk cId="0" sldId="2147483668"/>
          </pc:sldLayoutMkLst>
        </pc:sldLayoutChg>
        <pc:sldLayoutChg chg="del">
          <pc:chgData name="Marko Konte" userId="b8401e724798d61b" providerId="LiveId" clId="{8E1B3CE9-214B-40D9-BBA9-0CCDE4194713}" dt="2020-04-19T01:33:54.622" v="2230" actId="47"/>
          <pc:sldLayoutMkLst>
            <pc:docMk/>
            <pc:sldMasterMk cId="0" sldId="2147483673"/>
            <pc:sldLayoutMk cId="0" sldId="2147483669"/>
          </pc:sldLayoutMkLst>
        </pc:sldLayoutChg>
      </pc:sldMasterChg>
      <pc:sldMasterChg chg="del delSldLayout">
        <pc:chgData name="Marko Konte" userId="b8401e724798d61b" providerId="LiveId" clId="{8E1B3CE9-214B-40D9-BBA9-0CCDE4194713}" dt="2020-04-18T21:32:40.638" v="539" actId="47"/>
        <pc:sldMasterMkLst>
          <pc:docMk/>
          <pc:sldMasterMk cId="0" sldId="2147483674"/>
        </pc:sldMasterMkLst>
        <pc:sldLayoutChg chg="del">
          <pc:chgData name="Marko Konte" userId="b8401e724798d61b" providerId="LiveId" clId="{8E1B3CE9-214B-40D9-BBA9-0CCDE4194713}" dt="2020-04-18T21:32:40.638" v="539" actId="47"/>
          <pc:sldLayoutMkLst>
            <pc:docMk/>
            <pc:sldMasterMk cId="0" sldId="2147483674"/>
            <pc:sldLayoutMk cId="0" sldId="214748367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6b5567d8c1_0_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6b5567d8c1_0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5"/>
        <p:cNvGrpSpPr/>
        <p:nvPr/>
      </p:nvGrpSpPr>
      <p:grpSpPr>
        <a:xfrm>
          <a:off x="0" y="0"/>
          <a:ext cx="0" cy="0"/>
          <a:chOff x="0" y="0"/>
          <a:chExt cx="0" cy="0"/>
        </a:xfrm>
      </p:grpSpPr>
      <p:sp>
        <p:nvSpPr>
          <p:cNvPr id="2296" name="Google Shape;2296;g63ec31b6e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7" name="Google Shape;2297;g63ec31b6e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634371bb7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634371bb7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63ec31b6eb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63ec31b6eb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63ec31b6eb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63ec31b6eb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63ec31b6eb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63ec31b6eb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666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63ec31b6eb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63ec31b6eb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8815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63ec31b6eb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63ec31b6eb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9913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63ec31b6eb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63ec31b6eb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6629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63ec31b6eb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63ec31b6eb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68375" y="0"/>
            <a:ext cx="10080746" cy="5143506"/>
            <a:chOff x="-468375" y="0"/>
            <a:chExt cx="10080746" cy="5143506"/>
          </a:xfrm>
        </p:grpSpPr>
        <p:sp>
          <p:nvSpPr>
            <p:cNvPr id="10" name="Google Shape;10;p2"/>
            <p:cNvSpPr/>
            <p:nvPr/>
          </p:nvSpPr>
          <p:spPr>
            <a:xfrm>
              <a:off x="-12775" y="0"/>
              <a:ext cx="9212423" cy="3981228"/>
            </a:xfrm>
            <a:custGeom>
              <a:avLst/>
              <a:gdLst/>
              <a:ahLst/>
              <a:cxnLst/>
              <a:rect l="l" t="t" r="r" b="b"/>
              <a:pathLst>
                <a:path w="258033" h="112655" extrusionOk="0">
                  <a:moveTo>
                    <a:pt x="0" y="0"/>
                  </a:moveTo>
                  <a:lnTo>
                    <a:pt x="0" y="112654"/>
                  </a:lnTo>
                  <a:lnTo>
                    <a:pt x="258032" y="112654"/>
                  </a:lnTo>
                  <a:lnTo>
                    <a:pt x="258032" y="0"/>
                  </a:ln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75811" y="3341522"/>
              <a:ext cx="7992388" cy="373685"/>
            </a:xfrm>
            <a:custGeom>
              <a:avLst/>
              <a:gdLst/>
              <a:ahLst/>
              <a:cxnLst/>
              <a:rect l="l" t="t" r="r" b="b"/>
              <a:pathLst>
                <a:path w="226157" h="10574" extrusionOk="0">
                  <a:moveTo>
                    <a:pt x="0" y="0"/>
                  </a:moveTo>
                  <a:lnTo>
                    <a:pt x="0" y="4280"/>
                  </a:lnTo>
                  <a:cubicBezTo>
                    <a:pt x="0" y="7861"/>
                    <a:pt x="2386" y="10573"/>
                    <a:pt x="5406" y="10573"/>
                  </a:cubicBezTo>
                  <a:cubicBezTo>
                    <a:pt x="5548" y="10573"/>
                    <a:pt x="5692" y="10567"/>
                    <a:pt x="5837" y="10555"/>
                  </a:cubicBezTo>
                  <a:lnTo>
                    <a:pt x="220320" y="10555"/>
                  </a:lnTo>
                  <a:cubicBezTo>
                    <a:pt x="220465" y="10567"/>
                    <a:pt x="220609" y="10573"/>
                    <a:pt x="220751" y="10573"/>
                  </a:cubicBezTo>
                  <a:cubicBezTo>
                    <a:pt x="223771" y="10573"/>
                    <a:pt x="226157" y="7861"/>
                    <a:pt x="226157" y="4280"/>
                  </a:cubicBezTo>
                  <a:lnTo>
                    <a:pt x="226157" y="0"/>
                  </a:lnTo>
                  <a:cubicBezTo>
                    <a:pt x="226157" y="3581"/>
                    <a:pt x="223771" y="6294"/>
                    <a:pt x="220751" y="6294"/>
                  </a:cubicBezTo>
                  <a:cubicBezTo>
                    <a:pt x="220609" y="6294"/>
                    <a:pt x="220465" y="6288"/>
                    <a:pt x="220320" y="6276"/>
                  </a:cubicBezTo>
                  <a:lnTo>
                    <a:pt x="5837" y="6276"/>
                  </a:lnTo>
                  <a:cubicBezTo>
                    <a:pt x="5692" y="6288"/>
                    <a:pt x="5548" y="6294"/>
                    <a:pt x="5406" y="6294"/>
                  </a:cubicBezTo>
                  <a:cubicBezTo>
                    <a:pt x="2386" y="6294"/>
                    <a:pt x="0" y="3581"/>
                    <a:pt x="0"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75811" y="394357"/>
              <a:ext cx="7992388" cy="3169680"/>
            </a:xfrm>
            <a:custGeom>
              <a:avLst/>
              <a:gdLst/>
              <a:ahLst/>
              <a:cxnLst/>
              <a:rect l="l" t="t" r="r" b="b"/>
              <a:pathLst>
                <a:path w="226157" h="89691" extrusionOk="0">
                  <a:moveTo>
                    <a:pt x="7168" y="1"/>
                  </a:moveTo>
                  <a:cubicBezTo>
                    <a:pt x="3206" y="1"/>
                    <a:pt x="0" y="3206"/>
                    <a:pt x="0" y="7168"/>
                  </a:cubicBezTo>
                  <a:lnTo>
                    <a:pt x="0" y="83078"/>
                  </a:lnTo>
                  <a:cubicBezTo>
                    <a:pt x="0" y="86846"/>
                    <a:pt x="2385" y="89690"/>
                    <a:pt x="5403" y="89690"/>
                  </a:cubicBezTo>
                  <a:cubicBezTo>
                    <a:pt x="5547" y="89690"/>
                    <a:pt x="5691" y="89684"/>
                    <a:pt x="5837" y="89671"/>
                  </a:cubicBezTo>
                  <a:lnTo>
                    <a:pt x="220078" y="89671"/>
                  </a:lnTo>
                  <a:cubicBezTo>
                    <a:pt x="220229" y="89671"/>
                    <a:pt x="220395" y="89671"/>
                    <a:pt x="220562" y="89686"/>
                  </a:cubicBezTo>
                  <a:cubicBezTo>
                    <a:pt x="220632" y="89689"/>
                    <a:pt x="220702" y="89690"/>
                    <a:pt x="220772" y="89690"/>
                  </a:cubicBezTo>
                  <a:cubicBezTo>
                    <a:pt x="223787" y="89690"/>
                    <a:pt x="226157" y="86832"/>
                    <a:pt x="226157" y="83078"/>
                  </a:cubicBezTo>
                  <a:lnTo>
                    <a:pt x="226157" y="7168"/>
                  </a:lnTo>
                  <a:cubicBezTo>
                    <a:pt x="226157" y="3206"/>
                    <a:pt x="222951" y="1"/>
                    <a:pt x="218989" y="1"/>
                  </a:cubicBez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101336" y="3961948"/>
              <a:ext cx="151255" cy="128284"/>
            </a:xfrm>
            <a:custGeom>
              <a:avLst/>
              <a:gdLst/>
              <a:ahLst/>
              <a:cxnLst/>
              <a:rect l="l" t="t" r="r" b="b"/>
              <a:pathLst>
                <a:path w="4280" h="3630" extrusionOk="0">
                  <a:moveTo>
                    <a:pt x="0" y="0"/>
                  </a:moveTo>
                  <a:cubicBezTo>
                    <a:pt x="1240" y="938"/>
                    <a:pt x="2238" y="2178"/>
                    <a:pt x="2888" y="3599"/>
                  </a:cubicBezTo>
                  <a:cubicBezTo>
                    <a:pt x="2934" y="3599"/>
                    <a:pt x="2994" y="3614"/>
                    <a:pt x="3040" y="3629"/>
                  </a:cubicBezTo>
                  <a:cubicBezTo>
                    <a:pt x="3009" y="2314"/>
                    <a:pt x="3448" y="1028"/>
                    <a:pt x="4280"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372651" y="3961948"/>
              <a:ext cx="398671" cy="1181558"/>
            </a:xfrm>
            <a:custGeom>
              <a:avLst/>
              <a:gdLst/>
              <a:ahLst/>
              <a:cxnLst/>
              <a:rect l="l" t="t" r="r" b="b"/>
              <a:pathLst>
                <a:path w="11281" h="33434" extrusionOk="0">
                  <a:moveTo>
                    <a:pt x="0" y="0"/>
                  </a:moveTo>
                  <a:cubicBezTo>
                    <a:pt x="1618" y="1270"/>
                    <a:pt x="2843" y="3070"/>
                    <a:pt x="3282" y="5066"/>
                  </a:cubicBezTo>
                  <a:lnTo>
                    <a:pt x="4960" y="12732"/>
                  </a:lnTo>
                  <a:cubicBezTo>
                    <a:pt x="5399" y="14728"/>
                    <a:pt x="4945" y="16528"/>
                    <a:pt x="3886" y="17798"/>
                  </a:cubicBezTo>
                  <a:lnTo>
                    <a:pt x="5187" y="24482"/>
                  </a:lnTo>
                  <a:cubicBezTo>
                    <a:pt x="5761" y="27340"/>
                    <a:pt x="5066" y="29910"/>
                    <a:pt x="3508" y="31740"/>
                  </a:cubicBezTo>
                  <a:lnTo>
                    <a:pt x="3735" y="33434"/>
                  </a:lnTo>
                  <a:lnTo>
                    <a:pt x="7561" y="33434"/>
                  </a:lnTo>
                  <a:lnTo>
                    <a:pt x="7773" y="31740"/>
                  </a:lnTo>
                  <a:cubicBezTo>
                    <a:pt x="6215" y="29910"/>
                    <a:pt x="5535" y="27340"/>
                    <a:pt x="6094" y="24482"/>
                  </a:cubicBezTo>
                  <a:lnTo>
                    <a:pt x="7395" y="17798"/>
                  </a:lnTo>
                  <a:cubicBezTo>
                    <a:pt x="6336" y="16528"/>
                    <a:pt x="5882" y="14728"/>
                    <a:pt x="6321" y="12732"/>
                  </a:cubicBezTo>
                  <a:lnTo>
                    <a:pt x="7999" y="5066"/>
                  </a:lnTo>
                  <a:cubicBezTo>
                    <a:pt x="8438" y="3070"/>
                    <a:pt x="9663" y="1270"/>
                    <a:pt x="11281"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738867" y="3961948"/>
              <a:ext cx="147509" cy="122948"/>
            </a:xfrm>
            <a:custGeom>
              <a:avLst/>
              <a:gdLst/>
              <a:ahLst/>
              <a:cxnLst/>
              <a:rect l="l" t="t" r="r" b="b"/>
              <a:pathLst>
                <a:path w="4174" h="3479" extrusionOk="0">
                  <a:moveTo>
                    <a:pt x="0" y="0"/>
                  </a:moveTo>
                  <a:cubicBezTo>
                    <a:pt x="1180" y="923"/>
                    <a:pt x="2132" y="2117"/>
                    <a:pt x="2752" y="3478"/>
                  </a:cubicBezTo>
                  <a:lnTo>
                    <a:pt x="2949" y="3478"/>
                  </a:lnTo>
                  <a:cubicBezTo>
                    <a:pt x="2949" y="2208"/>
                    <a:pt x="3372" y="983"/>
                    <a:pt x="4174"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67552" y="3961948"/>
              <a:ext cx="155001" cy="145389"/>
            </a:xfrm>
            <a:custGeom>
              <a:avLst/>
              <a:gdLst/>
              <a:ahLst/>
              <a:cxnLst/>
              <a:rect l="l" t="t" r="r" b="b"/>
              <a:pathLst>
                <a:path w="4386" h="4114" extrusionOk="0">
                  <a:moveTo>
                    <a:pt x="0" y="0"/>
                  </a:moveTo>
                  <a:cubicBezTo>
                    <a:pt x="1391" y="1059"/>
                    <a:pt x="2465" y="2480"/>
                    <a:pt x="3085" y="4113"/>
                  </a:cubicBezTo>
                  <a:cubicBezTo>
                    <a:pt x="2949" y="2616"/>
                    <a:pt x="3418" y="1149"/>
                    <a:pt x="4385"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354" y="3961948"/>
              <a:ext cx="160868" cy="177442"/>
            </a:xfrm>
            <a:custGeom>
              <a:avLst/>
              <a:gdLst/>
              <a:ahLst/>
              <a:cxnLst/>
              <a:rect l="l" t="t" r="r" b="b"/>
              <a:pathLst>
                <a:path w="4552" h="5021" extrusionOk="0">
                  <a:moveTo>
                    <a:pt x="0" y="0"/>
                  </a:moveTo>
                  <a:cubicBezTo>
                    <a:pt x="1634" y="1255"/>
                    <a:pt x="2904" y="3024"/>
                    <a:pt x="3372" y="5020"/>
                  </a:cubicBezTo>
                  <a:cubicBezTo>
                    <a:pt x="3327" y="4824"/>
                    <a:pt x="3297" y="4627"/>
                    <a:pt x="3282" y="4446"/>
                  </a:cubicBezTo>
                  <a:cubicBezTo>
                    <a:pt x="3085" y="2692"/>
                    <a:pt x="3569" y="1134"/>
                    <a:pt x="4552"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834298" y="3961948"/>
              <a:ext cx="154471" cy="140583"/>
            </a:xfrm>
            <a:custGeom>
              <a:avLst/>
              <a:gdLst/>
              <a:ahLst/>
              <a:cxnLst/>
              <a:rect l="l" t="t" r="r" b="b"/>
              <a:pathLst>
                <a:path w="4371" h="3978" extrusionOk="0">
                  <a:moveTo>
                    <a:pt x="0" y="0"/>
                  </a:moveTo>
                  <a:cubicBezTo>
                    <a:pt x="1346" y="1028"/>
                    <a:pt x="2405" y="2404"/>
                    <a:pt x="3040" y="3977"/>
                  </a:cubicBezTo>
                  <a:lnTo>
                    <a:pt x="3070" y="3977"/>
                  </a:lnTo>
                  <a:cubicBezTo>
                    <a:pt x="2964" y="2525"/>
                    <a:pt x="3433" y="1104"/>
                    <a:pt x="4370"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60297" y="3961948"/>
              <a:ext cx="160903" cy="176912"/>
            </a:xfrm>
            <a:custGeom>
              <a:avLst/>
              <a:gdLst/>
              <a:ahLst/>
              <a:cxnLst/>
              <a:rect l="l" t="t" r="r" b="b"/>
              <a:pathLst>
                <a:path w="4553" h="5006" extrusionOk="0">
                  <a:moveTo>
                    <a:pt x="1" y="0"/>
                  </a:moveTo>
                  <a:cubicBezTo>
                    <a:pt x="1634" y="1255"/>
                    <a:pt x="2904" y="3024"/>
                    <a:pt x="3373" y="5005"/>
                  </a:cubicBezTo>
                  <a:cubicBezTo>
                    <a:pt x="3328" y="4794"/>
                    <a:pt x="3297" y="4582"/>
                    <a:pt x="3282" y="4385"/>
                  </a:cubicBezTo>
                  <a:cubicBezTo>
                    <a:pt x="3101" y="2661"/>
                    <a:pt x="3585" y="1119"/>
                    <a:pt x="4552"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00513" y="3961948"/>
              <a:ext cx="155001" cy="127754"/>
            </a:xfrm>
            <a:custGeom>
              <a:avLst/>
              <a:gdLst/>
              <a:ahLst/>
              <a:cxnLst/>
              <a:rect l="l" t="t" r="r" b="b"/>
              <a:pathLst>
                <a:path w="4386" h="3615" extrusionOk="0">
                  <a:moveTo>
                    <a:pt x="0" y="0"/>
                  </a:moveTo>
                  <a:cubicBezTo>
                    <a:pt x="1240" y="953"/>
                    <a:pt x="2238" y="2193"/>
                    <a:pt x="2888" y="3614"/>
                  </a:cubicBezTo>
                  <a:lnTo>
                    <a:pt x="3070" y="3614"/>
                  </a:lnTo>
                  <a:cubicBezTo>
                    <a:pt x="3055" y="2299"/>
                    <a:pt x="3524" y="1013"/>
                    <a:pt x="4386"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788458" y="3961948"/>
              <a:ext cx="155001" cy="127754"/>
            </a:xfrm>
            <a:custGeom>
              <a:avLst/>
              <a:gdLst/>
              <a:ahLst/>
              <a:cxnLst/>
              <a:rect l="l" t="t" r="r" b="b"/>
              <a:pathLst>
                <a:path w="4386" h="3615" extrusionOk="0">
                  <a:moveTo>
                    <a:pt x="0" y="0"/>
                  </a:moveTo>
                  <a:cubicBezTo>
                    <a:pt x="862" y="1013"/>
                    <a:pt x="1331" y="2299"/>
                    <a:pt x="1316" y="3614"/>
                  </a:cubicBezTo>
                  <a:lnTo>
                    <a:pt x="1498" y="3614"/>
                  </a:lnTo>
                  <a:cubicBezTo>
                    <a:pt x="2148" y="2193"/>
                    <a:pt x="3146" y="953"/>
                    <a:pt x="4386"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22242" y="3961948"/>
              <a:ext cx="161433" cy="176912"/>
            </a:xfrm>
            <a:custGeom>
              <a:avLst/>
              <a:gdLst/>
              <a:ahLst/>
              <a:cxnLst/>
              <a:rect l="l" t="t" r="r" b="b"/>
              <a:pathLst>
                <a:path w="4568" h="5006" extrusionOk="0">
                  <a:moveTo>
                    <a:pt x="1" y="0"/>
                  </a:moveTo>
                  <a:cubicBezTo>
                    <a:pt x="923" y="1089"/>
                    <a:pt x="1392" y="2480"/>
                    <a:pt x="1316" y="3901"/>
                  </a:cubicBezTo>
                  <a:cubicBezTo>
                    <a:pt x="1301" y="4279"/>
                    <a:pt x="1271" y="4642"/>
                    <a:pt x="1195" y="5005"/>
                  </a:cubicBezTo>
                  <a:cubicBezTo>
                    <a:pt x="1664" y="3024"/>
                    <a:pt x="2934" y="1255"/>
                    <a:pt x="4567"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062459" y="3961948"/>
              <a:ext cx="160868" cy="177442"/>
            </a:xfrm>
            <a:custGeom>
              <a:avLst/>
              <a:gdLst/>
              <a:ahLst/>
              <a:cxnLst/>
              <a:rect l="l" t="t" r="r" b="b"/>
              <a:pathLst>
                <a:path w="4552" h="5021" extrusionOk="0">
                  <a:moveTo>
                    <a:pt x="0" y="0"/>
                  </a:moveTo>
                  <a:cubicBezTo>
                    <a:pt x="983" y="1134"/>
                    <a:pt x="1467" y="2692"/>
                    <a:pt x="1270" y="4446"/>
                  </a:cubicBezTo>
                  <a:cubicBezTo>
                    <a:pt x="1255" y="4627"/>
                    <a:pt x="1210" y="4824"/>
                    <a:pt x="1180" y="5020"/>
                  </a:cubicBezTo>
                  <a:cubicBezTo>
                    <a:pt x="1648" y="3024"/>
                    <a:pt x="2918" y="1255"/>
                    <a:pt x="4552"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55203" y="3961948"/>
              <a:ext cx="154471" cy="140583"/>
            </a:xfrm>
            <a:custGeom>
              <a:avLst/>
              <a:gdLst/>
              <a:ahLst/>
              <a:cxnLst/>
              <a:rect l="l" t="t" r="r" b="b"/>
              <a:pathLst>
                <a:path w="4371" h="3978" extrusionOk="0">
                  <a:moveTo>
                    <a:pt x="1" y="0"/>
                  </a:moveTo>
                  <a:cubicBezTo>
                    <a:pt x="938" y="1104"/>
                    <a:pt x="1407" y="2525"/>
                    <a:pt x="1301" y="3977"/>
                  </a:cubicBezTo>
                  <a:lnTo>
                    <a:pt x="1331" y="3977"/>
                  </a:lnTo>
                  <a:cubicBezTo>
                    <a:pt x="1966" y="2404"/>
                    <a:pt x="3025" y="1028"/>
                    <a:pt x="4371"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257596" y="3961948"/>
              <a:ext cx="147509" cy="122948"/>
            </a:xfrm>
            <a:custGeom>
              <a:avLst/>
              <a:gdLst/>
              <a:ahLst/>
              <a:cxnLst/>
              <a:rect l="l" t="t" r="r" b="b"/>
              <a:pathLst>
                <a:path w="4174" h="3479" extrusionOk="0">
                  <a:moveTo>
                    <a:pt x="0" y="0"/>
                  </a:moveTo>
                  <a:cubicBezTo>
                    <a:pt x="802" y="983"/>
                    <a:pt x="1225" y="2208"/>
                    <a:pt x="1225" y="3478"/>
                  </a:cubicBezTo>
                  <a:lnTo>
                    <a:pt x="1422" y="3478"/>
                  </a:lnTo>
                  <a:cubicBezTo>
                    <a:pt x="2042" y="2117"/>
                    <a:pt x="2994" y="923"/>
                    <a:pt x="4174"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891381" y="3961948"/>
              <a:ext cx="151255" cy="128284"/>
            </a:xfrm>
            <a:custGeom>
              <a:avLst/>
              <a:gdLst/>
              <a:ahLst/>
              <a:cxnLst/>
              <a:rect l="l" t="t" r="r" b="b"/>
              <a:pathLst>
                <a:path w="4280" h="3630" extrusionOk="0">
                  <a:moveTo>
                    <a:pt x="0" y="0"/>
                  </a:moveTo>
                  <a:cubicBezTo>
                    <a:pt x="832" y="1028"/>
                    <a:pt x="1271" y="2314"/>
                    <a:pt x="1240" y="3629"/>
                  </a:cubicBezTo>
                  <a:cubicBezTo>
                    <a:pt x="1286" y="3614"/>
                    <a:pt x="1346" y="3599"/>
                    <a:pt x="1392" y="3599"/>
                  </a:cubicBezTo>
                  <a:cubicBezTo>
                    <a:pt x="2042" y="2178"/>
                    <a:pt x="3040" y="938"/>
                    <a:pt x="4280"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521419" y="3961948"/>
              <a:ext cx="155001" cy="145389"/>
            </a:xfrm>
            <a:custGeom>
              <a:avLst/>
              <a:gdLst/>
              <a:ahLst/>
              <a:cxnLst/>
              <a:rect l="l" t="t" r="r" b="b"/>
              <a:pathLst>
                <a:path w="4386" h="4114" extrusionOk="0">
                  <a:moveTo>
                    <a:pt x="1" y="0"/>
                  </a:moveTo>
                  <a:cubicBezTo>
                    <a:pt x="923" y="1089"/>
                    <a:pt x="1392" y="2480"/>
                    <a:pt x="1316" y="3901"/>
                  </a:cubicBezTo>
                  <a:cubicBezTo>
                    <a:pt x="1316" y="3977"/>
                    <a:pt x="1301" y="4038"/>
                    <a:pt x="1301" y="4113"/>
                  </a:cubicBezTo>
                  <a:cubicBezTo>
                    <a:pt x="1921" y="2480"/>
                    <a:pt x="2995" y="1059"/>
                    <a:pt x="4386"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09536" y="3924523"/>
              <a:ext cx="583569" cy="463873"/>
            </a:xfrm>
            <a:custGeom>
              <a:avLst/>
              <a:gdLst/>
              <a:ahLst/>
              <a:cxnLst/>
              <a:rect l="l" t="t" r="r" b="b"/>
              <a:pathLst>
                <a:path w="16513" h="13126" extrusionOk="0">
                  <a:moveTo>
                    <a:pt x="5005" y="1"/>
                  </a:moveTo>
                  <a:cubicBezTo>
                    <a:pt x="2102" y="1"/>
                    <a:pt x="106" y="1997"/>
                    <a:pt x="0" y="4673"/>
                  </a:cubicBezTo>
                  <a:lnTo>
                    <a:pt x="681" y="4673"/>
                  </a:lnTo>
                  <a:cubicBezTo>
                    <a:pt x="5686" y="4673"/>
                    <a:pt x="10555" y="8333"/>
                    <a:pt x="12248" y="13126"/>
                  </a:cubicBezTo>
                  <a:cubicBezTo>
                    <a:pt x="12127" y="9769"/>
                    <a:pt x="13776" y="6956"/>
                    <a:pt x="16513" y="5580"/>
                  </a:cubicBezTo>
                  <a:cubicBezTo>
                    <a:pt x="15500" y="2450"/>
                    <a:pt x="12309" y="1"/>
                    <a:pt x="9088"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66104" y="3924523"/>
              <a:ext cx="579859" cy="462283"/>
            </a:xfrm>
            <a:custGeom>
              <a:avLst/>
              <a:gdLst/>
              <a:ahLst/>
              <a:cxnLst/>
              <a:rect l="l" t="t" r="r" b="b"/>
              <a:pathLst>
                <a:path w="16408" h="13081" extrusionOk="0">
                  <a:moveTo>
                    <a:pt x="5278" y="1"/>
                  </a:moveTo>
                  <a:cubicBezTo>
                    <a:pt x="2103" y="1"/>
                    <a:pt x="1" y="2375"/>
                    <a:pt x="288" y="5444"/>
                  </a:cubicBezTo>
                  <a:cubicBezTo>
                    <a:pt x="303" y="5641"/>
                    <a:pt x="334" y="5853"/>
                    <a:pt x="379" y="6064"/>
                  </a:cubicBezTo>
                  <a:cubicBezTo>
                    <a:pt x="394" y="6125"/>
                    <a:pt x="409" y="6170"/>
                    <a:pt x="424" y="6216"/>
                  </a:cubicBezTo>
                  <a:lnTo>
                    <a:pt x="696" y="7455"/>
                  </a:lnTo>
                  <a:cubicBezTo>
                    <a:pt x="2541" y="8922"/>
                    <a:pt x="3948" y="10873"/>
                    <a:pt x="4764" y="13081"/>
                  </a:cubicBezTo>
                  <a:cubicBezTo>
                    <a:pt x="4613" y="8317"/>
                    <a:pt x="8030" y="4673"/>
                    <a:pt x="13020" y="4673"/>
                  </a:cubicBezTo>
                  <a:lnTo>
                    <a:pt x="16408" y="4673"/>
                  </a:lnTo>
                  <a:cubicBezTo>
                    <a:pt x="15137" y="1997"/>
                    <a:pt x="12264" y="1"/>
                    <a:pt x="9361"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5393" y="3924523"/>
              <a:ext cx="599614" cy="219673"/>
            </a:xfrm>
            <a:custGeom>
              <a:avLst/>
              <a:gdLst/>
              <a:ahLst/>
              <a:cxnLst/>
              <a:rect l="l" t="t" r="r" b="b"/>
              <a:pathLst>
                <a:path w="16967" h="6216" extrusionOk="0">
                  <a:moveTo>
                    <a:pt x="5293" y="1"/>
                  </a:moveTo>
                  <a:cubicBezTo>
                    <a:pt x="2102" y="1"/>
                    <a:pt x="0" y="2405"/>
                    <a:pt x="318" y="5505"/>
                  </a:cubicBezTo>
                  <a:cubicBezTo>
                    <a:pt x="348" y="5686"/>
                    <a:pt x="378" y="5883"/>
                    <a:pt x="408" y="6079"/>
                  </a:cubicBezTo>
                  <a:cubicBezTo>
                    <a:pt x="424" y="6125"/>
                    <a:pt x="439" y="6170"/>
                    <a:pt x="439" y="6216"/>
                  </a:cubicBezTo>
                  <a:lnTo>
                    <a:pt x="454" y="6216"/>
                  </a:lnTo>
                  <a:cubicBezTo>
                    <a:pt x="1882" y="5214"/>
                    <a:pt x="3597" y="4672"/>
                    <a:pt x="5347" y="4672"/>
                  </a:cubicBezTo>
                  <a:cubicBezTo>
                    <a:pt x="5394" y="4672"/>
                    <a:pt x="5442" y="4672"/>
                    <a:pt x="5489" y="4673"/>
                  </a:cubicBezTo>
                  <a:lnTo>
                    <a:pt x="11356" y="4673"/>
                  </a:lnTo>
                  <a:cubicBezTo>
                    <a:pt x="13322" y="4703"/>
                    <a:pt x="15258" y="5233"/>
                    <a:pt x="16966" y="6200"/>
                  </a:cubicBezTo>
                  <a:cubicBezTo>
                    <a:pt x="16210" y="2783"/>
                    <a:pt x="12823" y="1"/>
                    <a:pt x="9391"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68375" y="3893530"/>
              <a:ext cx="5044679" cy="1249976"/>
            </a:xfrm>
            <a:custGeom>
              <a:avLst/>
              <a:gdLst/>
              <a:ahLst/>
              <a:cxnLst/>
              <a:rect l="l" t="t" r="r" b="b"/>
              <a:pathLst>
                <a:path w="142747" h="35370" extrusionOk="0">
                  <a:moveTo>
                    <a:pt x="77331" y="878"/>
                  </a:moveTo>
                  <a:cubicBezTo>
                    <a:pt x="80764" y="878"/>
                    <a:pt x="84166" y="3660"/>
                    <a:pt x="84907" y="7093"/>
                  </a:cubicBezTo>
                  <a:lnTo>
                    <a:pt x="85436" y="9512"/>
                  </a:lnTo>
                  <a:cubicBezTo>
                    <a:pt x="83138" y="7108"/>
                    <a:pt x="79932" y="5550"/>
                    <a:pt x="76681" y="5550"/>
                  </a:cubicBezTo>
                  <a:lnTo>
                    <a:pt x="70814" y="5550"/>
                  </a:lnTo>
                  <a:cubicBezTo>
                    <a:pt x="69937" y="5550"/>
                    <a:pt x="69060" y="5671"/>
                    <a:pt x="68228" y="5913"/>
                  </a:cubicBezTo>
                  <a:cubicBezTo>
                    <a:pt x="68152" y="3040"/>
                    <a:pt x="70209" y="878"/>
                    <a:pt x="73233" y="878"/>
                  </a:cubicBezTo>
                  <a:close/>
                  <a:moveTo>
                    <a:pt x="113904" y="13692"/>
                  </a:moveTo>
                  <a:lnTo>
                    <a:pt x="113904" y="13692"/>
                  </a:lnTo>
                  <a:cubicBezTo>
                    <a:pt x="113904" y="13746"/>
                    <a:pt x="113905" y="13800"/>
                    <a:pt x="113906" y="13855"/>
                  </a:cubicBezTo>
                  <a:lnTo>
                    <a:pt x="113906" y="13855"/>
                  </a:lnTo>
                  <a:cubicBezTo>
                    <a:pt x="113907" y="13859"/>
                    <a:pt x="113908" y="13863"/>
                    <a:pt x="113910" y="13867"/>
                  </a:cubicBezTo>
                  <a:cubicBezTo>
                    <a:pt x="113908" y="13808"/>
                    <a:pt x="113906" y="13750"/>
                    <a:pt x="113904" y="13692"/>
                  </a:cubicBezTo>
                  <a:close/>
                  <a:moveTo>
                    <a:pt x="11205" y="13992"/>
                  </a:moveTo>
                  <a:cubicBezTo>
                    <a:pt x="11205" y="13996"/>
                    <a:pt x="11205" y="13999"/>
                    <a:pt x="11205" y="14002"/>
                  </a:cubicBezTo>
                  <a:lnTo>
                    <a:pt x="11205" y="14002"/>
                  </a:lnTo>
                  <a:cubicBezTo>
                    <a:pt x="11205" y="14002"/>
                    <a:pt x="11205" y="14003"/>
                    <a:pt x="11205" y="14003"/>
                  </a:cubicBezTo>
                  <a:cubicBezTo>
                    <a:pt x="11205" y="13999"/>
                    <a:pt x="11205" y="13996"/>
                    <a:pt x="11205" y="13992"/>
                  </a:cubicBezTo>
                  <a:close/>
                  <a:moveTo>
                    <a:pt x="59412" y="878"/>
                  </a:moveTo>
                  <a:cubicBezTo>
                    <a:pt x="62618" y="878"/>
                    <a:pt x="65809" y="3327"/>
                    <a:pt x="66822" y="6457"/>
                  </a:cubicBezTo>
                  <a:cubicBezTo>
                    <a:pt x="64085" y="7833"/>
                    <a:pt x="62436" y="10646"/>
                    <a:pt x="62557" y="14003"/>
                  </a:cubicBezTo>
                  <a:cubicBezTo>
                    <a:pt x="60864" y="9210"/>
                    <a:pt x="55995" y="5550"/>
                    <a:pt x="50990" y="5550"/>
                  </a:cubicBezTo>
                  <a:lnTo>
                    <a:pt x="50309" y="5550"/>
                  </a:lnTo>
                  <a:cubicBezTo>
                    <a:pt x="50415" y="2874"/>
                    <a:pt x="52411" y="878"/>
                    <a:pt x="55314" y="878"/>
                  </a:cubicBezTo>
                  <a:close/>
                  <a:moveTo>
                    <a:pt x="131118" y="772"/>
                  </a:moveTo>
                  <a:cubicBezTo>
                    <a:pt x="134536" y="772"/>
                    <a:pt x="137938" y="3569"/>
                    <a:pt x="138694" y="7002"/>
                  </a:cubicBezTo>
                  <a:lnTo>
                    <a:pt x="140372" y="14668"/>
                  </a:lnTo>
                  <a:cubicBezTo>
                    <a:pt x="140554" y="15500"/>
                    <a:pt x="140554" y="16377"/>
                    <a:pt x="140372" y="17224"/>
                  </a:cubicBezTo>
                  <a:lnTo>
                    <a:pt x="140025" y="15440"/>
                  </a:lnTo>
                  <a:cubicBezTo>
                    <a:pt x="138936" y="9905"/>
                    <a:pt x="133553" y="5414"/>
                    <a:pt x="128018" y="5414"/>
                  </a:cubicBezTo>
                  <a:lnTo>
                    <a:pt x="122015" y="5414"/>
                  </a:lnTo>
                  <a:cubicBezTo>
                    <a:pt x="122136" y="2753"/>
                    <a:pt x="124132" y="772"/>
                    <a:pt x="127020" y="772"/>
                  </a:cubicBezTo>
                  <a:close/>
                  <a:moveTo>
                    <a:pt x="50082" y="6669"/>
                  </a:moveTo>
                  <a:cubicBezTo>
                    <a:pt x="54997" y="6669"/>
                    <a:pt x="59775" y="10676"/>
                    <a:pt x="60743" y="15591"/>
                  </a:cubicBezTo>
                  <a:lnTo>
                    <a:pt x="61922" y="21579"/>
                  </a:lnTo>
                  <a:cubicBezTo>
                    <a:pt x="58883" y="18403"/>
                    <a:pt x="54649" y="16392"/>
                    <a:pt x="50203" y="16392"/>
                  </a:cubicBezTo>
                  <a:lnTo>
                    <a:pt x="41781" y="16392"/>
                  </a:lnTo>
                  <a:cubicBezTo>
                    <a:pt x="41738" y="16392"/>
                    <a:pt x="41696" y="16392"/>
                    <a:pt x="41654" y="16392"/>
                  </a:cubicBezTo>
                  <a:cubicBezTo>
                    <a:pt x="40185" y="16392"/>
                    <a:pt x="38732" y="16648"/>
                    <a:pt x="37350" y="17118"/>
                  </a:cubicBezTo>
                  <a:lnTo>
                    <a:pt x="37048" y="15591"/>
                  </a:lnTo>
                  <a:cubicBezTo>
                    <a:pt x="36080" y="10676"/>
                    <a:pt x="39301" y="6669"/>
                    <a:pt x="44215" y="6669"/>
                  </a:cubicBezTo>
                  <a:close/>
                  <a:moveTo>
                    <a:pt x="101420" y="6533"/>
                  </a:moveTo>
                  <a:cubicBezTo>
                    <a:pt x="106334" y="6533"/>
                    <a:pt x="111112" y="10525"/>
                    <a:pt x="112080" y="15440"/>
                  </a:cubicBezTo>
                  <a:lnTo>
                    <a:pt x="112307" y="16559"/>
                  </a:lnTo>
                  <a:cubicBezTo>
                    <a:pt x="106788" y="17859"/>
                    <a:pt x="102977" y="22516"/>
                    <a:pt x="102780" y="28323"/>
                  </a:cubicBezTo>
                  <a:cubicBezTo>
                    <a:pt x="100966" y="21927"/>
                    <a:pt x="95129" y="16937"/>
                    <a:pt x="88551" y="16271"/>
                  </a:cubicBezTo>
                  <a:lnTo>
                    <a:pt x="88385" y="15440"/>
                  </a:lnTo>
                  <a:cubicBezTo>
                    <a:pt x="87432" y="10525"/>
                    <a:pt x="90638" y="6533"/>
                    <a:pt x="95552" y="6533"/>
                  </a:cubicBezTo>
                  <a:close/>
                  <a:moveTo>
                    <a:pt x="75758" y="6669"/>
                  </a:moveTo>
                  <a:cubicBezTo>
                    <a:pt x="80673" y="6669"/>
                    <a:pt x="85466" y="10676"/>
                    <a:pt x="86419" y="15591"/>
                  </a:cubicBezTo>
                  <a:lnTo>
                    <a:pt x="86540" y="16196"/>
                  </a:lnTo>
                  <a:lnTo>
                    <a:pt x="78616" y="16196"/>
                  </a:lnTo>
                  <a:cubicBezTo>
                    <a:pt x="71403" y="16196"/>
                    <a:pt x="66081" y="21503"/>
                    <a:pt x="65914" y="28429"/>
                  </a:cubicBezTo>
                  <a:cubicBezTo>
                    <a:pt x="65688" y="27673"/>
                    <a:pt x="65415" y="26917"/>
                    <a:pt x="65083" y="26206"/>
                  </a:cubicBezTo>
                  <a:lnTo>
                    <a:pt x="62996" y="15591"/>
                  </a:lnTo>
                  <a:cubicBezTo>
                    <a:pt x="62890" y="15062"/>
                    <a:pt x="62739" y="14532"/>
                    <a:pt x="62573" y="14018"/>
                  </a:cubicBezTo>
                  <a:cubicBezTo>
                    <a:pt x="62482" y="9860"/>
                    <a:pt x="65521" y="6669"/>
                    <a:pt x="69891" y="6669"/>
                  </a:cubicBezTo>
                  <a:close/>
                  <a:moveTo>
                    <a:pt x="113169" y="772"/>
                  </a:moveTo>
                  <a:cubicBezTo>
                    <a:pt x="116118" y="772"/>
                    <a:pt x="119051" y="2843"/>
                    <a:pt x="120291" y="5596"/>
                  </a:cubicBezTo>
                  <a:cubicBezTo>
                    <a:pt x="116370" y="6371"/>
                    <a:pt x="113816" y="9601"/>
                    <a:pt x="113904" y="13692"/>
                  </a:cubicBezTo>
                  <a:lnTo>
                    <a:pt x="113904" y="13692"/>
                  </a:lnTo>
                  <a:cubicBezTo>
                    <a:pt x="113917" y="9613"/>
                    <a:pt x="116927" y="6533"/>
                    <a:pt x="121244" y="6533"/>
                  </a:cubicBezTo>
                  <a:lnTo>
                    <a:pt x="127111" y="6533"/>
                  </a:lnTo>
                  <a:cubicBezTo>
                    <a:pt x="132025" y="6533"/>
                    <a:pt x="136804" y="10525"/>
                    <a:pt x="137772" y="15440"/>
                  </a:cubicBezTo>
                  <a:lnTo>
                    <a:pt x="139919" y="26418"/>
                  </a:lnTo>
                  <a:cubicBezTo>
                    <a:pt x="140146" y="27476"/>
                    <a:pt x="140146" y="28565"/>
                    <a:pt x="139949" y="29623"/>
                  </a:cubicBezTo>
                  <a:cubicBezTo>
                    <a:pt x="138512" y="22123"/>
                    <a:pt x="131526" y="16196"/>
                    <a:pt x="123905" y="16196"/>
                  </a:cubicBezTo>
                  <a:lnTo>
                    <a:pt x="115483" y="16196"/>
                  </a:lnTo>
                  <a:cubicBezTo>
                    <a:pt x="115059" y="16196"/>
                    <a:pt x="114636" y="16211"/>
                    <a:pt x="114227" y="16241"/>
                  </a:cubicBezTo>
                  <a:lnTo>
                    <a:pt x="114076" y="15440"/>
                  </a:lnTo>
                  <a:cubicBezTo>
                    <a:pt x="113970" y="14899"/>
                    <a:pt x="113914" y="14369"/>
                    <a:pt x="113906" y="13855"/>
                  </a:cubicBezTo>
                  <a:lnTo>
                    <a:pt x="113906" y="13855"/>
                  </a:lnTo>
                  <a:cubicBezTo>
                    <a:pt x="112390" y="9627"/>
                    <a:pt x="108432" y="6290"/>
                    <a:pt x="104081" y="5565"/>
                  </a:cubicBezTo>
                  <a:cubicBezTo>
                    <a:pt x="104126" y="2828"/>
                    <a:pt x="106137" y="772"/>
                    <a:pt x="109086" y="772"/>
                  </a:cubicBezTo>
                  <a:close/>
                  <a:moveTo>
                    <a:pt x="109706" y="1"/>
                  </a:moveTo>
                  <a:cubicBezTo>
                    <a:pt x="106319" y="1"/>
                    <a:pt x="104036" y="2375"/>
                    <a:pt x="104051" y="5565"/>
                  </a:cubicBezTo>
                  <a:cubicBezTo>
                    <a:pt x="104005" y="5550"/>
                    <a:pt x="103945" y="5535"/>
                    <a:pt x="103899" y="5535"/>
                  </a:cubicBezTo>
                  <a:cubicBezTo>
                    <a:pt x="102508" y="2420"/>
                    <a:pt x="99212" y="91"/>
                    <a:pt x="95885" y="91"/>
                  </a:cubicBezTo>
                  <a:lnTo>
                    <a:pt x="91787" y="91"/>
                  </a:lnTo>
                  <a:cubicBezTo>
                    <a:pt x="88279" y="91"/>
                    <a:pt x="85935" y="2677"/>
                    <a:pt x="86162" y="6049"/>
                  </a:cubicBezTo>
                  <a:cubicBezTo>
                    <a:pt x="86026" y="3116"/>
                    <a:pt x="88098" y="878"/>
                    <a:pt x="91167" y="878"/>
                  </a:cubicBezTo>
                  <a:lnTo>
                    <a:pt x="95265" y="878"/>
                  </a:lnTo>
                  <a:cubicBezTo>
                    <a:pt x="98108" y="878"/>
                    <a:pt x="100936" y="2798"/>
                    <a:pt x="102236" y="5414"/>
                  </a:cubicBezTo>
                  <a:lnTo>
                    <a:pt x="96460" y="5414"/>
                  </a:lnTo>
                  <a:cubicBezTo>
                    <a:pt x="91439" y="5414"/>
                    <a:pt x="87992" y="9119"/>
                    <a:pt x="88219" y="13943"/>
                  </a:cubicBezTo>
                  <a:cubicBezTo>
                    <a:pt x="88067" y="13534"/>
                    <a:pt x="87901" y="13156"/>
                    <a:pt x="87720" y="12763"/>
                  </a:cubicBezTo>
                  <a:lnTo>
                    <a:pt x="86480" y="7093"/>
                  </a:lnTo>
                  <a:cubicBezTo>
                    <a:pt x="86404" y="6745"/>
                    <a:pt x="86298" y="6397"/>
                    <a:pt x="86162" y="6049"/>
                  </a:cubicBezTo>
                  <a:cubicBezTo>
                    <a:pt x="84922" y="2677"/>
                    <a:pt x="81459" y="91"/>
                    <a:pt x="77951" y="91"/>
                  </a:cubicBezTo>
                  <a:lnTo>
                    <a:pt x="73853" y="91"/>
                  </a:lnTo>
                  <a:cubicBezTo>
                    <a:pt x="70390" y="91"/>
                    <a:pt x="68062" y="2601"/>
                    <a:pt x="68228" y="5913"/>
                  </a:cubicBezTo>
                  <a:lnTo>
                    <a:pt x="68198" y="5913"/>
                  </a:lnTo>
                  <a:cubicBezTo>
                    <a:pt x="66912" y="2617"/>
                    <a:pt x="63495" y="91"/>
                    <a:pt x="60017" y="91"/>
                  </a:cubicBezTo>
                  <a:lnTo>
                    <a:pt x="55934" y="91"/>
                  </a:lnTo>
                  <a:cubicBezTo>
                    <a:pt x="52592" y="91"/>
                    <a:pt x="50309" y="2420"/>
                    <a:pt x="50294" y="5550"/>
                  </a:cubicBezTo>
                  <a:lnTo>
                    <a:pt x="50112" y="5550"/>
                  </a:lnTo>
                  <a:cubicBezTo>
                    <a:pt x="48721" y="2420"/>
                    <a:pt x="45425" y="91"/>
                    <a:pt x="42083" y="91"/>
                  </a:cubicBezTo>
                  <a:lnTo>
                    <a:pt x="38000" y="91"/>
                  </a:lnTo>
                  <a:cubicBezTo>
                    <a:pt x="34386" y="91"/>
                    <a:pt x="32012" y="2813"/>
                    <a:pt x="32390" y="6321"/>
                  </a:cubicBezTo>
                  <a:cubicBezTo>
                    <a:pt x="32103" y="3252"/>
                    <a:pt x="34205" y="878"/>
                    <a:pt x="37380" y="878"/>
                  </a:cubicBezTo>
                  <a:lnTo>
                    <a:pt x="41478" y="878"/>
                  </a:lnTo>
                  <a:cubicBezTo>
                    <a:pt x="44366" y="878"/>
                    <a:pt x="47239" y="2874"/>
                    <a:pt x="48510" y="5550"/>
                  </a:cubicBezTo>
                  <a:lnTo>
                    <a:pt x="45122" y="5550"/>
                  </a:lnTo>
                  <a:cubicBezTo>
                    <a:pt x="40132" y="5550"/>
                    <a:pt x="36715" y="9194"/>
                    <a:pt x="36866" y="13958"/>
                  </a:cubicBezTo>
                  <a:cubicBezTo>
                    <a:pt x="36050" y="11750"/>
                    <a:pt x="34643" y="9799"/>
                    <a:pt x="32798" y="8332"/>
                  </a:cubicBezTo>
                  <a:lnTo>
                    <a:pt x="32526" y="7093"/>
                  </a:lnTo>
                  <a:cubicBezTo>
                    <a:pt x="32511" y="7047"/>
                    <a:pt x="32496" y="7002"/>
                    <a:pt x="32481" y="6941"/>
                  </a:cubicBezTo>
                  <a:cubicBezTo>
                    <a:pt x="31574" y="3146"/>
                    <a:pt x="27808" y="91"/>
                    <a:pt x="23983" y="91"/>
                  </a:cubicBezTo>
                  <a:lnTo>
                    <a:pt x="19885" y="91"/>
                  </a:lnTo>
                  <a:cubicBezTo>
                    <a:pt x="16256" y="91"/>
                    <a:pt x="13881" y="2843"/>
                    <a:pt x="14290" y="6382"/>
                  </a:cubicBezTo>
                  <a:cubicBezTo>
                    <a:pt x="13972" y="3282"/>
                    <a:pt x="16074" y="878"/>
                    <a:pt x="19265" y="878"/>
                  </a:cubicBezTo>
                  <a:lnTo>
                    <a:pt x="23363" y="878"/>
                  </a:lnTo>
                  <a:cubicBezTo>
                    <a:pt x="26795" y="878"/>
                    <a:pt x="30182" y="3660"/>
                    <a:pt x="30938" y="7077"/>
                  </a:cubicBezTo>
                  <a:cubicBezTo>
                    <a:pt x="29230" y="6095"/>
                    <a:pt x="27294" y="5580"/>
                    <a:pt x="25328" y="5550"/>
                  </a:cubicBezTo>
                  <a:lnTo>
                    <a:pt x="19461" y="5550"/>
                  </a:lnTo>
                  <a:cubicBezTo>
                    <a:pt x="19414" y="5549"/>
                    <a:pt x="19366" y="5549"/>
                    <a:pt x="19319" y="5549"/>
                  </a:cubicBezTo>
                  <a:cubicBezTo>
                    <a:pt x="17569" y="5549"/>
                    <a:pt x="15854" y="6091"/>
                    <a:pt x="14426" y="7093"/>
                  </a:cubicBezTo>
                  <a:cubicBezTo>
                    <a:pt x="14411" y="7047"/>
                    <a:pt x="14396" y="7002"/>
                    <a:pt x="14380" y="6956"/>
                  </a:cubicBezTo>
                  <a:cubicBezTo>
                    <a:pt x="13473" y="3146"/>
                    <a:pt x="9708" y="91"/>
                    <a:pt x="5882" y="91"/>
                  </a:cubicBezTo>
                  <a:lnTo>
                    <a:pt x="1784" y="91"/>
                  </a:lnTo>
                  <a:cubicBezTo>
                    <a:pt x="1179" y="91"/>
                    <a:pt x="575" y="182"/>
                    <a:pt x="0" y="348"/>
                  </a:cubicBezTo>
                  <a:lnTo>
                    <a:pt x="0" y="999"/>
                  </a:lnTo>
                  <a:cubicBezTo>
                    <a:pt x="378" y="908"/>
                    <a:pt x="771" y="878"/>
                    <a:pt x="1164" y="878"/>
                  </a:cubicBezTo>
                  <a:lnTo>
                    <a:pt x="5262" y="878"/>
                  </a:lnTo>
                  <a:cubicBezTo>
                    <a:pt x="8695" y="878"/>
                    <a:pt x="12097" y="3660"/>
                    <a:pt x="12853" y="7093"/>
                  </a:cubicBezTo>
                  <a:lnTo>
                    <a:pt x="13110" y="8287"/>
                  </a:lnTo>
                  <a:cubicBezTo>
                    <a:pt x="11827" y="9782"/>
                    <a:pt x="11117" y="11759"/>
                    <a:pt x="11205" y="13992"/>
                  </a:cubicBezTo>
                  <a:lnTo>
                    <a:pt x="11205" y="13992"/>
                  </a:lnTo>
                  <a:cubicBezTo>
                    <a:pt x="11142" y="9847"/>
                    <a:pt x="14163" y="6669"/>
                    <a:pt x="18539" y="6669"/>
                  </a:cubicBezTo>
                  <a:lnTo>
                    <a:pt x="24406" y="6669"/>
                  </a:lnTo>
                  <a:cubicBezTo>
                    <a:pt x="29320" y="6669"/>
                    <a:pt x="34114" y="10676"/>
                    <a:pt x="35067" y="15591"/>
                  </a:cubicBezTo>
                  <a:lnTo>
                    <a:pt x="35535" y="17904"/>
                  </a:lnTo>
                  <a:cubicBezTo>
                    <a:pt x="31710" y="19946"/>
                    <a:pt x="29230" y="23862"/>
                    <a:pt x="29079" y="28520"/>
                  </a:cubicBezTo>
                  <a:cubicBezTo>
                    <a:pt x="27128" y="21639"/>
                    <a:pt x="20520" y="16392"/>
                    <a:pt x="13337" y="16392"/>
                  </a:cubicBezTo>
                  <a:lnTo>
                    <a:pt x="11795" y="16392"/>
                  </a:lnTo>
                  <a:lnTo>
                    <a:pt x="11644" y="15591"/>
                  </a:lnTo>
                  <a:cubicBezTo>
                    <a:pt x="11538" y="15062"/>
                    <a:pt x="11386" y="14532"/>
                    <a:pt x="11205" y="14018"/>
                  </a:cubicBezTo>
                  <a:cubicBezTo>
                    <a:pt x="11205" y="14013"/>
                    <a:pt x="11205" y="14008"/>
                    <a:pt x="11205" y="14002"/>
                  </a:cubicBezTo>
                  <a:lnTo>
                    <a:pt x="11205" y="14002"/>
                  </a:lnTo>
                  <a:cubicBezTo>
                    <a:pt x="9541" y="9330"/>
                    <a:pt x="4869" y="5732"/>
                    <a:pt x="0" y="5565"/>
                  </a:cubicBezTo>
                  <a:lnTo>
                    <a:pt x="0" y="6760"/>
                  </a:lnTo>
                  <a:cubicBezTo>
                    <a:pt x="4446" y="7380"/>
                    <a:pt x="8513" y="11100"/>
                    <a:pt x="9390" y="15591"/>
                  </a:cubicBezTo>
                  <a:lnTo>
                    <a:pt x="9542" y="16392"/>
                  </a:lnTo>
                  <a:lnTo>
                    <a:pt x="4914" y="16392"/>
                  </a:lnTo>
                  <a:cubicBezTo>
                    <a:pt x="4876" y="16392"/>
                    <a:pt x="4838" y="16392"/>
                    <a:pt x="4800" y="16392"/>
                  </a:cubicBezTo>
                  <a:cubicBezTo>
                    <a:pt x="3160" y="16392"/>
                    <a:pt x="1537" y="16708"/>
                    <a:pt x="0" y="17284"/>
                  </a:cubicBezTo>
                  <a:lnTo>
                    <a:pt x="0" y="18509"/>
                  </a:lnTo>
                  <a:cubicBezTo>
                    <a:pt x="1134" y="18161"/>
                    <a:pt x="2298" y="17995"/>
                    <a:pt x="3493" y="17995"/>
                  </a:cubicBezTo>
                  <a:lnTo>
                    <a:pt x="11901" y="17995"/>
                  </a:lnTo>
                  <a:cubicBezTo>
                    <a:pt x="18962" y="17995"/>
                    <a:pt x="25419" y="23741"/>
                    <a:pt x="26311" y="30788"/>
                  </a:cubicBezTo>
                  <a:lnTo>
                    <a:pt x="26886" y="35370"/>
                  </a:lnTo>
                  <a:lnTo>
                    <a:pt x="30122" y="35370"/>
                  </a:lnTo>
                  <a:lnTo>
                    <a:pt x="29547" y="30788"/>
                  </a:lnTo>
                  <a:cubicBezTo>
                    <a:pt x="29441" y="30032"/>
                    <a:pt x="29290" y="29291"/>
                    <a:pt x="29079" y="28550"/>
                  </a:cubicBezTo>
                  <a:cubicBezTo>
                    <a:pt x="29396" y="22562"/>
                    <a:pt x="34069" y="17995"/>
                    <a:pt x="40359" y="17995"/>
                  </a:cubicBezTo>
                  <a:lnTo>
                    <a:pt x="48767" y="17995"/>
                  </a:lnTo>
                  <a:cubicBezTo>
                    <a:pt x="55828" y="17995"/>
                    <a:pt x="62285" y="23741"/>
                    <a:pt x="63177" y="30788"/>
                  </a:cubicBezTo>
                  <a:lnTo>
                    <a:pt x="63450" y="33011"/>
                  </a:lnTo>
                  <a:cubicBezTo>
                    <a:pt x="61575" y="32527"/>
                    <a:pt x="59639" y="32285"/>
                    <a:pt x="57703" y="32270"/>
                  </a:cubicBezTo>
                  <a:lnTo>
                    <a:pt x="44699" y="32270"/>
                  </a:lnTo>
                  <a:cubicBezTo>
                    <a:pt x="44646" y="32269"/>
                    <a:pt x="44592" y="32269"/>
                    <a:pt x="44539" y="32269"/>
                  </a:cubicBezTo>
                  <a:cubicBezTo>
                    <a:pt x="40693" y="32269"/>
                    <a:pt x="36927" y="33341"/>
                    <a:pt x="33675" y="35370"/>
                  </a:cubicBezTo>
                  <a:lnTo>
                    <a:pt x="37607" y="35370"/>
                  </a:lnTo>
                  <a:cubicBezTo>
                    <a:pt x="39180" y="34961"/>
                    <a:pt x="40798" y="34765"/>
                    <a:pt x="42416" y="34765"/>
                  </a:cubicBezTo>
                  <a:lnTo>
                    <a:pt x="55435" y="34765"/>
                  </a:lnTo>
                  <a:cubicBezTo>
                    <a:pt x="57083" y="34765"/>
                    <a:pt x="58747" y="34961"/>
                    <a:pt x="60350" y="35370"/>
                  </a:cubicBezTo>
                  <a:lnTo>
                    <a:pt x="69317" y="35370"/>
                  </a:lnTo>
                  <a:cubicBezTo>
                    <a:pt x="68379" y="34840"/>
                    <a:pt x="67427" y="34387"/>
                    <a:pt x="66429" y="33994"/>
                  </a:cubicBezTo>
                  <a:lnTo>
                    <a:pt x="66005" y="30591"/>
                  </a:lnTo>
                  <a:cubicBezTo>
                    <a:pt x="65113" y="23529"/>
                    <a:pt x="70133" y="17798"/>
                    <a:pt x="77195" y="17798"/>
                  </a:cubicBezTo>
                  <a:lnTo>
                    <a:pt x="85618" y="17798"/>
                  </a:lnTo>
                  <a:cubicBezTo>
                    <a:pt x="92664" y="17798"/>
                    <a:pt x="99121" y="23529"/>
                    <a:pt x="100013" y="30591"/>
                  </a:cubicBezTo>
                  <a:lnTo>
                    <a:pt x="100240" y="32406"/>
                  </a:lnTo>
                  <a:cubicBezTo>
                    <a:pt x="97155" y="32708"/>
                    <a:pt x="94192" y="33736"/>
                    <a:pt x="91560" y="35370"/>
                  </a:cubicBezTo>
                  <a:lnTo>
                    <a:pt x="95492" y="35370"/>
                  </a:lnTo>
                  <a:cubicBezTo>
                    <a:pt x="97065" y="34961"/>
                    <a:pt x="98683" y="34765"/>
                    <a:pt x="100301" y="34765"/>
                  </a:cubicBezTo>
                  <a:lnTo>
                    <a:pt x="113320" y="34765"/>
                  </a:lnTo>
                  <a:cubicBezTo>
                    <a:pt x="114968" y="34765"/>
                    <a:pt x="116632" y="34961"/>
                    <a:pt x="118235" y="35370"/>
                  </a:cubicBezTo>
                  <a:lnTo>
                    <a:pt x="127202" y="35370"/>
                  </a:lnTo>
                  <a:cubicBezTo>
                    <a:pt x="123663" y="33358"/>
                    <a:pt x="119656" y="32300"/>
                    <a:pt x="115588" y="32270"/>
                  </a:cubicBezTo>
                  <a:lnTo>
                    <a:pt x="103083" y="32270"/>
                  </a:lnTo>
                  <a:lnTo>
                    <a:pt x="102871" y="30591"/>
                  </a:lnTo>
                  <a:cubicBezTo>
                    <a:pt x="101979" y="23529"/>
                    <a:pt x="106999" y="17798"/>
                    <a:pt x="114061" y="17798"/>
                  </a:cubicBezTo>
                  <a:lnTo>
                    <a:pt x="122484" y="17798"/>
                  </a:lnTo>
                  <a:cubicBezTo>
                    <a:pt x="129530" y="17798"/>
                    <a:pt x="135987" y="23529"/>
                    <a:pt x="136879" y="30591"/>
                  </a:cubicBezTo>
                  <a:lnTo>
                    <a:pt x="137484" y="35370"/>
                  </a:lnTo>
                  <a:lnTo>
                    <a:pt x="140720" y="35370"/>
                  </a:lnTo>
                  <a:lnTo>
                    <a:pt x="140493" y="33676"/>
                  </a:lnTo>
                  <a:cubicBezTo>
                    <a:pt x="142051" y="31846"/>
                    <a:pt x="142746" y="29276"/>
                    <a:pt x="142172" y="26418"/>
                  </a:cubicBezTo>
                  <a:lnTo>
                    <a:pt x="140871" y="19734"/>
                  </a:lnTo>
                  <a:cubicBezTo>
                    <a:pt x="141930" y="18464"/>
                    <a:pt x="142384" y="16664"/>
                    <a:pt x="141945" y="14668"/>
                  </a:cubicBezTo>
                  <a:lnTo>
                    <a:pt x="140267" y="7002"/>
                  </a:lnTo>
                  <a:cubicBezTo>
                    <a:pt x="139420" y="3131"/>
                    <a:pt x="135594" y="1"/>
                    <a:pt x="131738" y="1"/>
                  </a:cubicBezTo>
                  <a:lnTo>
                    <a:pt x="127640" y="1"/>
                  </a:lnTo>
                  <a:cubicBezTo>
                    <a:pt x="124313" y="1"/>
                    <a:pt x="122045" y="2314"/>
                    <a:pt x="122000" y="5414"/>
                  </a:cubicBezTo>
                  <a:lnTo>
                    <a:pt x="121803" y="5414"/>
                  </a:lnTo>
                  <a:cubicBezTo>
                    <a:pt x="120412" y="2314"/>
                    <a:pt x="117116" y="1"/>
                    <a:pt x="113804"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68375" y="3924523"/>
              <a:ext cx="463343" cy="463873"/>
            </a:xfrm>
            <a:custGeom>
              <a:avLst/>
              <a:gdLst/>
              <a:ahLst/>
              <a:cxnLst/>
              <a:rect l="l" t="t" r="r" b="b"/>
              <a:pathLst>
                <a:path w="13111" h="13126" extrusionOk="0">
                  <a:moveTo>
                    <a:pt x="1164" y="1"/>
                  </a:moveTo>
                  <a:cubicBezTo>
                    <a:pt x="771" y="1"/>
                    <a:pt x="378" y="31"/>
                    <a:pt x="0" y="122"/>
                  </a:cubicBezTo>
                  <a:lnTo>
                    <a:pt x="0" y="4688"/>
                  </a:lnTo>
                  <a:cubicBezTo>
                    <a:pt x="4869" y="4855"/>
                    <a:pt x="9542" y="8453"/>
                    <a:pt x="11205" y="13126"/>
                  </a:cubicBezTo>
                  <a:cubicBezTo>
                    <a:pt x="11114" y="10888"/>
                    <a:pt x="11825" y="8907"/>
                    <a:pt x="13110" y="7410"/>
                  </a:cubicBezTo>
                  <a:lnTo>
                    <a:pt x="12853" y="6216"/>
                  </a:lnTo>
                  <a:cubicBezTo>
                    <a:pt x="12097" y="2783"/>
                    <a:pt x="8695" y="1"/>
                    <a:pt x="5262"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571734" y="3924523"/>
              <a:ext cx="572932" cy="461752"/>
            </a:xfrm>
            <a:custGeom>
              <a:avLst/>
              <a:gdLst/>
              <a:ahLst/>
              <a:cxnLst/>
              <a:rect l="l" t="t" r="r" b="b"/>
              <a:pathLst>
                <a:path w="16212" h="13066" extrusionOk="0">
                  <a:moveTo>
                    <a:pt x="5142" y="1"/>
                  </a:moveTo>
                  <a:cubicBezTo>
                    <a:pt x="2073" y="1"/>
                    <a:pt x="1" y="2239"/>
                    <a:pt x="137" y="5172"/>
                  </a:cubicBezTo>
                  <a:cubicBezTo>
                    <a:pt x="273" y="5520"/>
                    <a:pt x="379" y="5868"/>
                    <a:pt x="455" y="6216"/>
                  </a:cubicBezTo>
                  <a:lnTo>
                    <a:pt x="1695" y="11886"/>
                  </a:lnTo>
                  <a:cubicBezTo>
                    <a:pt x="1876" y="12264"/>
                    <a:pt x="2042" y="12657"/>
                    <a:pt x="2194" y="13066"/>
                  </a:cubicBezTo>
                  <a:cubicBezTo>
                    <a:pt x="1967" y="8242"/>
                    <a:pt x="5414" y="4537"/>
                    <a:pt x="10435" y="4537"/>
                  </a:cubicBezTo>
                  <a:lnTo>
                    <a:pt x="16211" y="4537"/>
                  </a:lnTo>
                  <a:cubicBezTo>
                    <a:pt x="14911" y="1921"/>
                    <a:pt x="12083" y="1"/>
                    <a:pt x="9240"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40105" y="3924523"/>
              <a:ext cx="610852" cy="305161"/>
            </a:xfrm>
            <a:custGeom>
              <a:avLst/>
              <a:gdLst/>
              <a:ahLst/>
              <a:cxnLst/>
              <a:rect l="l" t="t" r="r" b="b"/>
              <a:pathLst>
                <a:path w="17285" h="8635" extrusionOk="0">
                  <a:moveTo>
                    <a:pt x="5081" y="1"/>
                  </a:moveTo>
                  <a:cubicBezTo>
                    <a:pt x="2057" y="1"/>
                    <a:pt x="0" y="2163"/>
                    <a:pt x="76" y="5036"/>
                  </a:cubicBezTo>
                  <a:cubicBezTo>
                    <a:pt x="908" y="4794"/>
                    <a:pt x="1785" y="4673"/>
                    <a:pt x="2662" y="4673"/>
                  </a:cubicBezTo>
                  <a:lnTo>
                    <a:pt x="8529" y="4673"/>
                  </a:lnTo>
                  <a:cubicBezTo>
                    <a:pt x="11780" y="4673"/>
                    <a:pt x="14986" y="6231"/>
                    <a:pt x="17284" y="8635"/>
                  </a:cubicBezTo>
                  <a:lnTo>
                    <a:pt x="16755" y="6216"/>
                  </a:lnTo>
                  <a:cubicBezTo>
                    <a:pt x="16014" y="2783"/>
                    <a:pt x="12612" y="1"/>
                    <a:pt x="9179"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209794" y="3920777"/>
              <a:ext cx="572932" cy="462813"/>
            </a:xfrm>
            <a:custGeom>
              <a:avLst/>
              <a:gdLst/>
              <a:ahLst/>
              <a:cxnLst/>
              <a:rect l="l" t="t" r="r" b="b"/>
              <a:pathLst>
                <a:path w="16212" h="13096" extrusionOk="0">
                  <a:moveTo>
                    <a:pt x="5006" y="1"/>
                  </a:moveTo>
                  <a:cubicBezTo>
                    <a:pt x="2057" y="1"/>
                    <a:pt x="46" y="2057"/>
                    <a:pt x="1" y="4794"/>
                  </a:cubicBezTo>
                  <a:cubicBezTo>
                    <a:pt x="4356" y="5520"/>
                    <a:pt x="8318" y="8862"/>
                    <a:pt x="9815" y="13096"/>
                  </a:cubicBezTo>
                  <a:lnTo>
                    <a:pt x="9830" y="13096"/>
                  </a:lnTo>
                  <a:cubicBezTo>
                    <a:pt x="9664" y="8922"/>
                    <a:pt x="12234" y="5611"/>
                    <a:pt x="16211" y="4825"/>
                  </a:cubicBezTo>
                  <a:cubicBezTo>
                    <a:pt x="14971" y="2072"/>
                    <a:pt x="12038" y="1"/>
                    <a:pt x="9089"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843579" y="3920777"/>
              <a:ext cx="655204" cy="581449"/>
            </a:xfrm>
            <a:custGeom>
              <a:avLst/>
              <a:gdLst/>
              <a:ahLst/>
              <a:cxnLst/>
              <a:rect l="l" t="t" r="r" b="b"/>
              <a:pathLst>
                <a:path w="18540" h="16453" extrusionOk="0">
                  <a:moveTo>
                    <a:pt x="5006" y="1"/>
                  </a:moveTo>
                  <a:cubicBezTo>
                    <a:pt x="2118" y="1"/>
                    <a:pt x="122" y="1982"/>
                    <a:pt x="1" y="4643"/>
                  </a:cubicBezTo>
                  <a:lnTo>
                    <a:pt x="6004" y="4643"/>
                  </a:lnTo>
                  <a:cubicBezTo>
                    <a:pt x="11539" y="4643"/>
                    <a:pt x="16922" y="9134"/>
                    <a:pt x="18011" y="14669"/>
                  </a:cubicBezTo>
                  <a:lnTo>
                    <a:pt x="18358" y="16453"/>
                  </a:lnTo>
                  <a:cubicBezTo>
                    <a:pt x="18540" y="15606"/>
                    <a:pt x="18540" y="14729"/>
                    <a:pt x="18358" y="13897"/>
                  </a:cubicBezTo>
                  <a:lnTo>
                    <a:pt x="16680" y="6231"/>
                  </a:lnTo>
                  <a:cubicBezTo>
                    <a:pt x="15924" y="2798"/>
                    <a:pt x="12537" y="1"/>
                    <a:pt x="9104"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5078" y="4129212"/>
              <a:ext cx="862013" cy="772214"/>
            </a:xfrm>
            <a:custGeom>
              <a:avLst/>
              <a:gdLst/>
              <a:ahLst/>
              <a:cxnLst/>
              <a:rect l="l" t="t" r="r" b="b"/>
              <a:pathLst>
                <a:path w="24392" h="21851" extrusionOk="0">
                  <a:moveTo>
                    <a:pt x="7410" y="0"/>
                  </a:moveTo>
                  <a:cubicBezTo>
                    <a:pt x="3025" y="0"/>
                    <a:pt x="0" y="3191"/>
                    <a:pt x="91" y="7349"/>
                  </a:cubicBezTo>
                  <a:lnTo>
                    <a:pt x="76" y="7349"/>
                  </a:lnTo>
                  <a:cubicBezTo>
                    <a:pt x="257" y="7863"/>
                    <a:pt x="409" y="8393"/>
                    <a:pt x="515" y="8922"/>
                  </a:cubicBezTo>
                  <a:lnTo>
                    <a:pt x="666" y="9723"/>
                  </a:lnTo>
                  <a:lnTo>
                    <a:pt x="2208" y="9723"/>
                  </a:lnTo>
                  <a:cubicBezTo>
                    <a:pt x="9391" y="9723"/>
                    <a:pt x="15999" y="14985"/>
                    <a:pt x="17950" y="21851"/>
                  </a:cubicBezTo>
                  <a:cubicBezTo>
                    <a:pt x="18101" y="17193"/>
                    <a:pt x="20581" y="13277"/>
                    <a:pt x="24391" y="11235"/>
                  </a:cubicBezTo>
                  <a:lnTo>
                    <a:pt x="23938" y="8922"/>
                  </a:lnTo>
                  <a:cubicBezTo>
                    <a:pt x="22970" y="4007"/>
                    <a:pt x="18191" y="0"/>
                    <a:pt x="13277"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68375" y="4132392"/>
              <a:ext cx="337214" cy="371989"/>
            </a:xfrm>
            <a:custGeom>
              <a:avLst/>
              <a:gdLst/>
              <a:ahLst/>
              <a:cxnLst/>
              <a:rect l="l" t="t" r="r" b="b"/>
              <a:pathLst>
                <a:path w="9542" h="10526" extrusionOk="0">
                  <a:moveTo>
                    <a:pt x="0" y="1"/>
                  </a:moveTo>
                  <a:lnTo>
                    <a:pt x="0" y="10525"/>
                  </a:lnTo>
                  <a:cubicBezTo>
                    <a:pt x="1535" y="9935"/>
                    <a:pt x="3157" y="9633"/>
                    <a:pt x="4795" y="9633"/>
                  </a:cubicBezTo>
                  <a:cubicBezTo>
                    <a:pt x="4835" y="9633"/>
                    <a:pt x="4874" y="9633"/>
                    <a:pt x="4914" y="9633"/>
                  </a:cubicBezTo>
                  <a:lnTo>
                    <a:pt x="9542" y="9633"/>
                  </a:lnTo>
                  <a:lnTo>
                    <a:pt x="9390" y="8832"/>
                  </a:lnTo>
                  <a:cubicBezTo>
                    <a:pt x="8513" y="4341"/>
                    <a:pt x="4446" y="621"/>
                    <a:pt x="0"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739693" y="4129212"/>
              <a:ext cx="850280" cy="768998"/>
            </a:xfrm>
            <a:custGeom>
              <a:avLst/>
              <a:gdLst/>
              <a:ahLst/>
              <a:cxnLst/>
              <a:rect l="l" t="t" r="r" b="b"/>
              <a:pathLst>
                <a:path w="24060" h="21760" extrusionOk="0">
                  <a:moveTo>
                    <a:pt x="7410" y="0"/>
                  </a:moveTo>
                  <a:cubicBezTo>
                    <a:pt x="3040" y="0"/>
                    <a:pt x="1" y="3191"/>
                    <a:pt x="92" y="7349"/>
                  </a:cubicBezTo>
                  <a:cubicBezTo>
                    <a:pt x="258" y="7863"/>
                    <a:pt x="409" y="8393"/>
                    <a:pt x="515" y="8922"/>
                  </a:cubicBezTo>
                  <a:lnTo>
                    <a:pt x="2602" y="19537"/>
                  </a:lnTo>
                  <a:cubicBezTo>
                    <a:pt x="2934" y="20248"/>
                    <a:pt x="3207" y="21004"/>
                    <a:pt x="3433" y="21760"/>
                  </a:cubicBezTo>
                  <a:cubicBezTo>
                    <a:pt x="3600" y="14834"/>
                    <a:pt x="8922" y="9527"/>
                    <a:pt x="16135" y="9527"/>
                  </a:cubicBezTo>
                  <a:lnTo>
                    <a:pt x="24059" y="9527"/>
                  </a:lnTo>
                  <a:lnTo>
                    <a:pt x="23938" y="8922"/>
                  </a:lnTo>
                  <a:cubicBezTo>
                    <a:pt x="22985" y="4007"/>
                    <a:pt x="18192" y="0"/>
                    <a:pt x="13277"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06651" y="4129212"/>
              <a:ext cx="913327" cy="526919"/>
            </a:xfrm>
            <a:custGeom>
              <a:avLst/>
              <a:gdLst/>
              <a:ahLst/>
              <a:cxnLst/>
              <a:rect l="l" t="t" r="r" b="b"/>
              <a:pathLst>
                <a:path w="25844" h="14910" extrusionOk="0">
                  <a:moveTo>
                    <a:pt x="8136" y="0"/>
                  </a:moveTo>
                  <a:cubicBezTo>
                    <a:pt x="3222" y="0"/>
                    <a:pt x="1" y="4007"/>
                    <a:pt x="969" y="8922"/>
                  </a:cubicBezTo>
                  <a:lnTo>
                    <a:pt x="1271" y="10449"/>
                  </a:lnTo>
                  <a:cubicBezTo>
                    <a:pt x="2653" y="9979"/>
                    <a:pt x="4106" y="9723"/>
                    <a:pt x="5575" y="9723"/>
                  </a:cubicBezTo>
                  <a:cubicBezTo>
                    <a:pt x="5617" y="9723"/>
                    <a:pt x="5659" y="9723"/>
                    <a:pt x="5702" y="9723"/>
                  </a:cubicBezTo>
                  <a:lnTo>
                    <a:pt x="14124" y="9723"/>
                  </a:lnTo>
                  <a:cubicBezTo>
                    <a:pt x="18570" y="9723"/>
                    <a:pt x="22804" y="11734"/>
                    <a:pt x="25843" y="14910"/>
                  </a:cubicBezTo>
                  <a:lnTo>
                    <a:pt x="24664" y="8922"/>
                  </a:lnTo>
                  <a:cubicBezTo>
                    <a:pt x="23696" y="4007"/>
                    <a:pt x="18918" y="0"/>
                    <a:pt x="14003"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21457" y="4124405"/>
              <a:ext cx="879083" cy="770059"/>
            </a:xfrm>
            <a:custGeom>
              <a:avLst/>
              <a:gdLst/>
              <a:ahLst/>
              <a:cxnLst/>
              <a:rect l="l" t="t" r="r" b="b"/>
              <a:pathLst>
                <a:path w="24875" h="21790" extrusionOk="0">
                  <a:moveTo>
                    <a:pt x="8120" y="0"/>
                  </a:moveTo>
                  <a:cubicBezTo>
                    <a:pt x="3206" y="0"/>
                    <a:pt x="0" y="3992"/>
                    <a:pt x="953" y="8907"/>
                  </a:cubicBezTo>
                  <a:lnTo>
                    <a:pt x="1119" y="9738"/>
                  </a:lnTo>
                  <a:cubicBezTo>
                    <a:pt x="7697" y="10404"/>
                    <a:pt x="13534" y="15394"/>
                    <a:pt x="15348" y="21790"/>
                  </a:cubicBezTo>
                  <a:cubicBezTo>
                    <a:pt x="15545" y="15968"/>
                    <a:pt x="19356" y="11326"/>
                    <a:pt x="24875" y="10026"/>
                  </a:cubicBezTo>
                  <a:lnTo>
                    <a:pt x="24648" y="8907"/>
                  </a:lnTo>
                  <a:cubicBezTo>
                    <a:pt x="23680" y="3992"/>
                    <a:pt x="18902" y="0"/>
                    <a:pt x="13988"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28842" y="4124405"/>
              <a:ext cx="955523" cy="816036"/>
            </a:xfrm>
            <a:custGeom>
              <a:avLst/>
              <a:gdLst/>
              <a:ahLst/>
              <a:cxnLst/>
              <a:rect l="l" t="t" r="r" b="b"/>
              <a:pathLst>
                <a:path w="27038" h="23091" extrusionOk="0">
                  <a:moveTo>
                    <a:pt x="8136" y="0"/>
                  </a:moveTo>
                  <a:cubicBezTo>
                    <a:pt x="3221" y="0"/>
                    <a:pt x="0" y="3992"/>
                    <a:pt x="968" y="8907"/>
                  </a:cubicBezTo>
                  <a:lnTo>
                    <a:pt x="1119" y="9708"/>
                  </a:lnTo>
                  <a:cubicBezTo>
                    <a:pt x="1528" y="9678"/>
                    <a:pt x="1951" y="9663"/>
                    <a:pt x="2375" y="9663"/>
                  </a:cubicBezTo>
                  <a:lnTo>
                    <a:pt x="10797" y="9663"/>
                  </a:lnTo>
                  <a:cubicBezTo>
                    <a:pt x="18418" y="9663"/>
                    <a:pt x="25404" y="15590"/>
                    <a:pt x="26841" y="23090"/>
                  </a:cubicBezTo>
                  <a:cubicBezTo>
                    <a:pt x="27038" y="22032"/>
                    <a:pt x="27038" y="20943"/>
                    <a:pt x="26811" y="19885"/>
                  </a:cubicBezTo>
                  <a:lnTo>
                    <a:pt x="24664" y="8907"/>
                  </a:lnTo>
                  <a:cubicBezTo>
                    <a:pt x="23696" y="3992"/>
                    <a:pt x="18917" y="0"/>
                    <a:pt x="14003"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59237" y="4529470"/>
              <a:ext cx="1214706" cy="614032"/>
            </a:xfrm>
            <a:custGeom>
              <a:avLst/>
              <a:gdLst/>
              <a:ahLst/>
              <a:cxnLst/>
              <a:rect l="l" t="t" r="r" b="b"/>
              <a:pathLst>
                <a:path w="34372" h="17375" extrusionOk="0">
                  <a:moveTo>
                    <a:pt x="11281" y="0"/>
                  </a:moveTo>
                  <a:cubicBezTo>
                    <a:pt x="4991" y="0"/>
                    <a:pt x="318" y="4567"/>
                    <a:pt x="1" y="10555"/>
                  </a:cubicBezTo>
                  <a:cubicBezTo>
                    <a:pt x="212" y="11296"/>
                    <a:pt x="363" y="12037"/>
                    <a:pt x="469" y="12793"/>
                  </a:cubicBezTo>
                  <a:lnTo>
                    <a:pt x="1044" y="17375"/>
                  </a:lnTo>
                  <a:lnTo>
                    <a:pt x="4597" y="17375"/>
                  </a:lnTo>
                  <a:cubicBezTo>
                    <a:pt x="7849" y="15346"/>
                    <a:pt x="11615" y="14274"/>
                    <a:pt x="15461" y="14274"/>
                  </a:cubicBezTo>
                  <a:cubicBezTo>
                    <a:pt x="15514" y="14274"/>
                    <a:pt x="15568" y="14274"/>
                    <a:pt x="15621" y="14275"/>
                  </a:cubicBezTo>
                  <a:lnTo>
                    <a:pt x="28625" y="14275"/>
                  </a:lnTo>
                  <a:cubicBezTo>
                    <a:pt x="30561" y="14290"/>
                    <a:pt x="32497" y="14532"/>
                    <a:pt x="34372" y="15016"/>
                  </a:cubicBezTo>
                  <a:lnTo>
                    <a:pt x="34099" y="12793"/>
                  </a:lnTo>
                  <a:cubicBezTo>
                    <a:pt x="33207" y="5746"/>
                    <a:pt x="26750" y="0"/>
                    <a:pt x="19689"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68375" y="4529470"/>
              <a:ext cx="950151" cy="614032"/>
            </a:xfrm>
            <a:custGeom>
              <a:avLst/>
              <a:gdLst/>
              <a:ahLst/>
              <a:cxnLst/>
              <a:rect l="l" t="t" r="r" b="b"/>
              <a:pathLst>
                <a:path w="26886" h="17375" extrusionOk="0">
                  <a:moveTo>
                    <a:pt x="3493" y="0"/>
                  </a:moveTo>
                  <a:cubicBezTo>
                    <a:pt x="2298" y="0"/>
                    <a:pt x="1134" y="166"/>
                    <a:pt x="0" y="514"/>
                  </a:cubicBezTo>
                  <a:lnTo>
                    <a:pt x="0" y="9269"/>
                  </a:lnTo>
                  <a:cubicBezTo>
                    <a:pt x="454" y="11371"/>
                    <a:pt x="1542" y="13292"/>
                    <a:pt x="3145" y="14728"/>
                  </a:cubicBezTo>
                  <a:cubicBezTo>
                    <a:pt x="6124" y="15076"/>
                    <a:pt x="9028" y="15968"/>
                    <a:pt x="11674" y="17375"/>
                  </a:cubicBezTo>
                  <a:lnTo>
                    <a:pt x="26886" y="17375"/>
                  </a:lnTo>
                  <a:lnTo>
                    <a:pt x="26311" y="12793"/>
                  </a:lnTo>
                  <a:cubicBezTo>
                    <a:pt x="25419" y="5746"/>
                    <a:pt x="18962" y="0"/>
                    <a:pt x="11901"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832672" y="4522509"/>
              <a:ext cx="1241459" cy="620994"/>
            </a:xfrm>
            <a:custGeom>
              <a:avLst/>
              <a:gdLst/>
              <a:ahLst/>
              <a:cxnLst/>
              <a:rect l="l" t="t" r="r" b="b"/>
              <a:pathLst>
                <a:path w="35129" h="17572" extrusionOk="0">
                  <a:moveTo>
                    <a:pt x="12083" y="0"/>
                  </a:moveTo>
                  <a:cubicBezTo>
                    <a:pt x="5021" y="0"/>
                    <a:pt x="1" y="5731"/>
                    <a:pt x="893" y="12793"/>
                  </a:cubicBezTo>
                  <a:lnTo>
                    <a:pt x="1317" y="16196"/>
                  </a:lnTo>
                  <a:cubicBezTo>
                    <a:pt x="2315" y="16589"/>
                    <a:pt x="3267" y="17042"/>
                    <a:pt x="4205" y="17572"/>
                  </a:cubicBezTo>
                  <a:lnTo>
                    <a:pt x="26448" y="17572"/>
                  </a:lnTo>
                  <a:cubicBezTo>
                    <a:pt x="29080" y="15938"/>
                    <a:pt x="32043" y="14925"/>
                    <a:pt x="35128" y="14608"/>
                  </a:cubicBezTo>
                  <a:lnTo>
                    <a:pt x="34901" y="12793"/>
                  </a:lnTo>
                  <a:cubicBezTo>
                    <a:pt x="34009" y="5731"/>
                    <a:pt x="27552" y="0"/>
                    <a:pt x="20506"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135545" y="4522509"/>
              <a:ext cx="1254782" cy="620994"/>
            </a:xfrm>
            <a:custGeom>
              <a:avLst/>
              <a:gdLst/>
              <a:ahLst/>
              <a:cxnLst/>
              <a:rect l="l" t="t" r="r" b="b"/>
              <a:pathLst>
                <a:path w="35506" h="17572" extrusionOk="0">
                  <a:moveTo>
                    <a:pt x="12082" y="0"/>
                  </a:moveTo>
                  <a:cubicBezTo>
                    <a:pt x="5020" y="0"/>
                    <a:pt x="0" y="5731"/>
                    <a:pt x="892" y="12793"/>
                  </a:cubicBezTo>
                  <a:lnTo>
                    <a:pt x="1104" y="14472"/>
                  </a:lnTo>
                  <a:lnTo>
                    <a:pt x="13609" y="14472"/>
                  </a:lnTo>
                  <a:cubicBezTo>
                    <a:pt x="17677" y="14502"/>
                    <a:pt x="21684" y="15560"/>
                    <a:pt x="25223" y="17572"/>
                  </a:cubicBezTo>
                  <a:lnTo>
                    <a:pt x="35505" y="17572"/>
                  </a:lnTo>
                  <a:lnTo>
                    <a:pt x="34900" y="12793"/>
                  </a:lnTo>
                  <a:cubicBezTo>
                    <a:pt x="34008" y="5731"/>
                    <a:pt x="27551" y="0"/>
                    <a:pt x="20505"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7231" y="5049955"/>
              <a:ext cx="301415" cy="93545"/>
            </a:xfrm>
            <a:custGeom>
              <a:avLst/>
              <a:gdLst/>
              <a:ahLst/>
              <a:cxnLst/>
              <a:rect l="l" t="t" r="r" b="b"/>
              <a:pathLst>
                <a:path w="8529" h="2647" extrusionOk="0">
                  <a:moveTo>
                    <a:pt x="0" y="0"/>
                  </a:moveTo>
                  <a:lnTo>
                    <a:pt x="0" y="0"/>
                  </a:lnTo>
                  <a:cubicBezTo>
                    <a:pt x="1875" y="1709"/>
                    <a:pt x="4325" y="2647"/>
                    <a:pt x="6865" y="2647"/>
                  </a:cubicBezTo>
                  <a:lnTo>
                    <a:pt x="8529" y="2647"/>
                  </a:lnTo>
                  <a:cubicBezTo>
                    <a:pt x="5883" y="1240"/>
                    <a:pt x="2994" y="348"/>
                    <a:pt x="0" y="0"/>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0650" y="5122084"/>
              <a:ext cx="803738" cy="21416"/>
            </a:xfrm>
            <a:custGeom>
              <a:avLst/>
              <a:gdLst/>
              <a:ahLst/>
              <a:cxnLst/>
              <a:rect l="l" t="t" r="r" b="b"/>
              <a:pathLst>
                <a:path w="22743" h="606" extrusionOk="0">
                  <a:moveTo>
                    <a:pt x="4809" y="1"/>
                  </a:moveTo>
                  <a:cubicBezTo>
                    <a:pt x="3191" y="1"/>
                    <a:pt x="1573" y="197"/>
                    <a:pt x="0" y="606"/>
                  </a:cubicBezTo>
                  <a:lnTo>
                    <a:pt x="22743" y="606"/>
                  </a:lnTo>
                  <a:cubicBezTo>
                    <a:pt x="21140" y="197"/>
                    <a:pt x="19476" y="1"/>
                    <a:pt x="17828"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906261" y="5122084"/>
              <a:ext cx="803773" cy="21416"/>
            </a:xfrm>
            <a:custGeom>
              <a:avLst/>
              <a:gdLst/>
              <a:ahLst/>
              <a:cxnLst/>
              <a:rect l="l" t="t" r="r" b="b"/>
              <a:pathLst>
                <a:path w="22744" h="606" extrusionOk="0">
                  <a:moveTo>
                    <a:pt x="4810" y="1"/>
                  </a:moveTo>
                  <a:cubicBezTo>
                    <a:pt x="3192" y="1"/>
                    <a:pt x="1574" y="197"/>
                    <a:pt x="1" y="606"/>
                  </a:cubicBezTo>
                  <a:lnTo>
                    <a:pt x="22744" y="606"/>
                  </a:lnTo>
                  <a:cubicBezTo>
                    <a:pt x="21141" y="197"/>
                    <a:pt x="19477" y="1"/>
                    <a:pt x="17829"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250868" y="3924523"/>
              <a:ext cx="583569" cy="463873"/>
            </a:xfrm>
            <a:custGeom>
              <a:avLst/>
              <a:gdLst/>
              <a:ahLst/>
              <a:cxnLst/>
              <a:rect l="l" t="t" r="r" b="b"/>
              <a:pathLst>
                <a:path w="16513" h="13126" extrusionOk="0">
                  <a:moveTo>
                    <a:pt x="7425" y="1"/>
                  </a:moveTo>
                  <a:cubicBezTo>
                    <a:pt x="4204" y="1"/>
                    <a:pt x="1013" y="2450"/>
                    <a:pt x="0" y="5580"/>
                  </a:cubicBezTo>
                  <a:cubicBezTo>
                    <a:pt x="2737" y="6956"/>
                    <a:pt x="4386" y="9769"/>
                    <a:pt x="4265" y="13126"/>
                  </a:cubicBezTo>
                  <a:cubicBezTo>
                    <a:pt x="5958" y="8333"/>
                    <a:pt x="10827" y="4673"/>
                    <a:pt x="15832" y="4673"/>
                  </a:cubicBezTo>
                  <a:lnTo>
                    <a:pt x="16513" y="4673"/>
                  </a:lnTo>
                  <a:cubicBezTo>
                    <a:pt x="16407" y="1997"/>
                    <a:pt x="14411" y="1"/>
                    <a:pt x="11508"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898011" y="3924523"/>
              <a:ext cx="571837" cy="462283"/>
            </a:xfrm>
            <a:custGeom>
              <a:avLst/>
              <a:gdLst/>
              <a:ahLst/>
              <a:cxnLst/>
              <a:rect l="l" t="t" r="r" b="b"/>
              <a:pathLst>
                <a:path w="16181" h="13081" extrusionOk="0">
                  <a:moveTo>
                    <a:pt x="7047" y="1"/>
                  </a:moveTo>
                  <a:cubicBezTo>
                    <a:pt x="4144" y="1"/>
                    <a:pt x="1271" y="1997"/>
                    <a:pt x="0" y="4673"/>
                  </a:cubicBezTo>
                  <a:lnTo>
                    <a:pt x="3388" y="4673"/>
                  </a:lnTo>
                  <a:cubicBezTo>
                    <a:pt x="8378" y="4673"/>
                    <a:pt x="11795" y="8317"/>
                    <a:pt x="11644" y="13081"/>
                  </a:cubicBezTo>
                  <a:cubicBezTo>
                    <a:pt x="12460" y="10873"/>
                    <a:pt x="13867" y="8922"/>
                    <a:pt x="15712" y="7455"/>
                  </a:cubicBezTo>
                  <a:lnTo>
                    <a:pt x="15984" y="6216"/>
                  </a:lnTo>
                  <a:cubicBezTo>
                    <a:pt x="15999" y="6170"/>
                    <a:pt x="16014" y="6125"/>
                    <a:pt x="16029" y="6064"/>
                  </a:cubicBezTo>
                  <a:cubicBezTo>
                    <a:pt x="16105" y="5701"/>
                    <a:pt x="16135" y="5338"/>
                    <a:pt x="16150" y="4960"/>
                  </a:cubicBezTo>
                  <a:cubicBezTo>
                    <a:pt x="16180" y="2133"/>
                    <a:pt x="14139" y="1"/>
                    <a:pt x="11130"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518967" y="3924523"/>
              <a:ext cx="599614" cy="219673"/>
            </a:xfrm>
            <a:custGeom>
              <a:avLst/>
              <a:gdLst/>
              <a:ahLst/>
              <a:cxnLst/>
              <a:rect l="l" t="t" r="r" b="b"/>
              <a:pathLst>
                <a:path w="16967" h="6216" extrusionOk="0">
                  <a:moveTo>
                    <a:pt x="7576" y="1"/>
                  </a:moveTo>
                  <a:cubicBezTo>
                    <a:pt x="4144" y="1"/>
                    <a:pt x="757" y="2783"/>
                    <a:pt x="1" y="6200"/>
                  </a:cubicBezTo>
                  <a:cubicBezTo>
                    <a:pt x="1709" y="5218"/>
                    <a:pt x="3645" y="4703"/>
                    <a:pt x="5611" y="4673"/>
                  </a:cubicBezTo>
                  <a:lnTo>
                    <a:pt x="11478" y="4673"/>
                  </a:lnTo>
                  <a:cubicBezTo>
                    <a:pt x="11525" y="4672"/>
                    <a:pt x="11573" y="4672"/>
                    <a:pt x="11620" y="4672"/>
                  </a:cubicBezTo>
                  <a:cubicBezTo>
                    <a:pt x="13370" y="4672"/>
                    <a:pt x="15085" y="5214"/>
                    <a:pt x="16513" y="6216"/>
                  </a:cubicBezTo>
                  <a:cubicBezTo>
                    <a:pt x="16528" y="6170"/>
                    <a:pt x="16543" y="6125"/>
                    <a:pt x="16559" y="6064"/>
                  </a:cubicBezTo>
                  <a:cubicBezTo>
                    <a:pt x="16589" y="5883"/>
                    <a:pt x="16619" y="5686"/>
                    <a:pt x="16649" y="5505"/>
                  </a:cubicBezTo>
                  <a:cubicBezTo>
                    <a:pt x="16967" y="2405"/>
                    <a:pt x="14865" y="1"/>
                    <a:pt x="11674"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568222" y="3893530"/>
              <a:ext cx="5044149" cy="1249976"/>
            </a:xfrm>
            <a:custGeom>
              <a:avLst/>
              <a:gdLst/>
              <a:ahLst/>
              <a:cxnLst/>
              <a:rect l="l" t="t" r="r" b="b"/>
              <a:pathLst>
                <a:path w="142732" h="35370" extrusionOk="0">
                  <a:moveTo>
                    <a:pt x="69499" y="878"/>
                  </a:moveTo>
                  <a:cubicBezTo>
                    <a:pt x="72523" y="878"/>
                    <a:pt x="74580" y="3040"/>
                    <a:pt x="74504" y="5913"/>
                  </a:cubicBezTo>
                  <a:cubicBezTo>
                    <a:pt x="73672" y="5671"/>
                    <a:pt x="72795" y="5550"/>
                    <a:pt x="71918" y="5550"/>
                  </a:cubicBezTo>
                  <a:lnTo>
                    <a:pt x="66051" y="5550"/>
                  </a:lnTo>
                  <a:cubicBezTo>
                    <a:pt x="62800" y="5550"/>
                    <a:pt x="59594" y="7108"/>
                    <a:pt x="57296" y="9512"/>
                  </a:cubicBezTo>
                  <a:lnTo>
                    <a:pt x="57825" y="7093"/>
                  </a:lnTo>
                  <a:cubicBezTo>
                    <a:pt x="58566" y="3660"/>
                    <a:pt x="61968" y="878"/>
                    <a:pt x="65401" y="878"/>
                  </a:cubicBezTo>
                  <a:close/>
                  <a:moveTo>
                    <a:pt x="28828" y="13692"/>
                  </a:moveTo>
                  <a:lnTo>
                    <a:pt x="28828" y="13692"/>
                  </a:lnTo>
                  <a:cubicBezTo>
                    <a:pt x="28826" y="13750"/>
                    <a:pt x="28824" y="13808"/>
                    <a:pt x="28822" y="13867"/>
                  </a:cubicBezTo>
                  <a:cubicBezTo>
                    <a:pt x="28824" y="13863"/>
                    <a:pt x="28825" y="13859"/>
                    <a:pt x="28826" y="13855"/>
                  </a:cubicBezTo>
                  <a:lnTo>
                    <a:pt x="28826" y="13855"/>
                  </a:lnTo>
                  <a:cubicBezTo>
                    <a:pt x="28827" y="13800"/>
                    <a:pt x="28828" y="13746"/>
                    <a:pt x="28828" y="13692"/>
                  </a:cubicBezTo>
                  <a:close/>
                  <a:moveTo>
                    <a:pt x="80175" y="13990"/>
                  </a:moveTo>
                  <a:cubicBezTo>
                    <a:pt x="80175" y="13994"/>
                    <a:pt x="80175" y="13999"/>
                    <a:pt x="80175" y="14003"/>
                  </a:cubicBezTo>
                  <a:cubicBezTo>
                    <a:pt x="80175" y="14003"/>
                    <a:pt x="80175" y="14002"/>
                    <a:pt x="80175" y="14002"/>
                  </a:cubicBezTo>
                  <a:lnTo>
                    <a:pt x="80175" y="14002"/>
                  </a:lnTo>
                  <a:cubicBezTo>
                    <a:pt x="80175" y="13998"/>
                    <a:pt x="80175" y="13994"/>
                    <a:pt x="80175" y="13990"/>
                  </a:cubicBezTo>
                  <a:close/>
                  <a:moveTo>
                    <a:pt x="15712" y="772"/>
                  </a:moveTo>
                  <a:cubicBezTo>
                    <a:pt x="18600" y="772"/>
                    <a:pt x="20596" y="2753"/>
                    <a:pt x="20717" y="5414"/>
                  </a:cubicBezTo>
                  <a:lnTo>
                    <a:pt x="14714" y="5414"/>
                  </a:lnTo>
                  <a:cubicBezTo>
                    <a:pt x="9179" y="5414"/>
                    <a:pt x="3796" y="9905"/>
                    <a:pt x="2707" y="15440"/>
                  </a:cubicBezTo>
                  <a:lnTo>
                    <a:pt x="2360" y="17224"/>
                  </a:lnTo>
                  <a:cubicBezTo>
                    <a:pt x="2178" y="16377"/>
                    <a:pt x="2178" y="15500"/>
                    <a:pt x="2360" y="14668"/>
                  </a:cubicBezTo>
                  <a:lnTo>
                    <a:pt x="4038" y="7002"/>
                  </a:lnTo>
                  <a:cubicBezTo>
                    <a:pt x="4794" y="3569"/>
                    <a:pt x="8196" y="772"/>
                    <a:pt x="11614" y="772"/>
                  </a:cubicBezTo>
                  <a:close/>
                  <a:moveTo>
                    <a:pt x="98517" y="6669"/>
                  </a:moveTo>
                  <a:cubicBezTo>
                    <a:pt x="103431" y="6669"/>
                    <a:pt x="106652" y="10676"/>
                    <a:pt x="105684" y="15591"/>
                  </a:cubicBezTo>
                  <a:lnTo>
                    <a:pt x="105382" y="17118"/>
                  </a:lnTo>
                  <a:cubicBezTo>
                    <a:pt x="103961" y="16634"/>
                    <a:pt x="102464" y="16392"/>
                    <a:pt x="100951" y="16392"/>
                  </a:cubicBezTo>
                  <a:lnTo>
                    <a:pt x="92544" y="16392"/>
                  </a:lnTo>
                  <a:cubicBezTo>
                    <a:pt x="88083" y="16392"/>
                    <a:pt x="83849" y="18403"/>
                    <a:pt x="80810" y="21579"/>
                  </a:cubicBezTo>
                  <a:lnTo>
                    <a:pt x="81989" y="15591"/>
                  </a:lnTo>
                  <a:cubicBezTo>
                    <a:pt x="82957" y="10676"/>
                    <a:pt x="87735" y="6669"/>
                    <a:pt x="92650" y="6669"/>
                  </a:cubicBezTo>
                  <a:close/>
                  <a:moveTo>
                    <a:pt x="47180" y="6533"/>
                  </a:moveTo>
                  <a:cubicBezTo>
                    <a:pt x="52094" y="6533"/>
                    <a:pt x="55300" y="10525"/>
                    <a:pt x="54347" y="15440"/>
                  </a:cubicBezTo>
                  <a:lnTo>
                    <a:pt x="54181" y="16271"/>
                  </a:lnTo>
                  <a:cubicBezTo>
                    <a:pt x="47603" y="16937"/>
                    <a:pt x="41766" y="21927"/>
                    <a:pt x="39952" y="28323"/>
                  </a:cubicBezTo>
                  <a:cubicBezTo>
                    <a:pt x="39755" y="22516"/>
                    <a:pt x="35944" y="17859"/>
                    <a:pt x="30425" y="16559"/>
                  </a:cubicBezTo>
                  <a:lnTo>
                    <a:pt x="30652" y="15440"/>
                  </a:lnTo>
                  <a:cubicBezTo>
                    <a:pt x="31620" y="10525"/>
                    <a:pt x="36398" y="6533"/>
                    <a:pt x="41312" y="6533"/>
                  </a:cubicBezTo>
                  <a:close/>
                  <a:moveTo>
                    <a:pt x="87418" y="878"/>
                  </a:moveTo>
                  <a:cubicBezTo>
                    <a:pt x="90321" y="878"/>
                    <a:pt x="92317" y="2874"/>
                    <a:pt x="92423" y="5550"/>
                  </a:cubicBezTo>
                  <a:lnTo>
                    <a:pt x="91742" y="5550"/>
                  </a:lnTo>
                  <a:cubicBezTo>
                    <a:pt x="86738" y="5550"/>
                    <a:pt x="81869" y="9209"/>
                    <a:pt x="80175" y="14002"/>
                  </a:cubicBezTo>
                  <a:lnTo>
                    <a:pt x="80175" y="14002"/>
                  </a:lnTo>
                  <a:cubicBezTo>
                    <a:pt x="80175" y="14008"/>
                    <a:pt x="80175" y="14013"/>
                    <a:pt x="80175" y="14018"/>
                  </a:cubicBezTo>
                  <a:cubicBezTo>
                    <a:pt x="79993" y="14532"/>
                    <a:pt x="79842" y="15062"/>
                    <a:pt x="79736" y="15591"/>
                  </a:cubicBezTo>
                  <a:lnTo>
                    <a:pt x="77649" y="26206"/>
                  </a:lnTo>
                  <a:cubicBezTo>
                    <a:pt x="77317" y="26917"/>
                    <a:pt x="77044" y="27658"/>
                    <a:pt x="76818" y="28429"/>
                  </a:cubicBezTo>
                  <a:cubicBezTo>
                    <a:pt x="76651" y="21503"/>
                    <a:pt x="71329" y="16196"/>
                    <a:pt x="64116" y="16196"/>
                  </a:cubicBezTo>
                  <a:lnTo>
                    <a:pt x="56192" y="16196"/>
                  </a:lnTo>
                  <a:lnTo>
                    <a:pt x="56313" y="15591"/>
                  </a:lnTo>
                  <a:cubicBezTo>
                    <a:pt x="57281" y="10676"/>
                    <a:pt x="62059" y="6669"/>
                    <a:pt x="66974" y="6669"/>
                  </a:cubicBezTo>
                  <a:lnTo>
                    <a:pt x="72841" y="6669"/>
                  </a:lnTo>
                  <a:cubicBezTo>
                    <a:pt x="77216" y="6669"/>
                    <a:pt x="80237" y="9830"/>
                    <a:pt x="80175" y="13990"/>
                  </a:cubicBezTo>
                  <a:lnTo>
                    <a:pt x="80175" y="13990"/>
                  </a:lnTo>
                  <a:cubicBezTo>
                    <a:pt x="80291" y="10639"/>
                    <a:pt x="78644" y="7832"/>
                    <a:pt x="75910" y="6457"/>
                  </a:cubicBezTo>
                  <a:cubicBezTo>
                    <a:pt x="76923" y="3327"/>
                    <a:pt x="80114" y="878"/>
                    <a:pt x="83335" y="878"/>
                  </a:cubicBezTo>
                  <a:close/>
                  <a:moveTo>
                    <a:pt x="33646" y="772"/>
                  </a:moveTo>
                  <a:cubicBezTo>
                    <a:pt x="36595" y="772"/>
                    <a:pt x="38606" y="2828"/>
                    <a:pt x="38651" y="5565"/>
                  </a:cubicBezTo>
                  <a:cubicBezTo>
                    <a:pt x="34300" y="6290"/>
                    <a:pt x="30342" y="9627"/>
                    <a:pt x="28826" y="13855"/>
                  </a:cubicBezTo>
                  <a:lnTo>
                    <a:pt x="28826" y="13855"/>
                  </a:lnTo>
                  <a:cubicBezTo>
                    <a:pt x="28818" y="14369"/>
                    <a:pt x="28762" y="14899"/>
                    <a:pt x="28656" y="15440"/>
                  </a:cubicBezTo>
                  <a:lnTo>
                    <a:pt x="28505" y="16241"/>
                  </a:lnTo>
                  <a:cubicBezTo>
                    <a:pt x="28096" y="16211"/>
                    <a:pt x="27673" y="16196"/>
                    <a:pt x="27250" y="16196"/>
                  </a:cubicBezTo>
                  <a:lnTo>
                    <a:pt x="18827" y="16196"/>
                  </a:lnTo>
                  <a:cubicBezTo>
                    <a:pt x="11206" y="16196"/>
                    <a:pt x="4220" y="22123"/>
                    <a:pt x="2783" y="29623"/>
                  </a:cubicBezTo>
                  <a:cubicBezTo>
                    <a:pt x="2586" y="28565"/>
                    <a:pt x="2586" y="27476"/>
                    <a:pt x="2813" y="26418"/>
                  </a:cubicBezTo>
                  <a:lnTo>
                    <a:pt x="4960" y="15440"/>
                  </a:lnTo>
                  <a:cubicBezTo>
                    <a:pt x="5928" y="10525"/>
                    <a:pt x="10707" y="6533"/>
                    <a:pt x="15621" y="6533"/>
                  </a:cubicBezTo>
                  <a:lnTo>
                    <a:pt x="21488" y="6533"/>
                  </a:lnTo>
                  <a:cubicBezTo>
                    <a:pt x="25805" y="6533"/>
                    <a:pt x="28815" y="9613"/>
                    <a:pt x="28828" y="13692"/>
                  </a:cubicBezTo>
                  <a:lnTo>
                    <a:pt x="28828" y="13692"/>
                  </a:lnTo>
                  <a:cubicBezTo>
                    <a:pt x="28916" y="9601"/>
                    <a:pt x="26362" y="6371"/>
                    <a:pt x="22441" y="5596"/>
                  </a:cubicBezTo>
                  <a:cubicBezTo>
                    <a:pt x="23681" y="2843"/>
                    <a:pt x="26614" y="772"/>
                    <a:pt x="29563" y="772"/>
                  </a:cubicBezTo>
                  <a:close/>
                  <a:moveTo>
                    <a:pt x="11009" y="1"/>
                  </a:moveTo>
                  <a:cubicBezTo>
                    <a:pt x="7138" y="1"/>
                    <a:pt x="3312" y="3131"/>
                    <a:pt x="2465" y="7002"/>
                  </a:cubicBezTo>
                  <a:lnTo>
                    <a:pt x="787" y="14668"/>
                  </a:lnTo>
                  <a:cubicBezTo>
                    <a:pt x="348" y="16664"/>
                    <a:pt x="802" y="18464"/>
                    <a:pt x="1861" y="19734"/>
                  </a:cubicBezTo>
                  <a:lnTo>
                    <a:pt x="560" y="26418"/>
                  </a:lnTo>
                  <a:cubicBezTo>
                    <a:pt x="1" y="29276"/>
                    <a:pt x="681" y="31846"/>
                    <a:pt x="2239" y="33676"/>
                  </a:cubicBezTo>
                  <a:lnTo>
                    <a:pt x="2027" y="35370"/>
                  </a:lnTo>
                  <a:lnTo>
                    <a:pt x="5248" y="35370"/>
                  </a:lnTo>
                  <a:lnTo>
                    <a:pt x="5853" y="30591"/>
                  </a:lnTo>
                  <a:cubicBezTo>
                    <a:pt x="6745" y="23529"/>
                    <a:pt x="13202" y="17798"/>
                    <a:pt x="20248" y="17798"/>
                  </a:cubicBezTo>
                  <a:lnTo>
                    <a:pt x="28671" y="17798"/>
                  </a:lnTo>
                  <a:cubicBezTo>
                    <a:pt x="35733" y="17798"/>
                    <a:pt x="40753" y="23529"/>
                    <a:pt x="39861" y="30591"/>
                  </a:cubicBezTo>
                  <a:lnTo>
                    <a:pt x="39649" y="32270"/>
                  </a:lnTo>
                  <a:lnTo>
                    <a:pt x="27144" y="32270"/>
                  </a:lnTo>
                  <a:cubicBezTo>
                    <a:pt x="23076" y="32300"/>
                    <a:pt x="19069" y="33358"/>
                    <a:pt x="15530" y="35370"/>
                  </a:cubicBezTo>
                  <a:lnTo>
                    <a:pt x="24497" y="35370"/>
                  </a:lnTo>
                  <a:cubicBezTo>
                    <a:pt x="26100" y="34961"/>
                    <a:pt x="27764" y="34765"/>
                    <a:pt x="29412" y="34765"/>
                  </a:cubicBezTo>
                  <a:lnTo>
                    <a:pt x="42431" y="34765"/>
                  </a:lnTo>
                  <a:cubicBezTo>
                    <a:pt x="44049" y="34765"/>
                    <a:pt x="45667" y="34961"/>
                    <a:pt x="47240" y="35370"/>
                  </a:cubicBezTo>
                  <a:lnTo>
                    <a:pt x="51172" y="35370"/>
                  </a:lnTo>
                  <a:cubicBezTo>
                    <a:pt x="48541" y="33736"/>
                    <a:pt x="45577" y="32708"/>
                    <a:pt x="42492" y="32406"/>
                  </a:cubicBezTo>
                  <a:lnTo>
                    <a:pt x="42719" y="30591"/>
                  </a:lnTo>
                  <a:cubicBezTo>
                    <a:pt x="43611" y="23545"/>
                    <a:pt x="50068" y="17798"/>
                    <a:pt x="57114" y="17798"/>
                  </a:cubicBezTo>
                  <a:lnTo>
                    <a:pt x="65537" y="17798"/>
                  </a:lnTo>
                  <a:cubicBezTo>
                    <a:pt x="72599" y="17798"/>
                    <a:pt x="77604" y="23545"/>
                    <a:pt x="76727" y="30591"/>
                  </a:cubicBezTo>
                  <a:lnTo>
                    <a:pt x="76303" y="33994"/>
                  </a:lnTo>
                  <a:cubicBezTo>
                    <a:pt x="75305" y="34387"/>
                    <a:pt x="74353" y="34840"/>
                    <a:pt x="73415" y="35370"/>
                  </a:cubicBezTo>
                  <a:lnTo>
                    <a:pt x="82382" y="35370"/>
                  </a:lnTo>
                  <a:cubicBezTo>
                    <a:pt x="83985" y="34961"/>
                    <a:pt x="85649" y="34765"/>
                    <a:pt x="87297" y="34765"/>
                  </a:cubicBezTo>
                  <a:lnTo>
                    <a:pt x="100316" y="34765"/>
                  </a:lnTo>
                  <a:cubicBezTo>
                    <a:pt x="101934" y="34765"/>
                    <a:pt x="103552" y="34961"/>
                    <a:pt x="105125" y="35370"/>
                  </a:cubicBezTo>
                  <a:lnTo>
                    <a:pt x="109057" y="35370"/>
                  </a:lnTo>
                  <a:cubicBezTo>
                    <a:pt x="105805" y="33341"/>
                    <a:pt x="102039" y="32269"/>
                    <a:pt x="98193" y="32269"/>
                  </a:cubicBezTo>
                  <a:cubicBezTo>
                    <a:pt x="98140" y="32269"/>
                    <a:pt x="98086" y="32269"/>
                    <a:pt x="98033" y="32270"/>
                  </a:cubicBezTo>
                  <a:lnTo>
                    <a:pt x="85029" y="32270"/>
                  </a:lnTo>
                  <a:cubicBezTo>
                    <a:pt x="83093" y="32285"/>
                    <a:pt x="81157" y="32527"/>
                    <a:pt x="79282" y="33011"/>
                  </a:cubicBezTo>
                  <a:lnTo>
                    <a:pt x="79555" y="30788"/>
                  </a:lnTo>
                  <a:cubicBezTo>
                    <a:pt x="80447" y="23741"/>
                    <a:pt x="86904" y="17995"/>
                    <a:pt x="93965" y="17995"/>
                  </a:cubicBezTo>
                  <a:lnTo>
                    <a:pt x="102373" y="17995"/>
                  </a:lnTo>
                  <a:cubicBezTo>
                    <a:pt x="108663" y="17995"/>
                    <a:pt x="113336" y="22562"/>
                    <a:pt x="113653" y="28550"/>
                  </a:cubicBezTo>
                  <a:cubicBezTo>
                    <a:pt x="113442" y="29291"/>
                    <a:pt x="113291" y="30032"/>
                    <a:pt x="113185" y="30788"/>
                  </a:cubicBezTo>
                  <a:lnTo>
                    <a:pt x="112610" y="35370"/>
                  </a:lnTo>
                  <a:lnTo>
                    <a:pt x="115846" y="35370"/>
                  </a:lnTo>
                  <a:lnTo>
                    <a:pt x="116421" y="30788"/>
                  </a:lnTo>
                  <a:cubicBezTo>
                    <a:pt x="117313" y="23741"/>
                    <a:pt x="123770" y="17995"/>
                    <a:pt x="130831" y="17995"/>
                  </a:cubicBezTo>
                  <a:lnTo>
                    <a:pt x="139239" y="17995"/>
                  </a:lnTo>
                  <a:cubicBezTo>
                    <a:pt x="140418" y="17995"/>
                    <a:pt x="141598" y="18161"/>
                    <a:pt x="142732" y="18509"/>
                  </a:cubicBezTo>
                  <a:lnTo>
                    <a:pt x="142732" y="17284"/>
                  </a:lnTo>
                  <a:cubicBezTo>
                    <a:pt x="141195" y="16708"/>
                    <a:pt x="139572" y="16392"/>
                    <a:pt x="137932" y="16392"/>
                  </a:cubicBezTo>
                  <a:cubicBezTo>
                    <a:pt x="137894" y="16392"/>
                    <a:pt x="137856" y="16392"/>
                    <a:pt x="137818" y="16392"/>
                  </a:cubicBezTo>
                  <a:lnTo>
                    <a:pt x="133190" y="16392"/>
                  </a:lnTo>
                  <a:lnTo>
                    <a:pt x="133342" y="15591"/>
                  </a:lnTo>
                  <a:cubicBezTo>
                    <a:pt x="134219" y="11100"/>
                    <a:pt x="138286" y="7380"/>
                    <a:pt x="142732" y="6760"/>
                  </a:cubicBezTo>
                  <a:lnTo>
                    <a:pt x="142732" y="5565"/>
                  </a:lnTo>
                  <a:cubicBezTo>
                    <a:pt x="137863" y="5732"/>
                    <a:pt x="133191" y="9330"/>
                    <a:pt x="131527" y="14002"/>
                  </a:cubicBezTo>
                  <a:lnTo>
                    <a:pt x="131527" y="14002"/>
                  </a:lnTo>
                  <a:cubicBezTo>
                    <a:pt x="131527" y="13999"/>
                    <a:pt x="131527" y="13996"/>
                    <a:pt x="131527" y="13992"/>
                  </a:cubicBezTo>
                  <a:lnTo>
                    <a:pt x="131527" y="13992"/>
                  </a:lnTo>
                  <a:cubicBezTo>
                    <a:pt x="131527" y="13996"/>
                    <a:pt x="131527" y="13999"/>
                    <a:pt x="131527" y="14003"/>
                  </a:cubicBezTo>
                  <a:cubicBezTo>
                    <a:pt x="131527" y="14003"/>
                    <a:pt x="131527" y="14002"/>
                    <a:pt x="131527" y="14002"/>
                  </a:cubicBezTo>
                  <a:lnTo>
                    <a:pt x="131527" y="14002"/>
                  </a:lnTo>
                  <a:cubicBezTo>
                    <a:pt x="131527" y="14008"/>
                    <a:pt x="131527" y="14013"/>
                    <a:pt x="131527" y="14018"/>
                  </a:cubicBezTo>
                  <a:cubicBezTo>
                    <a:pt x="131346" y="14532"/>
                    <a:pt x="131194" y="15062"/>
                    <a:pt x="131088" y="15591"/>
                  </a:cubicBezTo>
                  <a:lnTo>
                    <a:pt x="130937" y="16392"/>
                  </a:lnTo>
                  <a:lnTo>
                    <a:pt x="129395" y="16392"/>
                  </a:lnTo>
                  <a:cubicBezTo>
                    <a:pt x="122212" y="16392"/>
                    <a:pt x="115604" y="21654"/>
                    <a:pt x="113653" y="28520"/>
                  </a:cubicBezTo>
                  <a:cubicBezTo>
                    <a:pt x="113502" y="23862"/>
                    <a:pt x="111022" y="19946"/>
                    <a:pt x="107212" y="17904"/>
                  </a:cubicBezTo>
                  <a:lnTo>
                    <a:pt x="107665" y="15591"/>
                  </a:lnTo>
                  <a:cubicBezTo>
                    <a:pt x="108633" y="10676"/>
                    <a:pt x="113412" y="6669"/>
                    <a:pt x="118326" y="6669"/>
                  </a:cubicBezTo>
                  <a:lnTo>
                    <a:pt x="124193" y="6669"/>
                  </a:lnTo>
                  <a:cubicBezTo>
                    <a:pt x="128569" y="6669"/>
                    <a:pt x="131590" y="9832"/>
                    <a:pt x="131527" y="13992"/>
                  </a:cubicBezTo>
                  <a:lnTo>
                    <a:pt x="131527" y="13992"/>
                  </a:lnTo>
                  <a:cubicBezTo>
                    <a:pt x="131615" y="11759"/>
                    <a:pt x="130905" y="9782"/>
                    <a:pt x="129622" y="8287"/>
                  </a:cubicBezTo>
                  <a:lnTo>
                    <a:pt x="129879" y="7093"/>
                  </a:lnTo>
                  <a:cubicBezTo>
                    <a:pt x="130635" y="3660"/>
                    <a:pt x="134037" y="878"/>
                    <a:pt x="137470" y="878"/>
                  </a:cubicBezTo>
                  <a:lnTo>
                    <a:pt x="141568" y="878"/>
                  </a:lnTo>
                  <a:cubicBezTo>
                    <a:pt x="141961" y="878"/>
                    <a:pt x="142354" y="908"/>
                    <a:pt x="142732" y="983"/>
                  </a:cubicBezTo>
                  <a:lnTo>
                    <a:pt x="142732" y="348"/>
                  </a:lnTo>
                  <a:cubicBezTo>
                    <a:pt x="142157" y="182"/>
                    <a:pt x="141553" y="91"/>
                    <a:pt x="140948" y="91"/>
                  </a:cubicBezTo>
                  <a:lnTo>
                    <a:pt x="136850" y="91"/>
                  </a:lnTo>
                  <a:cubicBezTo>
                    <a:pt x="133024" y="91"/>
                    <a:pt x="129259" y="3146"/>
                    <a:pt x="128352" y="6956"/>
                  </a:cubicBezTo>
                  <a:cubicBezTo>
                    <a:pt x="128336" y="7002"/>
                    <a:pt x="128321" y="7047"/>
                    <a:pt x="128321" y="7093"/>
                  </a:cubicBezTo>
                  <a:cubicBezTo>
                    <a:pt x="126878" y="6091"/>
                    <a:pt x="125163" y="5549"/>
                    <a:pt x="123413" y="5549"/>
                  </a:cubicBezTo>
                  <a:cubicBezTo>
                    <a:pt x="123366" y="5549"/>
                    <a:pt x="123318" y="5549"/>
                    <a:pt x="123271" y="5550"/>
                  </a:cubicBezTo>
                  <a:lnTo>
                    <a:pt x="117404" y="5550"/>
                  </a:lnTo>
                  <a:cubicBezTo>
                    <a:pt x="115438" y="5580"/>
                    <a:pt x="113502" y="6095"/>
                    <a:pt x="111794" y="7077"/>
                  </a:cubicBezTo>
                  <a:cubicBezTo>
                    <a:pt x="112550" y="3660"/>
                    <a:pt x="115937" y="878"/>
                    <a:pt x="119369" y="878"/>
                  </a:cubicBezTo>
                  <a:lnTo>
                    <a:pt x="123467" y="878"/>
                  </a:lnTo>
                  <a:cubicBezTo>
                    <a:pt x="126658" y="878"/>
                    <a:pt x="128760" y="3282"/>
                    <a:pt x="128442" y="6382"/>
                  </a:cubicBezTo>
                  <a:cubicBezTo>
                    <a:pt x="128851" y="2843"/>
                    <a:pt x="126476" y="91"/>
                    <a:pt x="122847" y="91"/>
                  </a:cubicBezTo>
                  <a:lnTo>
                    <a:pt x="118749" y="91"/>
                  </a:lnTo>
                  <a:cubicBezTo>
                    <a:pt x="114924" y="91"/>
                    <a:pt x="111158" y="3146"/>
                    <a:pt x="110251" y="6941"/>
                  </a:cubicBezTo>
                  <a:cubicBezTo>
                    <a:pt x="110236" y="7002"/>
                    <a:pt x="110221" y="7047"/>
                    <a:pt x="110206" y="7093"/>
                  </a:cubicBezTo>
                  <a:lnTo>
                    <a:pt x="109934" y="8332"/>
                  </a:lnTo>
                  <a:cubicBezTo>
                    <a:pt x="108089" y="9799"/>
                    <a:pt x="106682" y="11750"/>
                    <a:pt x="105866" y="13958"/>
                  </a:cubicBezTo>
                  <a:cubicBezTo>
                    <a:pt x="106017" y="9194"/>
                    <a:pt x="102600" y="5550"/>
                    <a:pt x="97610" y="5550"/>
                  </a:cubicBezTo>
                  <a:lnTo>
                    <a:pt x="94222" y="5550"/>
                  </a:lnTo>
                  <a:cubicBezTo>
                    <a:pt x="95493" y="2874"/>
                    <a:pt x="98366" y="878"/>
                    <a:pt x="101269" y="878"/>
                  </a:cubicBezTo>
                  <a:lnTo>
                    <a:pt x="105367" y="878"/>
                  </a:lnTo>
                  <a:cubicBezTo>
                    <a:pt x="108361" y="878"/>
                    <a:pt x="110402" y="3010"/>
                    <a:pt x="110372" y="5837"/>
                  </a:cubicBezTo>
                  <a:cubicBezTo>
                    <a:pt x="110493" y="2571"/>
                    <a:pt x="108179" y="91"/>
                    <a:pt x="104732" y="91"/>
                  </a:cubicBezTo>
                  <a:lnTo>
                    <a:pt x="100649" y="91"/>
                  </a:lnTo>
                  <a:cubicBezTo>
                    <a:pt x="97307" y="91"/>
                    <a:pt x="94011" y="2435"/>
                    <a:pt x="92620" y="5550"/>
                  </a:cubicBezTo>
                  <a:lnTo>
                    <a:pt x="92438" y="5550"/>
                  </a:lnTo>
                  <a:cubicBezTo>
                    <a:pt x="92423" y="2435"/>
                    <a:pt x="90140" y="91"/>
                    <a:pt x="86798" y="91"/>
                  </a:cubicBezTo>
                  <a:lnTo>
                    <a:pt x="82715" y="91"/>
                  </a:lnTo>
                  <a:cubicBezTo>
                    <a:pt x="79237" y="91"/>
                    <a:pt x="75820" y="2617"/>
                    <a:pt x="74534" y="5913"/>
                  </a:cubicBezTo>
                  <a:lnTo>
                    <a:pt x="74504" y="5913"/>
                  </a:lnTo>
                  <a:cubicBezTo>
                    <a:pt x="74670" y="2601"/>
                    <a:pt x="72342" y="91"/>
                    <a:pt x="68879" y="91"/>
                  </a:cubicBezTo>
                  <a:lnTo>
                    <a:pt x="64781" y="91"/>
                  </a:lnTo>
                  <a:cubicBezTo>
                    <a:pt x="61273" y="91"/>
                    <a:pt x="57810" y="2677"/>
                    <a:pt x="56570" y="6049"/>
                  </a:cubicBezTo>
                  <a:cubicBezTo>
                    <a:pt x="56434" y="6397"/>
                    <a:pt x="56328" y="6745"/>
                    <a:pt x="56252" y="7093"/>
                  </a:cubicBezTo>
                  <a:lnTo>
                    <a:pt x="55012" y="12763"/>
                  </a:lnTo>
                  <a:cubicBezTo>
                    <a:pt x="54816" y="13156"/>
                    <a:pt x="54665" y="13534"/>
                    <a:pt x="54513" y="13943"/>
                  </a:cubicBezTo>
                  <a:cubicBezTo>
                    <a:pt x="54740" y="9119"/>
                    <a:pt x="51293" y="5414"/>
                    <a:pt x="46272" y="5414"/>
                  </a:cubicBezTo>
                  <a:lnTo>
                    <a:pt x="40496" y="5414"/>
                  </a:lnTo>
                  <a:cubicBezTo>
                    <a:pt x="41796" y="2798"/>
                    <a:pt x="44624" y="878"/>
                    <a:pt x="47467" y="878"/>
                  </a:cubicBezTo>
                  <a:lnTo>
                    <a:pt x="51565" y="878"/>
                  </a:lnTo>
                  <a:cubicBezTo>
                    <a:pt x="54574" y="878"/>
                    <a:pt x="56615" y="3010"/>
                    <a:pt x="56585" y="5837"/>
                  </a:cubicBezTo>
                  <a:cubicBezTo>
                    <a:pt x="56706" y="2571"/>
                    <a:pt x="54393" y="91"/>
                    <a:pt x="50945" y="91"/>
                  </a:cubicBezTo>
                  <a:lnTo>
                    <a:pt x="46847" y="91"/>
                  </a:lnTo>
                  <a:cubicBezTo>
                    <a:pt x="43520" y="91"/>
                    <a:pt x="40224" y="2420"/>
                    <a:pt x="38833" y="5535"/>
                  </a:cubicBezTo>
                  <a:cubicBezTo>
                    <a:pt x="38787" y="5535"/>
                    <a:pt x="38727" y="5550"/>
                    <a:pt x="38666" y="5565"/>
                  </a:cubicBezTo>
                  <a:cubicBezTo>
                    <a:pt x="38696" y="2375"/>
                    <a:pt x="36413" y="1"/>
                    <a:pt x="33026" y="1"/>
                  </a:cubicBezTo>
                  <a:lnTo>
                    <a:pt x="28943" y="1"/>
                  </a:lnTo>
                  <a:cubicBezTo>
                    <a:pt x="25616" y="1"/>
                    <a:pt x="22320" y="2314"/>
                    <a:pt x="20929" y="5429"/>
                  </a:cubicBezTo>
                  <a:cubicBezTo>
                    <a:pt x="20868" y="5414"/>
                    <a:pt x="20793" y="5414"/>
                    <a:pt x="20732" y="5414"/>
                  </a:cubicBezTo>
                  <a:cubicBezTo>
                    <a:pt x="20687" y="2314"/>
                    <a:pt x="18419" y="1"/>
                    <a:pt x="15092"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149006" y="3924523"/>
              <a:ext cx="463343" cy="463873"/>
            </a:xfrm>
            <a:custGeom>
              <a:avLst/>
              <a:gdLst/>
              <a:ahLst/>
              <a:cxnLst/>
              <a:rect l="l" t="t" r="r" b="b"/>
              <a:pathLst>
                <a:path w="13111" h="13126" extrusionOk="0">
                  <a:moveTo>
                    <a:pt x="7849" y="1"/>
                  </a:moveTo>
                  <a:cubicBezTo>
                    <a:pt x="4416" y="1"/>
                    <a:pt x="1014" y="2783"/>
                    <a:pt x="258" y="6216"/>
                  </a:cubicBezTo>
                  <a:lnTo>
                    <a:pt x="1" y="7410"/>
                  </a:lnTo>
                  <a:cubicBezTo>
                    <a:pt x="1286" y="8907"/>
                    <a:pt x="1997" y="10888"/>
                    <a:pt x="1906" y="13126"/>
                  </a:cubicBezTo>
                  <a:cubicBezTo>
                    <a:pt x="3569" y="8453"/>
                    <a:pt x="8242" y="4855"/>
                    <a:pt x="13111" y="4688"/>
                  </a:cubicBezTo>
                  <a:lnTo>
                    <a:pt x="13111" y="122"/>
                  </a:lnTo>
                  <a:cubicBezTo>
                    <a:pt x="12733" y="31"/>
                    <a:pt x="12340" y="1"/>
                    <a:pt x="11947"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999308" y="3924523"/>
              <a:ext cx="569716" cy="461752"/>
            </a:xfrm>
            <a:custGeom>
              <a:avLst/>
              <a:gdLst/>
              <a:ahLst/>
              <a:cxnLst/>
              <a:rect l="l" t="t" r="r" b="b"/>
              <a:pathLst>
                <a:path w="16121" h="13066" extrusionOk="0">
                  <a:moveTo>
                    <a:pt x="6972" y="1"/>
                  </a:moveTo>
                  <a:cubicBezTo>
                    <a:pt x="4129" y="1"/>
                    <a:pt x="1301" y="1921"/>
                    <a:pt x="1" y="4537"/>
                  </a:cubicBezTo>
                  <a:lnTo>
                    <a:pt x="5777" y="4537"/>
                  </a:lnTo>
                  <a:cubicBezTo>
                    <a:pt x="10798" y="4537"/>
                    <a:pt x="14245" y="8242"/>
                    <a:pt x="14018" y="13066"/>
                  </a:cubicBezTo>
                  <a:cubicBezTo>
                    <a:pt x="14170" y="12657"/>
                    <a:pt x="14336" y="12279"/>
                    <a:pt x="14517" y="11886"/>
                  </a:cubicBezTo>
                  <a:lnTo>
                    <a:pt x="15757" y="6216"/>
                  </a:lnTo>
                  <a:cubicBezTo>
                    <a:pt x="15833" y="5868"/>
                    <a:pt x="15939" y="5520"/>
                    <a:pt x="16075" y="5172"/>
                  </a:cubicBezTo>
                  <a:cubicBezTo>
                    <a:pt x="16075" y="5097"/>
                    <a:pt x="16090" y="5036"/>
                    <a:pt x="16090" y="4960"/>
                  </a:cubicBezTo>
                  <a:cubicBezTo>
                    <a:pt x="16120" y="2133"/>
                    <a:pt x="14079" y="1"/>
                    <a:pt x="11070"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593017" y="3924523"/>
              <a:ext cx="610852" cy="305161"/>
            </a:xfrm>
            <a:custGeom>
              <a:avLst/>
              <a:gdLst/>
              <a:ahLst/>
              <a:cxnLst/>
              <a:rect l="l" t="t" r="r" b="b"/>
              <a:pathLst>
                <a:path w="17285" h="8635" extrusionOk="0">
                  <a:moveTo>
                    <a:pt x="8106" y="1"/>
                  </a:moveTo>
                  <a:cubicBezTo>
                    <a:pt x="4673" y="1"/>
                    <a:pt x="1271" y="2783"/>
                    <a:pt x="530" y="6216"/>
                  </a:cubicBezTo>
                  <a:lnTo>
                    <a:pt x="1" y="8635"/>
                  </a:lnTo>
                  <a:cubicBezTo>
                    <a:pt x="2299" y="6231"/>
                    <a:pt x="5505" y="4673"/>
                    <a:pt x="8756" y="4673"/>
                  </a:cubicBezTo>
                  <a:lnTo>
                    <a:pt x="14623" y="4673"/>
                  </a:lnTo>
                  <a:cubicBezTo>
                    <a:pt x="15500" y="4673"/>
                    <a:pt x="16377" y="4794"/>
                    <a:pt x="17209" y="5036"/>
                  </a:cubicBezTo>
                  <a:cubicBezTo>
                    <a:pt x="17285" y="2163"/>
                    <a:pt x="15228" y="1"/>
                    <a:pt x="12204"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361248" y="3920777"/>
              <a:ext cx="572932" cy="462813"/>
            </a:xfrm>
            <a:custGeom>
              <a:avLst/>
              <a:gdLst/>
              <a:ahLst/>
              <a:cxnLst/>
              <a:rect l="l" t="t" r="r" b="b"/>
              <a:pathLst>
                <a:path w="16212" h="13096" extrusionOk="0">
                  <a:moveTo>
                    <a:pt x="7123" y="1"/>
                  </a:moveTo>
                  <a:cubicBezTo>
                    <a:pt x="4174" y="1"/>
                    <a:pt x="1241" y="2072"/>
                    <a:pt x="1" y="4825"/>
                  </a:cubicBezTo>
                  <a:cubicBezTo>
                    <a:pt x="3978" y="5611"/>
                    <a:pt x="6548" y="8922"/>
                    <a:pt x="6382" y="13096"/>
                  </a:cubicBezTo>
                  <a:lnTo>
                    <a:pt x="6397" y="13096"/>
                  </a:lnTo>
                  <a:cubicBezTo>
                    <a:pt x="7894" y="8862"/>
                    <a:pt x="11856" y="5520"/>
                    <a:pt x="16211" y="4794"/>
                  </a:cubicBezTo>
                  <a:cubicBezTo>
                    <a:pt x="16166" y="2057"/>
                    <a:pt x="14155" y="1"/>
                    <a:pt x="11206"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645192" y="3920777"/>
              <a:ext cx="655204" cy="581449"/>
            </a:xfrm>
            <a:custGeom>
              <a:avLst/>
              <a:gdLst/>
              <a:ahLst/>
              <a:cxnLst/>
              <a:rect l="l" t="t" r="r" b="b"/>
              <a:pathLst>
                <a:path w="18540" h="16453" extrusionOk="0">
                  <a:moveTo>
                    <a:pt x="9436" y="1"/>
                  </a:moveTo>
                  <a:cubicBezTo>
                    <a:pt x="6003" y="1"/>
                    <a:pt x="2616" y="2798"/>
                    <a:pt x="1860" y="6231"/>
                  </a:cubicBezTo>
                  <a:lnTo>
                    <a:pt x="182" y="13897"/>
                  </a:lnTo>
                  <a:cubicBezTo>
                    <a:pt x="0" y="14729"/>
                    <a:pt x="0" y="15606"/>
                    <a:pt x="182" y="16453"/>
                  </a:cubicBezTo>
                  <a:lnTo>
                    <a:pt x="529" y="14669"/>
                  </a:lnTo>
                  <a:cubicBezTo>
                    <a:pt x="1618" y="9134"/>
                    <a:pt x="7001" y="4643"/>
                    <a:pt x="12536" y="4643"/>
                  </a:cubicBezTo>
                  <a:lnTo>
                    <a:pt x="18539" y="4643"/>
                  </a:lnTo>
                  <a:cubicBezTo>
                    <a:pt x="18418" y="1982"/>
                    <a:pt x="16422" y="1"/>
                    <a:pt x="13534"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356510" y="4129212"/>
              <a:ext cx="862543" cy="772214"/>
            </a:xfrm>
            <a:custGeom>
              <a:avLst/>
              <a:gdLst/>
              <a:ahLst/>
              <a:cxnLst/>
              <a:rect l="l" t="t" r="r" b="b"/>
              <a:pathLst>
                <a:path w="24407" h="21851" extrusionOk="0">
                  <a:moveTo>
                    <a:pt x="11130" y="0"/>
                  </a:moveTo>
                  <a:cubicBezTo>
                    <a:pt x="6216" y="0"/>
                    <a:pt x="1422" y="4007"/>
                    <a:pt x="469" y="8922"/>
                  </a:cubicBezTo>
                  <a:lnTo>
                    <a:pt x="1" y="11235"/>
                  </a:lnTo>
                  <a:cubicBezTo>
                    <a:pt x="3826" y="13277"/>
                    <a:pt x="6306" y="17193"/>
                    <a:pt x="6457" y="21851"/>
                  </a:cubicBezTo>
                  <a:cubicBezTo>
                    <a:pt x="8408" y="14985"/>
                    <a:pt x="15016" y="9723"/>
                    <a:pt x="22199" y="9723"/>
                  </a:cubicBezTo>
                  <a:lnTo>
                    <a:pt x="23741" y="9723"/>
                  </a:lnTo>
                  <a:lnTo>
                    <a:pt x="23892" y="8922"/>
                  </a:lnTo>
                  <a:cubicBezTo>
                    <a:pt x="23998" y="8393"/>
                    <a:pt x="24150" y="7863"/>
                    <a:pt x="24316" y="7349"/>
                  </a:cubicBezTo>
                  <a:cubicBezTo>
                    <a:pt x="24407" y="3176"/>
                    <a:pt x="21367" y="0"/>
                    <a:pt x="16997"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275134" y="4132392"/>
              <a:ext cx="337214" cy="371989"/>
            </a:xfrm>
            <a:custGeom>
              <a:avLst/>
              <a:gdLst/>
              <a:ahLst/>
              <a:cxnLst/>
              <a:rect l="l" t="t" r="r" b="b"/>
              <a:pathLst>
                <a:path w="9542" h="10526" extrusionOk="0">
                  <a:moveTo>
                    <a:pt x="9542" y="1"/>
                  </a:moveTo>
                  <a:cubicBezTo>
                    <a:pt x="5096" y="621"/>
                    <a:pt x="1044" y="4341"/>
                    <a:pt x="152" y="8832"/>
                  </a:cubicBezTo>
                  <a:lnTo>
                    <a:pt x="0" y="9633"/>
                  </a:lnTo>
                  <a:lnTo>
                    <a:pt x="4628" y="9633"/>
                  </a:lnTo>
                  <a:cubicBezTo>
                    <a:pt x="4666" y="9633"/>
                    <a:pt x="4704" y="9633"/>
                    <a:pt x="4742" y="9633"/>
                  </a:cubicBezTo>
                  <a:cubicBezTo>
                    <a:pt x="6382" y="9633"/>
                    <a:pt x="8005" y="9949"/>
                    <a:pt x="9542" y="10525"/>
                  </a:cubicBezTo>
                  <a:lnTo>
                    <a:pt x="9542" y="1"/>
                  </a:ln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554002" y="4129212"/>
              <a:ext cx="850280" cy="768998"/>
            </a:xfrm>
            <a:custGeom>
              <a:avLst/>
              <a:gdLst/>
              <a:ahLst/>
              <a:cxnLst/>
              <a:rect l="l" t="t" r="r" b="b"/>
              <a:pathLst>
                <a:path w="24060" h="21760" extrusionOk="0">
                  <a:moveTo>
                    <a:pt x="10783" y="0"/>
                  </a:moveTo>
                  <a:cubicBezTo>
                    <a:pt x="5868" y="0"/>
                    <a:pt x="1075" y="4007"/>
                    <a:pt x="122" y="8922"/>
                  </a:cubicBezTo>
                  <a:lnTo>
                    <a:pt x="1" y="9527"/>
                  </a:lnTo>
                  <a:lnTo>
                    <a:pt x="7925" y="9527"/>
                  </a:lnTo>
                  <a:cubicBezTo>
                    <a:pt x="15138" y="9527"/>
                    <a:pt x="20460" y="14834"/>
                    <a:pt x="20627" y="21760"/>
                  </a:cubicBezTo>
                  <a:cubicBezTo>
                    <a:pt x="20853" y="20989"/>
                    <a:pt x="21126" y="20248"/>
                    <a:pt x="21458" y="19537"/>
                  </a:cubicBezTo>
                  <a:lnTo>
                    <a:pt x="23545" y="8922"/>
                  </a:lnTo>
                  <a:cubicBezTo>
                    <a:pt x="23651" y="8393"/>
                    <a:pt x="23802" y="7863"/>
                    <a:pt x="23968" y="7349"/>
                  </a:cubicBezTo>
                  <a:cubicBezTo>
                    <a:pt x="24059" y="3176"/>
                    <a:pt x="21020" y="0"/>
                    <a:pt x="16650"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423998" y="4129212"/>
              <a:ext cx="913327" cy="526919"/>
            </a:xfrm>
            <a:custGeom>
              <a:avLst/>
              <a:gdLst/>
              <a:ahLst/>
              <a:cxnLst/>
              <a:rect l="l" t="t" r="r" b="b"/>
              <a:pathLst>
                <a:path w="25844" h="14910" extrusionOk="0">
                  <a:moveTo>
                    <a:pt x="11841" y="0"/>
                  </a:moveTo>
                  <a:cubicBezTo>
                    <a:pt x="6926" y="0"/>
                    <a:pt x="2148" y="4007"/>
                    <a:pt x="1180" y="8922"/>
                  </a:cubicBezTo>
                  <a:lnTo>
                    <a:pt x="1" y="14910"/>
                  </a:lnTo>
                  <a:cubicBezTo>
                    <a:pt x="3040" y="11734"/>
                    <a:pt x="7274" y="9723"/>
                    <a:pt x="11720" y="9723"/>
                  </a:cubicBezTo>
                  <a:lnTo>
                    <a:pt x="20142" y="9723"/>
                  </a:lnTo>
                  <a:cubicBezTo>
                    <a:pt x="20185" y="9723"/>
                    <a:pt x="20227" y="9723"/>
                    <a:pt x="20269" y="9723"/>
                  </a:cubicBezTo>
                  <a:cubicBezTo>
                    <a:pt x="21738" y="9723"/>
                    <a:pt x="23191" y="9979"/>
                    <a:pt x="24573" y="10449"/>
                  </a:cubicBezTo>
                  <a:lnTo>
                    <a:pt x="24875" y="8922"/>
                  </a:lnTo>
                  <a:cubicBezTo>
                    <a:pt x="25843" y="4007"/>
                    <a:pt x="22622" y="0"/>
                    <a:pt x="17708"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643436" y="4124405"/>
              <a:ext cx="879082" cy="770059"/>
            </a:xfrm>
            <a:custGeom>
              <a:avLst/>
              <a:gdLst/>
              <a:ahLst/>
              <a:cxnLst/>
              <a:rect l="l" t="t" r="r" b="b"/>
              <a:pathLst>
                <a:path w="24875" h="21790" extrusionOk="0">
                  <a:moveTo>
                    <a:pt x="10887" y="0"/>
                  </a:moveTo>
                  <a:cubicBezTo>
                    <a:pt x="5973" y="0"/>
                    <a:pt x="1195" y="3992"/>
                    <a:pt x="227" y="8907"/>
                  </a:cubicBezTo>
                  <a:lnTo>
                    <a:pt x="0" y="10026"/>
                  </a:lnTo>
                  <a:cubicBezTo>
                    <a:pt x="5519" y="11326"/>
                    <a:pt x="9330" y="15968"/>
                    <a:pt x="9527" y="21790"/>
                  </a:cubicBezTo>
                  <a:cubicBezTo>
                    <a:pt x="11341" y="15394"/>
                    <a:pt x="17178" y="10404"/>
                    <a:pt x="23756" y="9738"/>
                  </a:cubicBezTo>
                  <a:lnTo>
                    <a:pt x="23922" y="8907"/>
                  </a:lnTo>
                  <a:cubicBezTo>
                    <a:pt x="24875" y="3992"/>
                    <a:pt x="21669" y="0"/>
                    <a:pt x="16755"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659611" y="4124405"/>
              <a:ext cx="955523" cy="816036"/>
            </a:xfrm>
            <a:custGeom>
              <a:avLst/>
              <a:gdLst/>
              <a:ahLst/>
              <a:cxnLst/>
              <a:rect l="l" t="t" r="r" b="b"/>
              <a:pathLst>
                <a:path w="27038" h="23091" extrusionOk="0">
                  <a:moveTo>
                    <a:pt x="13035" y="0"/>
                  </a:moveTo>
                  <a:cubicBezTo>
                    <a:pt x="8121" y="0"/>
                    <a:pt x="3342" y="3992"/>
                    <a:pt x="2374" y="8907"/>
                  </a:cubicBezTo>
                  <a:lnTo>
                    <a:pt x="227" y="19885"/>
                  </a:lnTo>
                  <a:cubicBezTo>
                    <a:pt x="0" y="20943"/>
                    <a:pt x="0" y="22032"/>
                    <a:pt x="197" y="23090"/>
                  </a:cubicBezTo>
                  <a:cubicBezTo>
                    <a:pt x="1634" y="15590"/>
                    <a:pt x="8620" y="9663"/>
                    <a:pt x="16241" y="9663"/>
                  </a:cubicBezTo>
                  <a:lnTo>
                    <a:pt x="24664" y="9663"/>
                  </a:lnTo>
                  <a:cubicBezTo>
                    <a:pt x="25087" y="9663"/>
                    <a:pt x="25510" y="9678"/>
                    <a:pt x="25919" y="9708"/>
                  </a:cubicBezTo>
                  <a:lnTo>
                    <a:pt x="26070" y="8907"/>
                  </a:lnTo>
                  <a:cubicBezTo>
                    <a:pt x="27038" y="3992"/>
                    <a:pt x="23817" y="0"/>
                    <a:pt x="18902"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370034" y="4529470"/>
              <a:ext cx="1214706" cy="614032"/>
            </a:xfrm>
            <a:custGeom>
              <a:avLst/>
              <a:gdLst/>
              <a:ahLst/>
              <a:cxnLst/>
              <a:rect l="l" t="t" r="r" b="b"/>
              <a:pathLst>
                <a:path w="34372" h="17375" extrusionOk="0">
                  <a:moveTo>
                    <a:pt x="14683" y="0"/>
                  </a:moveTo>
                  <a:cubicBezTo>
                    <a:pt x="7622" y="0"/>
                    <a:pt x="1165" y="5746"/>
                    <a:pt x="273" y="12793"/>
                  </a:cubicBezTo>
                  <a:lnTo>
                    <a:pt x="0" y="15016"/>
                  </a:lnTo>
                  <a:cubicBezTo>
                    <a:pt x="1875" y="14532"/>
                    <a:pt x="3811" y="14290"/>
                    <a:pt x="5747" y="14275"/>
                  </a:cubicBezTo>
                  <a:lnTo>
                    <a:pt x="18751" y="14275"/>
                  </a:lnTo>
                  <a:cubicBezTo>
                    <a:pt x="18804" y="14274"/>
                    <a:pt x="18858" y="14274"/>
                    <a:pt x="18911" y="14274"/>
                  </a:cubicBezTo>
                  <a:cubicBezTo>
                    <a:pt x="22757" y="14274"/>
                    <a:pt x="26523" y="15346"/>
                    <a:pt x="29775" y="17375"/>
                  </a:cubicBezTo>
                  <a:lnTo>
                    <a:pt x="33328" y="17375"/>
                  </a:lnTo>
                  <a:lnTo>
                    <a:pt x="33903" y="12793"/>
                  </a:lnTo>
                  <a:cubicBezTo>
                    <a:pt x="34009" y="12037"/>
                    <a:pt x="34160" y="11296"/>
                    <a:pt x="34371" y="10555"/>
                  </a:cubicBezTo>
                  <a:cubicBezTo>
                    <a:pt x="34054" y="4567"/>
                    <a:pt x="29381" y="0"/>
                    <a:pt x="23106"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662200" y="4529470"/>
              <a:ext cx="950151" cy="614032"/>
            </a:xfrm>
            <a:custGeom>
              <a:avLst/>
              <a:gdLst/>
              <a:ahLst/>
              <a:cxnLst/>
              <a:rect l="l" t="t" r="r" b="b"/>
              <a:pathLst>
                <a:path w="26886" h="17375" extrusionOk="0">
                  <a:moveTo>
                    <a:pt x="14985" y="0"/>
                  </a:moveTo>
                  <a:cubicBezTo>
                    <a:pt x="7924" y="0"/>
                    <a:pt x="1467" y="5746"/>
                    <a:pt x="575" y="12793"/>
                  </a:cubicBezTo>
                  <a:lnTo>
                    <a:pt x="0" y="17375"/>
                  </a:lnTo>
                  <a:lnTo>
                    <a:pt x="15212" y="17375"/>
                  </a:lnTo>
                  <a:cubicBezTo>
                    <a:pt x="17949" y="15923"/>
                    <a:pt x="20943" y="15016"/>
                    <a:pt x="24028" y="14698"/>
                  </a:cubicBezTo>
                  <a:cubicBezTo>
                    <a:pt x="25359" y="13488"/>
                    <a:pt x="26342" y="11946"/>
                    <a:pt x="26886" y="10222"/>
                  </a:cubicBezTo>
                  <a:lnTo>
                    <a:pt x="26886" y="514"/>
                  </a:lnTo>
                  <a:cubicBezTo>
                    <a:pt x="25752" y="166"/>
                    <a:pt x="24588" y="0"/>
                    <a:pt x="23393"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069847" y="4522509"/>
              <a:ext cx="1241459" cy="620994"/>
            </a:xfrm>
            <a:custGeom>
              <a:avLst/>
              <a:gdLst/>
              <a:ahLst/>
              <a:cxnLst/>
              <a:rect l="l" t="t" r="r" b="b"/>
              <a:pathLst>
                <a:path w="35129" h="17572" extrusionOk="0">
                  <a:moveTo>
                    <a:pt x="14623" y="0"/>
                  </a:moveTo>
                  <a:cubicBezTo>
                    <a:pt x="7577" y="0"/>
                    <a:pt x="1120" y="5731"/>
                    <a:pt x="228" y="12793"/>
                  </a:cubicBezTo>
                  <a:lnTo>
                    <a:pt x="1" y="14608"/>
                  </a:lnTo>
                  <a:cubicBezTo>
                    <a:pt x="3086" y="14910"/>
                    <a:pt x="6050" y="15938"/>
                    <a:pt x="8681" y="17572"/>
                  </a:cubicBezTo>
                  <a:lnTo>
                    <a:pt x="30924" y="17572"/>
                  </a:lnTo>
                  <a:cubicBezTo>
                    <a:pt x="31862" y="17042"/>
                    <a:pt x="32814" y="16589"/>
                    <a:pt x="33812" y="16196"/>
                  </a:cubicBezTo>
                  <a:lnTo>
                    <a:pt x="34236" y="12793"/>
                  </a:lnTo>
                  <a:cubicBezTo>
                    <a:pt x="35128" y="5731"/>
                    <a:pt x="30108" y="0"/>
                    <a:pt x="23046"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753650" y="4522509"/>
              <a:ext cx="1254782" cy="620994"/>
            </a:xfrm>
            <a:custGeom>
              <a:avLst/>
              <a:gdLst/>
              <a:ahLst/>
              <a:cxnLst/>
              <a:rect l="l" t="t" r="r" b="b"/>
              <a:pathLst>
                <a:path w="35506" h="17572" extrusionOk="0">
                  <a:moveTo>
                    <a:pt x="15001" y="0"/>
                  </a:moveTo>
                  <a:cubicBezTo>
                    <a:pt x="7955" y="0"/>
                    <a:pt x="1498" y="5731"/>
                    <a:pt x="606" y="12793"/>
                  </a:cubicBezTo>
                  <a:lnTo>
                    <a:pt x="1" y="17572"/>
                  </a:lnTo>
                  <a:lnTo>
                    <a:pt x="10283" y="17572"/>
                  </a:lnTo>
                  <a:cubicBezTo>
                    <a:pt x="13822" y="15560"/>
                    <a:pt x="17814" y="14502"/>
                    <a:pt x="21897" y="14472"/>
                  </a:cubicBezTo>
                  <a:lnTo>
                    <a:pt x="34402" y="14472"/>
                  </a:lnTo>
                  <a:lnTo>
                    <a:pt x="34614" y="12793"/>
                  </a:lnTo>
                  <a:cubicBezTo>
                    <a:pt x="35506" y="5731"/>
                    <a:pt x="30486" y="0"/>
                    <a:pt x="23424"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199789" y="5048895"/>
              <a:ext cx="311593" cy="94605"/>
            </a:xfrm>
            <a:custGeom>
              <a:avLst/>
              <a:gdLst/>
              <a:ahLst/>
              <a:cxnLst/>
              <a:rect l="l" t="t" r="r" b="b"/>
              <a:pathLst>
                <a:path w="8817" h="2677" extrusionOk="0">
                  <a:moveTo>
                    <a:pt x="8816" y="0"/>
                  </a:moveTo>
                  <a:lnTo>
                    <a:pt x="8816" y="0"/>
                  </a:lnTo>
                  <a:cubicBezTo>
                    <a:pt x="5731" y="318"/>
                    <a:pt x="2737" y="1225"/>
                    <a:pt x="0" y="2677"/>
                  </a:cubicBezTo>
                  <a:lnTo>
                    <a:pt x="1921" y="2677"/>
                  </a:lnTo>
                  <a:cubicBezTo>
                    <a:pt x="4476" y="2677"/>
                    <a:pt x="6926" y="1724"/>
                    <a:pt x="8816" y="0"/>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479588" y="5122084"/>
              <a:ext cx="803738" cy="21416"/>
            </a:xfrm>
            <a:custGeom>
              <a:avLst/>
              <a:gdLst/>
              <a:ahLst/>
              <a:cxnLst/>
              <a:rect l="l" t="t" r="r" b="b"/>
              <a:pathLst>
                <a:path w="22743" h="606" extrusionOk="0">
                  <a:moveTo>
                    <a:pt x="4915" y="1"/>
                  </a:moveTo>
                  <a:cubicBezTo>
                    <a:pt x="3267" y="1"/>
                    <a:pt x="1603" y="197"/>
                    <a:pt x="0" y="606"/>
                  </a:cubicBezTo>
                  <a:lnTo>
                    <a:pt x="22743" y="606"/>
                  </a:lnTo>
                  <a:cubicBezTo>
                    <a:pt x="21170" y="197"/>
                    <a:pt x="19552" y="1"/>
                    <a:pt x="17934"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433942" y="5122084"/>
              <a:ext cx="803773" cy="21416"/>
            </a:xfrm>
            <a:custGeom>
              <a:avLst/>
              <a:gdLst/>
              <a:ahLst/>
              <a:cxnLst/>
              <a:rect l="l" t="t" r="r" b="b"/>
              <a:pathLst>
                <a:path w="22744" h="606" extrusionOk="0">
                  <a:moveTo>
                    <a:pt x="4915" y="1"/>
                  </a:moveTo>
                  <a:cubicBezTo>
                    <a:pt x="3267" y="1"/>
                    <a:pt x="1603" y="197"/>
                    <a:pt x="0" y="606"/>
                  </a:cubicBezTo>
                  <a:lnTo>
                    <a:pt x="22743" y="606"/>
                  </a:lnTo>
                  <a:cubicBezTo>
                    <a:pt x="21170" y="197"/>
                    <a:pt x="19552" y="1"/>
                    <a:pt x="17934" y="1"/>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txBox="1">
            <a:spLocks noGrp="1"/>
          </p:cNvSpPr>
          <p:nvPr>
            <p:ph type="title"/>
          </p:nvPr>
        </p:nvSpPr>
        <p:spPr>
          <a:xfrm>
            <a:off x="720000" y="860400"/>
            <a:ext cx="7704000" cy="180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3" name="Google Shape;73;p2"/>
          <p:cNvSpPr txBox="1">
            <a:spLocks noGrp="1"/>
          </p:cNvSpPr>
          <p:nvPr>
            <p:ph type="subTitle" idx="1"/>
          </p:nvPr>
        </p:nvSpPr>
        <p:spPr>
          <a:xfrm>
            <a:off x="720000" y="1767600"/>
            <a:ext cx="7704000" cy="117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ive columns">
  <p:cSld name="CUSTOM_3_1">
    <p:spTree>
      <p:nvGrpSpPr>
        <p:cNvPr id="1" name="Shape 152"/>
        <p:cNvGrpSpPr/>
        <p:nvPr/>
      </p:nvGrpSpPr>
      <p:grpSpPr>
        <a:xfrm>
          <a:off x="0" y="0"/>
          <a:ext cx="0" cy="0"/>
          <a:chOff x="0" y="0"/>
          <a:chExt cx="0" cy="0"/>
        </a:xfrm>
      </p:grpSpPr>
      <p:grpSp>
        <p:nvGrpSpPr>
          <p:cNvPr id="153" name="Google Shape;153;p17"/>
          <p:cNvGrpSpPr/>
          <p:nvPr/>
        </p:nvGrpSpPr>
        <p:grpSpPr>
          <a:xfrm>
            <a:off x="3651296" y="1407206"/>
            <a:ext cx="6188028" cy="2689581"/>
            <a:chOff x="3651296" y="1407206"/>
            <a:chExt cx="6188028" cy="2689581"/>
          </a:xfrm>
        </p:grpSpPr>
        <p:sp>
          <p:nvSpPr>
            <p:cNvPr id="154" name="Google Shape;154;p17"/>
            <p:cNvSpPr/>
            <p:nvPr/>
          </p:nvSpPr>
          <p:spPr>
            <a:xfrm>
              <a:off x="8960600" y="2448983"/>
              <a:ext cx="163660" cy="681833"/>
            </a:xfrm>
            <a:custGeom>
              <a:avLst/>
              <a:gdLst/>
              <a:ahLst/>
              <a:cxnLst/>
              <a:rect l="l" t="t" r="r" b="b"/>
              <a:pathLst>
                <a:path w="4526" h="18856" extrusionOk="0">
                  <a:moveTo>
                    <a:pt x="2423" y="1"/>
                  </a:moveTo>
                  <a:cubicBezTo>
                    <a:pt x="1234" y="1"/>
                    <a:pt x="182" y="4189"/>
                    <a:pt x="91" y="9398"/>
                  </a:cubicBezTo>
                  <a:cubicBezTo>
                    <a:pt x="1" y="14602"/>
                    <a:pt x="891" y="18841"/>
                    <a:pt x="2097" y="18856"/>
                  </a:cubicBezTo>
                  <a:cubicBezTo>
                    <a:pt x="2102" y="18856"/>
                    <a:pt x="2106" y="18856"/>
                    <a:pt x="2110" y="18856"/>
                  </a:cubicBezTo>
                  <a:cubicBezTo>
                    <a:pt x="3296" y="18856"/>
                    <a:pt x="4345" y="14659"/>
                    <a:pt x="4435" y="9474"/>
                  </a:cubicBezTo>
                  <a:cubicBezTo>
                    <a:pt x="4526" y="4270"/>
                    <a:pt x="3621" y="31"/>
                    <a:pt x="2429" y="1"/>
                  </a:cubicBezTo>
                  <a:cubicBezTo>
                    <a:pt x="2427" y="1"/>
                    <a:pt x="2425" y="1"/>
                    <a:pt x="2423" y="1"/>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9033137" y="2448983"/>
              <a:ext cx="806187" cy="692753"/>
            </a:xfrm>
            <a:custGeom>
              <a:avLst/>
              <a:gdLst/>
              <a:ahLst/>
              <a:cxnLst/>
              <a:rect l="l" t="t" r="r" b="b"/>
              <a:pathLst>
                <a:path w="22295" h="19158" extrusionOk="0">
                  <a:moveTo>
                    <a:pt x="333" y="1"/>
                  </a:moveTo>
                  <a:cubicBezTo>
                    <a:pt x="333" y="1"/>
                    <a:pt x="4586" y="9790"/>
                    <a:pt x="1" y="18856"/>
                  </a:cubicBezTo>
                  <a:lnTo>
                    <a:pt x="16865" y="19157"/>
                  </a:lnTo>
                  <a:cubicBezTo>
                    <a:pt x="16865" y="19157"/>
                    <a:pt x="22295" y="10575"/>
                    <a:pt x="17197" y="303"/>
                  </a:cubicBezTo>
                  <a:lnTo>
                    <a:pt x="333"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8783342" y="2553739"/>
              <a:ext cx="106383" cy="464728"/>
            </a:xfrm>
            <a:custGeom>
              <a:avLst/>
              <a:gdLst/>
              <a:ahLst/>
              <a:cxnLst/>
              <a:rect l="l" t="t" r="r" b="b"/>
              <a:pathLst>
                <a:path w="2942" h="12852" extrusionOk="0">
                  <a:moveTo>
                    <a:pt x="1509" y="0"/>
                  </a:moveTo>
                  <a:cubicBezTo>
                    <a:pt x="1102" y="0"/>
                    <a:pt x="181" y="1508"/>
                    <a:pt x="91" y="6411"/>
                  </a:cubicBezTo>
                  <a:cubicBezTo>
                    <a:pt x="0" y="11690"/>
                    <a:pt x="875" y="12852"/>
                    <a:pt x="1283" y="12852"/>
                  </a:cubicBezTo>
                  <a:cubicBezTo>
                    <a:pt x="1284" y="12852"/>
                    <a:pt x="1285" y="12852"/>
                    <a:pt x="1286" y="12852"/>
                  </a:cubicBezTo>
                  <a:cubicBezTo>
                    <a:pt x="1681" y="12852"/>
                    <a:pt x="2806" y="9991"/>
                    <a:pt x="2866" y="6456"/>
                  </a:cubicBezTo>
                  <a:cubicBezTo>
                    <a:pt x="2942" y="2911"/>
                    <a:pt x="1901" y="15"/>
                    <a:pt x="1509"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8828072" y="2553739"/>
              <a:ext cx="273297" cy="468561"/>
            </a:xfrm>
            <a:custGeom>
              <a:avLst/>
              <a:gdLst/>
              <a:ahLst/>
              <a:cxnLst/>
              <a:rect l="l" t="t" r="r" b="b"/>
              <a:pathLst>
                <a:path w="7558" h="12958" extrusionOk="0">
                  <a:moveTo>
                    <a:pt x="242" y="0"/>
                  </a:moveTo>
                  <a:cubicBezTo>
                    <a:pt x="242" y="0"/>
                    <a:pt x="2746" y="5536"/>
                    <a:pt x="0" y="12852"/>
                  </a:cubicBezTo>
                  <a:lnTo>
                    <a:pt x="5672" y="12957"/>
                  </a:lnTo>
                  <a:cubicBezTo>
                    <a:pt x="5672" y="12957"/>
                    <a:pt x="7557" y="7074"/>
                    <a:pt x="5898" y="106"/>
                  </a:cubicBezTo>
                  <a:lnTo>
                    <a:pt x="242"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a:off x="8620802" y="2477369"/>
              <a:ext cx="356755" cy="79118"/>
            </a:xfrm>
            <a:custGeom>
              <a:avLst/>
              <a:gdLst/>
              <a:ahLst/>
              <a:cxnLst/>
              <a:rect l="l" t="t" r="r" b="b"/>
              <a:pathLst>
                <a:path w="9866" h="2188" extrusionOk="0">
                  <a:moveTo>
                    <a:pt x="0" y="0"/>
                  </a:moveTo>
                  <a:lnTo>
                    <a:pt x="3952" y="2082"/>
                  </a:lnTo>
                  <a:lnTo>
                    <a:pt x="9865" y="2187"/>
                  </a:lnTo>
                  <a:lnTo>
                    <a:pt x="6864" y="121"/>
                  </a:lnTo>
                  <a:lnTo>
                    <a:pt x="0"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8609881" y="3017349"/>
              <a:ext cx="358924" cy="74200"/>
            </a:xfrm>
            <a:custGeom>
              <a:avLst/>
              <a:gdLst/>
              <a:ahLst/>
              <a:cxnLst/>
              <a:rect l="l" t="t" r="r" b="b"/>
              <a:pathLst>
                <a:path w="9926" h="2052" extrusionOk="0">
                  <a:moveTo>
                    <a:pt x="4028" y="0"/>
                  </a:moveTo>
                  <a:lnTo>
                    <a:pt x="1" y="1931"/>
                  </a:lnTo>
                  <a:lnTo>
                    <a:pt x="6864" y="2052"/>
                  </a:lnTo>
                  <a:lnTo>
                    <a:pt x="9926" y="106"/>
                  </a:lnTo>
                  <a:lnTo>
                    <a:pt x="4028"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8868969" y="2490459"/>
              <a:ext cx="120015" cy="592916"/>
            </a:xfrm>
            <a:custGeom>
              <a:avLst/>
              <a:gdLst/>
              <a:ahLst/>
              <a:cxnLst/>
              <a:rect l="l" t="t" r="r" b="b"/>
              <a:pathLst>
                <a:path w="3319" h="16397" extrusionOk="0">
                  <a:moveTo>
                    <a:pt x="287" y="0"/>
                  </a:moveTo>
                  <a:lnTo>
                    <a:pt x="151" y="8206"/>
                  </a:lnTo>
                  <a:lnTo>
                    <a:pt x="1" y="16397"/>
                  </a:lnTo>
                  <a:lnTo>
                    <a:pt x="3093" y="14677"/>
                  </a:lnTo>
                  <a:lnTo>
                    <a:pt x="3213" y="8251"/>
                  </a:lnTo>
                  <a:lnTo>
                    <a:pt x="3319" y="1825"/>
                  </a:lnTo>
                  <a:lnTo>
                    <a:pt x="287"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a:off x="8573359" y="2549364"/>
              <a:ext cx="213272" cy="468019"/>
            </a:xfrm>
            <a:custGeom>
              <a:avLst/>
              <a:gdLst/>
              <a:ahLst/>
              <a:cxnLst/>
              <a:rect l="l" t="t" r="r" b="b"/>
              <a:pathLst>
                <a:path w="5898" h="12943" extrusionOk="0">
                  <a:moveTo>
                    <a:pt x="241" y="0"/>
                  </a:moveTo>
                  <a:lnTo>
                    <a:pt x="121" y="6426"/>
                  </a:lnTo>
                  <a:lnTo>
                    <a:pt x="0" y="12852"/>
                  </a:lnTo>
                  <a:lnTo>
                    <a:pt x="5038" y="12942"/>
                  </a:lnTo>
                  <a:lnTo>
                    <a:pt x="5898" y="6532"/>
                  </a:lnTo>
                  <a:lnTo>
                    <a:pt x="5264" y="91"/>
                  </a:lnTo>
                  <a:lnTo>
                    <a:pt x="241"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p:nvPr/>
          </p:nvSpPr>
          <p:spPr>
            <a:xfrm>
              <a:off x="3651296" y="1407206"/>
              <a:ext cx="5186573" cy="2689581"/>
            </a:xfrm>
            <a:custGeom>
              <a:avLst/>
              <a:gdLst/>
              <a:ahLst/>
              <a:cxnLst/>
              <a:rect l="l" t="t" r="r" b="b"/>
              <a:pathLst>
                <a:path w="143434" h="74380" extrusionOk="0">
                  <a:moveTo>
                    <a:pt x="33125" y="1"/>
                  </a:moveTo>
                  <a:cubicBezTo>
                    <a:pt x="33125" y="1"/>
                    <a:pt x="1" y="33246"/>
                    <a:pt x="32688" y="74379"/>
                  </a:cubicBezTo>
                  <a:lnTo>
                    <a:pt x="143208" y="44559"/>
                  </a:lnTo>
                  <a:lnTo>
                    <a:pt x="143434" y="31707"/>
                  </a:lnTo>
                  <a:lnTo>
                    <a:pt x="33125" y="1"/>
                  </a:lnTo>
                  <a:close/>
                </a:path>
              </a:pathLst>
            </a:custGeom>
            <a:solidFill>
              <a:srgbClr val="FBE398">
                <a:alpha val="5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7"/>
          <p:cNvGrpSpPr/>
          <p:nvPr/>
        </p:nvGrpSpPr>
        <p:grpSpPr>
          <a:xfrm>
            <a:off x="-695312" y="1407206"/>
            <a:ext cx="6187996" cy="2689581"/>
            <a:chOff x="-695312" y="1407206"/>
            <a:chExt cx="6187996" cy="2689581"/>
          </a:xfrm>
        </p:grpSpPr>
        <p:sp>
          <p:nvSpPr>
            <p:cNvPr id="164" name="Google Shape;164;p17"/>
            <p:cNvSpPr/>
            <p:nvPr/>
          </p:nvSpPr>
          <p:spPr>
            <a:xfrm>
              <a:off x="19757" y="2448983"/>
              <a:ext cx="163696" cy="681833"/>
            </a:xfrm>
            <a:custGeom>
              <a:avLst/>
              <a:gdLst/>
              <a:ahLst/>
              <a:cxnLst/>
              <a:rect l="l" t="t" r="r" b="b"/>
              <a:pathLst>
                <a:path w="4527" h="18856" extrusionOk="0">
                  <a:moveTo>
                    <a:pt x="2104" y="1"/>
                  </a:moveTo>
                  <a:cubicBezTo>
                    <a:pt x="2102" y="1"/>
                    <a:pt x="2100" y="1"/>
                    <a:pt x="2098" y="1"/>
                  </a:cubicBezTo>
                  <a:cubicBezTo>
                    <a:pt x="906" y="31"/>
                    <a:pt x="1" y="4270"/>
                    <a:pt x="91" y="9474"/>
                  </a:cubicBezTo>
                  <a:cubicBezTo>
                    <a:pt x="182" y="14659"/>
                    <a:pt x="1230" y="18856"/>
                    <a:pt x="2417" y="18856"/>
                  </a:cubicBezTo>
                  <a:cubicBezTo>
                    <a:pt x="2421" y="18856"/>
                    <a:pt x="2425" y="18856"/>
                    <a:pt x="2429" y="18856"/>
                  </a:cubicBezTo>
                  <a:cubicBezTo>
                    <a:pt x="3636" y="18841"/>
                    <a:pt x="4526" y="14602"/>
                    <a:pt x="4436" y="9398"/>
                  </a:cubicBezTo>
                  <a:cubicBezTo>
                    <a:pt x="4345" y="4189"/>
                    <a:pt x="3293" y="1"/>
                    <a:pt x="2104" y="1"/>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a:off x="-695312" y="2448983"/>
              <a:ext cx="806187" cy="692753"/>
            </a:xfrm>
            <a:custGeom>
              <a:avLst/>
              <a:gdLst/>
              <a:ahLst/>
              <a:cxnLst/>
              <a:rect l="l" t="t" r="r" b="b"/>
              <a:pathLst>
                <a:path w="22295" h="19158" extrusionOk="0">
                  <a:moveTo>
                    <a:pt x="21963" y="1"/>
                  </a:moveTo>
                  <a:lnTo>
                    <a:pt x="5099" y="303"/>
                  </a:lnTo>
                  <a:cubicBezTo>
                    <a:pt x="1" y="10575"/>
                    <a:pt x="5431" y="19157"/>
                    <a:pt x="5431" y="19157"/>
                  </a:cubicBezTo>
                  <a:lnTo>
                    <a:pt x="22295" y="18856"/>
                  </a:lnTo>
                  <a:cubicBezTo>
                    <a:pt x="17709" y="9790"/>
                    <a:pt x="21963" y="1"/>
                    <a:pt x="21963"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a:off x="254292" y="2553739"/>
              <a:ext cx="106419" cy="464728"/>
            </a:xfrm>
            <a:custGeom>
              <a:avLst/>
              <a:gdLst/>
              <a:ahLst/>
              <a:cxnLst/>
              <a:rect l="l" t="t" r="r" b="b"/>
              <a:pathLst>
                <a:path w="2943" h="12852" extrusionOk="0">
                  <a:moveTo>
                    <a:pt x="1434" y="0"/>
                  </a:moveTo>
                  <a:cubicBezTo>
                    <a:pt x="1042" y="15"/>
                    <a:pt x="1" y="2911"/>
                    <a:pt x="76" y="6456"/>
                  </a:cubicBezTo>
                  <a:cubicBezTo>
                    <a:pt x="137" y="9991"/>
                    <a:pt x="1262" y="12852"/>
                    <a:pt x="1672" y="12852"/>
                  </a:cubicBezTo>
                  <a:cubicBezTo>
                    <a:pt x="1673" y="12852"/>
                    <a:pt x="1674" y="12852"/>
                    <a:pt x="1675" y="12852"/>
                  </a:cubicBezTo>
                  <a:cubicBezTo>
                    <a:pt x="2067" y="12852"/>
                    <a:pt x="2942" y="11690"/>
                    <a:pt x="2852" y="6411"/>
                  </a:cubicBezTo>
                  <a:cubicBezTo>
                    <a:pt x="2761" y="1508"/>
                    <a:pt x="1841" y="0"/>
                    <a:pt x="1434"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42682" y="2553739"/>
              <a:ext cx="273297" cy="468561"/>
            </a:xfrm>
            <a:custGeom>
              <a:avLst/>
              <a:gdLst/>
              <a:ahLst/>
              <a:cxnLst/>
              <a:rect l="l" t="t" r="r" b="b"/>
              <a:pathLst>
                <a:path w="7558" h="12958" extrusionOk="0">
                  <a:moveTo>
                    <a:pt x="7331" y="0"/>
                  </a:moveTo>
                  <a:lnTo>
                    <a:pt x="1660" y="106"/>
                  </a:lnTo>
                  <a:cubicBezTo>
                    <a:pt x="0" y="7074"/>
                    <a:pt x="1886" y="12957"/>
                    <a:pt x="1886" y="12957"/>
                  </a:cubicBezTo>
                  <a:lnTo>
                    <a:pt x="7557" y="12852"/>
                  </a:lnTo>
                  <a:cubicBezTo>
                    <a:pt x="4812" y="5536"/>
                    <a:pt x="7331" y="0"/>
                    <a:pt x="7331"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a:off x="167038" y="2477369"/>
              <a:ext cx="356212" cy="79118"/>
            </a:xfrm>
            <a:custGeom>
              <a:avLst/>
              <a:gdLst/>
              <a:ahLst/>
              <a:cxnLst/>
              <a:rect l="l" t="t" r="r" b="b"/>
              <a:pathLst>
                <a:path w="9851" h="2188" extrusionOk="0">
                  <a:moveTo>
                    <a:pt x="9850" y="0"/>
                  </a:moveTo>
                  <a:lnTo>
                    <a:pt x="2987" y="121"/>
                  </a:lnTo>
                  <a:lnTo>
                    <a:pt x="0" y="2187"/>
                  </a:lnTo>
                  <a:lnTo>
                    <a:pt x="0" y="2187"/>
                  </a:lnTo>
                  <a:lnTo>
                    <a:pt x="5898" y="2082"/>
                  </a:lnTo>
                  <a:lnTo>
                    <a:pt x="9850"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175210" y="3017349"/>
              <a:ext cx="358924" cy="74200"/>
            </a:xfrm>
            <a:custGeom>
              <a:avLst/>
              <a:gdLst/>
              <a:ahLst/>
              <a:cxnLst/>
              <a:rect l="l" t="t" r="r" b="b"/>
              <a:pathLst>
                <a:path w="9926" h="2052" extrusionOk="0">
                  <a:moveTo>
                    <a:pt x="5899" y="0"/>
                  </a:moveTo>
                  <a:lnTo>
                    <a:pt x="1" y="106"/>
                  </a:lnTo>
                  <a:lnTo>
                    <a:pt x="3063" y="2052"/>
                  </a:lnTo>
                  <a:lnTo>
                    <a:pt x="9926" y="1931"/>
                  </a:lnTo>
                  <a:lnTo>
                    <a:pt x="5899"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155032" y="2490459"/>
              <a:ext cx="120051" cy="592916"/>
            </a:xfrm>
            <a:custGeom>
              <a:avLst/>
              <a:gdLst/>
              <a:ahLst/>
              <a:cxnLst/>
              <a:rect l="l" t="t" r="r" b="b"/>
              <a:pathLst>
                <a:path w="3320" h="16397" extrusionOk="0">
                  <a:moveTo>
                    <a:pt x="3033" y="0"/>
                  </a:moveTo>
                  <a:lnTo>
                    <a:pt x="1" y="1825"/>
                  </a:lnTo>
                  <a:lnTo>
                    <a:pt x="106" y="8251"/>
                  </a:lnTo>
                  <a:lnTo>
                    <a:pt x="227" y="14677"/>
                  </a:lnTo>
                  <a:lnTo>
                    <a:pt x="3319" y="16397"/>
                  </a:lnTo>
                  <a:lnTo>
                    <a:pt x="3168" y="8206"/>
                  </a:lnTo>
                  <a:lnTo>
                    <a:pt x="3033"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357385" y="2549364"/>
              <a:ext cx="213308" cy="468019"/>
            </a:xfrm>
            <a:custGeom>
              <a:avLst/>
              <a:gdLst/>
              <a:ahLst/>
              <a:cxnLst/>
              <a:rect l="l" t="t" r="r" b="b"/>
              <a:pathLst>
                <a:path w="5899" h="12943" extrusionOk="0">
                  <a:moveTo>
                    <a:pt x="5657" y="0"/>
                  </a:moveTo>
                  <a:lnTo>
                    <a:pt x="634" y="91"/>
                  </a:lnTo>
                  <a:lnTo>
                    <a:pt x="1" y="6532"/>
                  </a:lnTo>
                  <a:lnTo>
                    <a:pt x="861" y="12942"/>
                  </a:lnTo>
                  <a:lnTo>
                    <a:pt x="5899" y="12852"/>
                  </a:lnTo>
                  <a:lnTo>
                    <a:pt x="5778" y="6426"/>
                  </a:lnTo>
                  <a:lnTo>
                    <a:pt x="5657"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306110" y="1407206"/>
              <a:ext cx="5186573" cy="2689581"/>
            </a:xfrm>
            <a:custGeom>
              <a:avLst/>
              <a:gdLst/>
              <a:ahLst/>
              <a:cxnLst/>
              <a:rect l="l" t="t" r="r" b="b"/>
              <a:pathLst>
                <a:path w="143434" h="74380" extrusionOk="0">
                  <a:moveTo>
                    <a:pt x="110310" y="1"/>
                  </a:moveTo>
                  <a:lnTo>
                    <a:pt x="1" y="31707"/>
                  </a:lnTo>
                  <a:lnTo>
                    <a:pt x="242" y="44559"/>
                  </a:lnTo>
                  <a:lnTo>
                    <a:pt x="110747" y="74379"/>
                  </a:lnTo>
                  <a:cubicBezTo>
                    <a:pt x="143434" y="33246"/>
                    <a:pt x="110310" y="1"/>
                    <a:pt x="110310" y="1"/>
                  </a:cubicBezTo>
                  <a:close/>
                </a:path>
              </a:pathLst>
            </a:custGeom>
            <a:solidFill>
              <a:srgbClr val="FBE398">
                <a:alpha val="5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17"/>
          <p:cNvGrpSpPr/>
          <p:nvPr/>
        </p:nvGrpSpPr>
        <p:grpSpPr>
          <a:xfrm>
            <a:off x="-346221" y="1937930"/>
            <a:ext cx="5645848" cy="3415545"/>
            <a:chOff x="-346221" y="1937930"/>
            <a:chExt cx="5645848" cy="3415545"/>
          </a:xfrm>
        </p:grpSpPr>
        <p:sp>
          <p:nvSpPr>
            <p:cNvPr id="174" name="Google Shape;174;p17"/>
            <p:cNvSpPr/>
            <p:nvPr/>
          </p:nvSpPr>
          <p:spPr>
            <a:xfrm>
              <a:off x="201932" y="4486323"/>
              <a:ext cx="348582" cy="629763"/>
            </a:xfrm>
            <a:custGeom>
              <a:avLst/>
              <a:gdLst/>
              <a:ahLst/>
              <a:cxnLst/>
              <a:rect l="l" t="t" r="r" b="b"/>
              <a:pathLst>
                <a:path w="9640" h="17416" extrusionOk="0">
                  <a:moveTo>
                    <a:pt x="1316" y="1"/>
                  </a:moveTo>
                  <a:cubicBezTo>
                    <a:pt x="1240" y="1"/>
                    <a:pt x="1168" y="14"/>
                    <a:pt x="1102" y="43"/>
                  </a:cubicBezTo>
                  <a:cubicBezTo>
                    <a:pt x="1" y="525"/>
                    <a:pt x="770" y="4779"/>
                    <a:pt x="2822" y="9560"/>
                  </a:cubicBezTo>
                  <a:cubicBezTo>
                    <a:pt x="4749" y="14068"/>
                    <a:pt x="7129" y="17416"/>
                    <a:pt x="8323" y="17416"/>
                  </a:cubicBezTo>
                  <a:cubicBezTo>
                    <a:pt x="8400" y="17416"/>
                    <a:pt x="8472" y="17402"/>
                    <a:pt x="8538" y="17374"/>
                  </a:cubicBezTo>
                  <a:cubicBezTo>
                    <a:pt x="9640" y="16906"/>
                    <a:pt x="8855" y="12638"/>
                    <a:pt x="6804" y="7856"/>
                  </a:cubicBezTo>
                  <a:cubicBezTo>
                    <a:pt x="4876" y="3362"/>
                    <a:pt x="2508" y="1"/>
                    <a:pt x="1316" y="1"/>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346221" y="4486757"/>
              <a:ext cx="859632" cy="866719"/>
            </a:xfrm>
            <a:custGeom>
              <a:avLst/>
              <a:gdLst/>
              <a:ahLst/>
              <a:cxnLst/>
              <a:rect l="l" t="t" r="r" b="b"/>
              <a:pathLst>
                <a:path w="23773" h="23969" extrusionOk="0">
                  <a:moveTo>
                    <a:pt x="16352" y="0"/>
                  </a:moveTo>
                  <a:lnTo>
                    <a:pt x="845" y="6652"/>
                  </a:lnTo>
                  <a:cubicBezTo>
                    <a:pt x="1" y="18086"/>
                    <a:pt x="8267" y="23969"/>
                    <a:pt x="8267" y="23969"/>
                  </a:cubicBezTo>
                  <a:lnTo>
                    <a:pt x="23773" y="17332"/>
                  </a:lnTo>
                  <a:cubicBezTo>
                    <a:pt x="16095" y="10665"/>
                    <a:pt x="16351" y="1"/>
                    <a:pt x="16352"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463226" y="4504801"/>
              <a:ext cx="223107" cy="427917"/>
            </a:xfrm>
            <a:custGeom>
              <a:avLst/>
              <a:gdLst/>
              <a:ahLst/>
              <a:cxnLst/>
              <a:rect l="l" t="t" r="r" b="b"/>
              <a:pathLst>
                <a:path w="6170" h="11834" extrusionOk="0">
                  <a:moveTo>
                    <a:pt x="441" y="0"/>
                  </a:moveTo>
                  <a:cubicBezTo>
                    <a:pt x="411" y="0"/>
                    <a:pt x="385" y="5"/>
                    <a:pt x="362" y="14"/>
                  </a:cubicBezTo>
                  <a:cubicBezTo>
                    <a:pt x="0" y="180"/>
                    <a:pt x="136" y="3242"/>
                    <a:pt x="1539" y="6500"/>
                  </a:cubicBezTo>
                  <a:cubicBezTo>
                    <a:pt x="2892" y="9658"/>
                    <a:pt x="4920" y="11834"/>
                    <a:pt x="5386" y="11834"/>
                  </a:cubicBezTo>
                  <a:cubicBezTo>
                    <a:pt x="5403" y="11834"/>
                    <a:pt x="5418" y="11831"/>
                    <a:pt x="5430" y="11825"/>
                  </a:cubicBezTo>
                  <a:cubicBezTo>
                    <a:pt x="5807" y="11674"/>
                    <a:pt x="6169" y="10271"/>
                    <a:pt x="4088" y="5414"/>
                  </a:cubicBezTo>
                  <a:cubicBezTo>
                    <a:pt x="2273" y="1174"/>
                    <a:pt x="911" y="0"/>
                    <a:pt x="441"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a:off x="289223" y="4504764"/>
              <a:ext cx="371472" cy="508373"/>
            </a:xfrm>
            <a:custGeom>
              <a:avLst/>
              <a:gdLst/>
              <a:ahLst/>
              <a:cxnLst/>
              <a:rect l="l" t="t" r="r" b="b"/>
              <a:pathLst>
                <a:path w="10273" h="14059" extrusionOk="0">
                  <a:moveTo>
                    <a:pt x="5204" y="0"/>
                  </a:moveTo>
                  <a:lnTo>
                    <a:pt x="0" y="2248"/>
                  </a:lnTo>
                  <a:cubicBezTo>
                    <a:pt x="1101" y="9322"/>
                    <a:pt x="5069" y="14058"/>
                    <a:pt x="5069" y="14058"/>
                  </a:cubicBezTo>
                  <a:lnTo>
                    <a:pt x="10272" y="11811"/>
                  </a:lnTo>
                  <a:cubicBezTo>
                    <a:pt x="4978" y="6064"/>
                    <a:pt x="5204" y="0"/>
                    <a:pt x="5204"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348128" y="4352566"/>
              <a:ext cx="300562" cy="207848"/>
            </a:xfrm>
            <a:custGeom>
              <a:avLst/>
              <a:gdLst/>
              <a:ahLst/>
              <a:cxnLst/>
              <a:rect l="l" t="t" r="r" b="b"/>
              <a:pathLst>
                <a:path w="8312" h="5748" extrusionOk="0">
                  <a:moveTo>
                    <a:pt x="8312" y="1"/>
                  </a:moveTo>
                  <a:lnTo>
                    <a:pt x="1991" y="2701"/>
                  </a:lnTo>
                  <a:lnTo>
                    <a:pt x="0" y="5748"/>
                  </a:lnTo>
                  <a:lnTo>
                    <a:pt x="5431" y="3425"/>
                  </a:lnTo>
                  <a:lnTo>
                    <a:pt x="8312"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531388" y="4903467"/>
              <a:ext cx="357839" cy="107468"/>
            </a:xfrm>
            <a:custGeom>
              <a:avLst/>
              <a:gdLst/>
              <a:ahLst/>
              <a:cxnLst/>
              <a:rect l="l" t="t" r="r" b="b"/>
              <a:pathLst>
                <a:path w="9896" h="2972" extrusionOk="0">
                  <a:moveTo>
                    <a:pt x="5431" y="0"/>
                  </a:moveTo>
                  <a:lnTo>
                    <a:pt x="1" y="2323"/>
                  </a:lnTo>
                  <a:lnTo>
                    <a:pt x="3575" y="2972"/>
                  </a:lnTo>
                  <a:lnTo>
                    <a:pt x="9896" y="272"/>
                  </a:lnTo>
                  <a:lnTo>
                    <a:pt x="5431"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337208" y="4462204"/>
              <a:ext cx="310397" cy="545474"/>
            </a:xfrm>
            <a:custGeom>
              <a:avLst/>
              <a:gdLst/>
              <a:ahLst/>
              <a:cxnLst/>
              <a:rect l="l" t="t" r="r" b="b"/>
              <a:pathLst>
                <a:path w="8584" h="15085" extrusionOk="0">
                  <a:moveTo>
                    <a:pt x="2128" y="1"/>
                  </a:moveTo>
                  <a:lnTo>
                    <a:pt x="1" y="2851"/>
                  </a:lnTo>
                  <a:lnTo>
                    <a:pt x="2535" y="8749"/>
                  </a:lnTo>
                  <a:lnTo>
                    <a:pt x="5069" y="14662"/>
                  </a:lnTo>
                  <a:lnTo>
                    <a:pt x="8583" y="15084"/>
                  </a:lnTo>
                  <a:lnTo>
                    <a:pt x="5355" y="7543"/>
                  </a:lnTo>
                  <a:lnTo>
                    <a:pt x="2128"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a:off x="544478" y="4404384"/>
              <a:ext cx="350210" cy="499116"/>
            </a:xfrm>
            <a:custGeom>
              <a:avLst/>
              <a:gdLst/>
              <a:ahLst/>
              <a:cxnLst/>
              <a:rect l="l" t="t" r="r" b="b"/>
              <a:pathLst>
                <a:path w="9685" h="13803" extrusionOk="0">
                  <a:moveTo>
                    <a:pt x="4631" y="1"/>
                  </a:moveTo>
                  <a:lnTo>
                    <a:pt x="1" y="1992"/>
                  </a:lnTo>
                  <a:lnTo>
                    <a:pt x="1841" y="8191"/>
                  </a:lnTo>
                  <a:lnTo>
                    <a:pt x="5069" y="13802"/>
                  </a:lnTo>
                  <a:lnTo>
                    <a:pt x="9684" y="11811"/>
                  </a:lnTo>
                  <a:lnTo>
                    <a:pt x="7150" y="5914"/>
                  </a:lnTo>
                  <a:lnTo>
                    <a:pt x="4631"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a:off x="476316" y="1937930"/>
              <a:ext cx="4823310" cy="2994446"/>
            </a:xfrm>
            <a:custGeom>
              <a:avLst/>
              <a:gdLst/>
              <a:ahLst/>
              <a:cxnLst/>
              <a:rect l="l" t="t" r="r" b="b"/>
              <a:pathLst>
                <a:path w="133388" h="82811" extrusionOk="0">
                  <a:moveTo>
                    <a:pt x="90157" y="0"/>
                  </a:moveTo>
                  <a:lnTo>
                    <a:pt x="0" y="71000"/>
                  </a:lnTo>
                  <a:lnTo>
                    <a:pt x="5068" y="82811"/>
                  </a:lnTo>
                  <a:lnTo>
                    <a:pt x="118665" y="68692"/>
                  </a:lnTo>
                  <a:cubicBezTo>
                    <a:pt x="133387" y="18252"/>
                    <a:pt x="90157" y="0"/>
                    <a:pt x="90157" y="0"/>
                  </a:cubicBezTo>
                  <a:close/>
                </a:path>
              </a:pathLst>
            </a:custGeom>
            <a:solidFill>
              <a:srgbClr val="FBE398">
                <a:alpha val="5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17"/>
          <p:cNvGrpSpPr/>
          <p:nvPr/>
        </p:nvGrpSpPr>
        <p:grpSpPr>
          <a:xfrm>
            <a:off x="3794202" y="-209988"/>
            <a:ext cx="5645877" cy="3416074"/>
            <a:chOff x="3794202" y="-209988"/>
            <a:chExt cx="5645877" cy="3416074"/>
          </a:xfrm>
        </p:grpSpPr>
        <p:sp>
          <p:nvSpPr>
            <p:cNvPr id="184" name="Google Shape;184;p17"/>
            <p:cNvSpPr/>
            <p:nvPr/>
          </p:nvSpPr>
          <p:spPr>
            <a:xfrm>
              <a:off x="8543346" y="27368"/>
              <a:ext cx="348582" cy="629871"/>
            </a:xfrm>
            <a:custGeom>
              <a:avLst/>
              <a:gdLst/>
              <a:ahLst/>
              <a:cxnLst/>
              <a:rect l="l" t="t" r="r" b="b"/>
              <a:pathLst>
                <a:path w="9640" h="17419" extrusionOk="0">
                  <a:moveTo>
                    <a:pt x="1316" y="1"/>
                  </a:moveTo>
                  <a:cubicBezTo>
                    <a:pt x="1239" y="1"/>
                    <a:pt x="1168" y="15"/>
                    <a:pt x="1102" y="43"/>
                  </a:cubicBezTo>
                  <a:cubicBezTo>
                    <a:pt x="0" y="525"/>
                    <a:pt x="770" y="4779"/>
                    <a:pt x="2821" y="9561"/>
                  </a:cubicBezTo>
                  <a:cubicBezTo>
                    <a:pt x="4746" y="14060"/>
                    <a:pt x="7121" y="17419"/>
                    <a:pt x="8317" y="17419"/>
                  </a:cubicBezTo>
                  <a:cubicBezTo>
                    <a:pt x="8396" y="17419"/>
                    <a:pt x="8470" y="17404"/>
                    <a:pt x="8538" y="17374"/>
                  </a:cubicBezTo>
                  <a:cubicBezTo>
                    <a:pt x="9639" y="16907"/>
                    <a:pt x="8855" y="12638"/>
                    <a:pt x="6803" y="7856"/>
                  </a:cubicBezTo>
                  <a:cubicBezTo>
                    <a:pt x="4875" y="3362"/>
                    <a:pt x="2508" y="1"/>
                    <a:pt x="1316" y="1"/>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a:off x="8579904" y="-209988"/>
              <a:ext cx="860174" cy="867261"/>
            </a:xfrm>
            <a:custGeom>
              <a:avLst/>
              <a:gdLst/>
              <a:ahLst/>
              <a:cxnLst/>
              <a:rect l="l" t="t" r="r" b="b"/>
              <a:pathLst>
                <a:path w="23788" h="23984" extrusionOk="0">
                  <a:moveTo>
                    <a:pt x="15521" y="0"/>
                  </a:moveTo>
                  <a:lnTo>
                    <a:pt x="0" y="6652"/>
                  </a:lnTo>
                  <a:cubicBezTo>
                    <a:pt x="7678" y="13304"/>
                    <a:pt x="7436" y="23983"/>
                    <a:pt x="7436" y="23983"/>
                  </a:cubicBezTo>
                  <a:lnTo>
                    <a:pt x="22943" y="17331"/>
                  </a:lnTo>
                  <a:cubicBezTo>
                    <a:pt x="23787" y="5898"/>
                    <a:pt x="15521" y="0"/>
                    <a:pt x="15521"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a:off x="8407528" y="210809"/>
              <a:ext cx="223107" cy="427954"/>
            </a:xfrm>
            <a:custGeom>
              <a:avLst/>
              <a:gdLst/>
              <a:ahLst/>
              <a:cxnLst/>
              <a:rect l="l" t="t" r="r" b="b"/>
              <a:pathLst>
                <a:path w="6170" h="11835" extrusionOk="0">
                  <a:moveTo>
                    <a:pt x="780" y="1"/>
                  </a:moveTo>
                  <a:cubicBezTo>
                    <a:pt x="765" y="1"/>
                    <a:pt x="751" y="3"/>
                    <a:pt x="740" y="8"/>
                  </a:cubicBezTo>
                  <a:cubicBezTo>
                    <a:pt x="363" y="174"/>
                    <a:pt x="1" y="1576"/>
                    <a:pt x="2082" y="6434"/>
                  </a:cubicBezTo>
                  <a:cubicBezTo>
                    <a:pt x="3889" y="10640"/>
                    <a:pt x="5247" y="11835"/>
                    <a:pt x="5710" y="11835"/>
                  </a:cubicBezTo>
                  <a:cubicBezTo>
                    <a:pt x="5742" y="11835"/>
                    <a:pt x="5770" y="11829"/>
                    <a:pt x="5793" y="11818"/>
                  </a:cubicBezTo>
                  <a:cubicBezTo>
                    <a:pt x="6170" y="11668"/>
                    <a:pt x="6019" y="8590"/>
                    <a:pt x="4631" y="5332"/>
                  </a:cubicBezTo>
                  <a:cubicBezTo>
                    <a:pt x="3274" y="2179"/>
                    <a:pt x="1238" y="1"/>
                    <a:pt x="780"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a:off x="8433166" y="130895"/>
              <a:ext cx="371472" cy="507831"/>
            </a:xfrm>
            <a:custGeom>
              <a:avLst/>
              <a:gdLst/>
              <a:ahLst/>
              <a:cxnLst/>
              <a:rect l="l" t="t" r="r" b="b"/>
              <a:pathLst>
                <a:path w="10273" h="14044" extrusionOk="0">
                  <a:moveTo>
                    <a:pt x="5204" y="0"/>
                  </a:moveTo>
                  <a:lnTo>
                    <a:pt x="0" y="2233"/>
                  </a:lnTo>
                  <a:cubicBezTo>
                    <a:pt x="5295" y="7980"/>
                    <a:pt x="5054" y="14044"/>
                    <a:pt x="5054" y="14044"/>
                  </a:cubicBezTo>
                  <a:lnTo>
                    <a:pt x="10273" y="11811"/>
                  </a:lnTo>
                  <a:cubicBezTo>
                    <a:pt x="9172" y="4737"/>
                    <a:pt x="5204" y="0"/>
                    <a:pt x="5204"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8445171" y="583042"/>
              <a:ext cx="300020" cy="208426"/>
            </a:xfrm>
            <a:custGeom>
              <a:avLst/>
              <a:gdLst/>
              <a:ahLst/>
              <a:cxnLst/>
              <a:rect l="l" t="t" r="r" b="b"/>
              <a:pathLst>
                <a:path w="8297" h="5764" extrusionOk="0">
                  <a:moveTo>
                    <a:pt x="8297" y="1"/>
                  </a:moveTo>
                  <a:lnTo>
                    <a:pt x="2881" y="2339"/>
                  </a:lnTo>
                  <a:lnTo>
                    <a:pt x="0" y="5763"/>
                  </a:lnTo>
                  <a:lnTo>
                    <a:pt x="6305" y="3048"/>
                  </a:lnTo>
                  <a:lnTo>
                    <a:pt x="8297"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8204633" y="132522"/>
              <a:ext cx="357839" cy="108046"/>
            </a:xfrm>
            <a:custGeom>
              <a:avLst/>
              <a:gdLst/>
              <a:ahLst/>
              <a:cxnLst/>
              <a:rect l="l" t="t" r="r" b="b"/>
              <a:pathLst>
                <a:path w="9896" h="2988" extrusionOk="0">
                  <a:moveTo>
                    <a:pt x="6305" y="1"/>
                  </a:moveTo>
                  <a:lnTo>
                    <a:pt x="0" y="2701"/>
                  </a:lnTo>
                  <a:lnTo>
                    <a:pt x="4465" y="2987"/>
                  </a:lnTo>
                  <a:lnTo>
                    <a:pt x="9895" y="649"/>
                  </a:lnTo>
                  <a:lnTo>
                    <a:pt x="6305"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8446256" y="136355"/>
              <a:ext cx="310397" cy="544931"/>
            </a:xfrm>
            <a:custGeom>
              <a:avLst/>
              <a:gdLst/>
              <a:ahLst/>
              <a:cxnLst/>
              <a:rect l="l" t="t" r="r" b="b"/>
              <a:pathLst>
                <a:path w="8584" h="15070" extrusionOk="0">
                  <a:moveTo>
                    <a:pt x="1" y="0"/>
                  </a:moveTo>
                  <a:lnTo>
                    <a:pt x="3228" y="7527"/>
                  </a:lnTo>
                  <a:lnTo>
                    <a:pt x="6456" y="15069"/>
                  </a:lnTo>
                  <a:lnTo>
                    <a:pt x="8583" y="12233"/>
                  </a:lnTo>
                  <a:lnTo>
                    <a:pt x="6049" y="6320"/>
                  </a:lnTo>
                  <a:lnTo>
                    <a:pt x="3515" y="423"/>
                  </a:lnTo>
                  <a:lnTo>
                    <a:pt x="1"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8198630" y="240533"/>
              <a:ext cx="350210" cy="498538"/>
            </a:xfrm>
            <a:custGeom>
              <a:avLst/>
              <a:gdLst/>
              <a:ahLst/>
              <a:cxnLst/>
              <a:rect l="l" t="t" r="r" b="b"/>
              <a:pathLst>
                <a:path w="9685" h="13787" extrusionOk="0">
                  <a:moveTo>
                    <a:pt x="4631" y="0"/>
                  </a:moveTo>
                  <a:lnTo>
                    <a:pt x="0" y="1976"/>
                  </a:lnTo>
                  <a:lnTo>
                    <a:pt x="2534" y="7889"/>
                  </a:lnTo>
                  <a:lnTo>
                    <a:pt x="5069" y="13787"/>
                  </a:lnTo>
                  <a:lnTo>
                    <a:pt x="9684" y="11811"/>
                  </a:lnTo>
                  <a:lnTo>
                    <a:pt x="7859" y="5612"/>
                  </a:lnTo>
                  <a:lnTo>
                    <a:pt x="4631"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3794202" y="211062"/>
              <a:ext cx="4822768" cy="2995024"/>
            </a:xfrm>
            <a:custGeom>
              <a:avLst/>
              <a:gdLst/>
              <a:ahLst/>
              <a:cxnLst/>
              <a:rect l="l" t="t" r="r" b="b"/>
              <a:pathLst>
                <a:path w="133373" h="82827" extrusionOk="0">
                  <a:moveTo>
                    <a:pt x="128320" y="1"/>
                  </a:moveTo>
                  <a:lnTo>
                    <a:pt x="14723" y="14134"/>
                  </a:lnTo>
                  <a:cubicBezTo>
                    <a:pt x="1" y="64560"/>
                    <a:pt x="43216" y="82826"/>
                    <a:pt x="43216" y="82826"/>
                  </a:cubicBezTo>
                  <a:lnTo>
                    <a:pt x="133373" y="11811"/>
                  </a:lnTo>
                  <a:lnTo>
                    <a:pt x="128320" y="1"/>
                  </a:lnTo>
                  <a:close/>
                </a:path>
              </a:pathLst>
            </a:custGeom>
            <a:solidFill>
              <a:srgbClr val="FBE398">
                <a:alpha val="5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17"/>
          <p:cNvGrpSpPr/>
          <p:nvPr/>
        </p:nvGrpSpPr>
        <p:grpSpPr>
          <a:xfrm>
            <a:off x="-346221" y="-209988"/>
            <a:ext cx="5645848" cy="3416074"/>
            <a:chOff x="-346221" y="-209988"/>
            <a:chExt cx="5645848" cy="3416074"/>
          </a:xfrm>
        </p:grpSpPr>
        <p:sp>
          <p:nvSpPr>
            <p:cNvPr id="194" name="Google Shape;194;p17"/>
            <p:cNvSpPr/>
            <p:nvPr/>
          </p:nvSpPr>
          <p:spPr>
            <a:xfrm>
              <a:off x="201932" y="27368"/>
              <a:ext cx="348582" cy="629871"/>
            </a:xfrm>
            <a:custGeom>
              <a:avLst/>
              <a:gdLst/>
              <a:ahLst/>
              <a:cxnLst/>
              <a:rect l="l" t="t" r="r" b="b"/>
              <a:pathLst>
                <a:path w="9640" h="17419" extrusionOk="0">
                  <a:moveTo>
                    <a:pt x="8324" y="1"/>
                  </a:moveTo>
                  <a:cubicBezTo>
                    <a:pt x="7131" y="1"/>
                    <a:pt x="4750" y="3362"/>
                    <a:pt x="2822" y="7856"/>
                  </a:cubicBezTo>
                  <a:cubicBezTo>
                    <a:pt x="770" y="12638"/>
                    <a:pt x="1" y="16907"/>
                    <a:pt x="1102" y="17374"/>
                  </a:cubicBezTo>
                  <a:cubicBezTo>
                    <a:pt x="1170" y="17404"/>
                    <a:pt x="1244" y="17419"/>
                    <a:pt x="1323" y="17419"/>
                  </a:cubicBezTo>
                  <a:cubicBezTo>
                    <a:pt x="2517" y="17419"/>
                    <a:pt x="4879" y="14060"/>
                    <a:pt x="6804" y="9561"/>
                  </a:cubicBezTo>
                  <a:cubicBezTo>
                    <a:pt x="8855" y="4779"/>
                    <a:pt x="9640" y="525"/>
                    <a:pt x="8538" y="43"/>
                  </a:cubicBezTo>
                  <a:cubicBezTo>
                    <a:pt x="8472" y="15"/>
                    <a:pt x="8401" y="1"/>
                    <a:pt x="8324" y="1"/>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346221" y="-209988"/>
              <a:ext cx="859632" cy="867261"/>
            </a:xfrm>
            <a:custGeom>
              <a:avLst/>
              <a:gdLst/>
              <a:ahLst/>
              <a:cxnLst/>
              <a:rect l="l" t="t" r="r" b="b"/>
              <a:pathLst>
                <a:path w="23773" h="23984" extrusionOk="0">
                  <a:moveTo>
                    <a:pt x="8267" y="0"/>
                  </a:moveTo>
                  <a:cubicBezTo>
                    <a:pt x="8267" y="0"/>
                    <a:pt x="1" y="5898"/>
                    <a:pt x="845" y="17331"/>
                  </a:cubicBezTo>
                  <a:lnTo>
                    <a:pt x="16352" y="23983"/>
                  </a:lnTo>
                  <a:cubicBezTo>
                    <a:pt x="16352" y="23983"/>
                    <a:pt x="16095" y="13304"/>
                    <a:pt x="23773" y="6652"/>
                  </a:cubicBezTo>
                  <a:lnTo>
                    <a:pt x="8267"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463226" y="210809"/>
              <a:ext cx="223107" cy="427954"/>
            </a:xfrm>
            <a:custGeom>
              <a:avLst/>
              <a:gdLst/>
              <a:ahLst/>
              <a:cxnLst/>
              <a:rect l="l" t="t" r="r" b="b"/>
              <a:pathLst>
                <a:path w="6170" h="11835" extrusionOk="0">
                  <a:moveTo>
                    <a:pt x="5390" y="1"/>
                  </a:moveTo>
                  <a:cubicBezTo>
                    <a:pt x="4932" y="1"/>
                    <a:pt x="2896" y="2179"/>
                    <a:pt x="1539" y="5332"/>
                  </a:cubicBezTo>
                  <a:cubicBezTo>
                    <a:pt x="136" y="8590"/>
                    <a:pt x="0" y="11668"/>
                    <a:pt x="362" y="11818"/>
                  </a:cubicBezTo>
                  <a:cubicBezTo>
                    <a:pt x="386" y="11829"/>
                    <a:pt x="415" y="11835"/>
                    <a:pt x="447" y="11835"/>
                  </a:cubicBezTo>
                  <a:cubicBezTo>
                    <a:pt x="923" y="11835"/>
                    <a:pt x="2281" y="10640"/>
                    <a:pt x="4088" y="6434"/>
                  </a:cubicBezTo>
                  <a:cubicBezTo>
                    <a:pt x="6169" y="1576"/>
                    <a:pt x="5807" y="174"/>
                    <a:pt x="5430" y="8"/>
                  </a:cubicBezTo>
                  <a:cubicBezTo>
                    <a:pt x="5419" y="3"/>
                    <a:pt x="5405" y="1"/>
                    <a:pt x="5390"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a:off x="289223" y="130895"/>
              <a:ext cx="371472" cy="507831"/>
            </a:xfrm>
            <a:custGeom>
              <a:avLst/>
              <a:gdLst/>
              <a:ahLst/>
              <a:cxnLst/>
              <a:rect l="l" t="t" r="r" b="b"/>
              <a:pathLst>
                <a:path w="10273" h="14044" extrusionOk="0">
                  <a:moveTo>
                    <a:pt x="5069" y="0"/>
                  </a:moveTo>
                  <a:cubicBezTo>
                    <a:pt x="5069" y="0"/>
                    <a:pt x="1101" y="4737"/>
                    <a:pt x="0" y="11811"/>
                  </a:cubicBezTo>
                  <a:lnTo>
                    <a:pt x="5204" y="14044"/>
                  </a:lnTo>
                  <a:cubicBezTo>
                    <a:pt x="5204" y="14044"/>
                    <a:pt x="4978" y="7980"/>
                    <a:pt x="10272" y="2233"/>
                  </a:cubicBezTo>
                  <a:lnTo>
                    <a:pt x="5069"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a:off x="348128" y="583042"/>
              <a:ext cx="300562" cy="208426"/>
            </a:xfrm>
            <a:custGeom>
              <a:avLst/>
              <a:gdLst/>
              <a:ahLst/>
              <a:cxnLst/>
              <a:rect l="l" t="t" r="r" b="b"/>
              <a:pathLst>
                <a:path w="8312" h="5764" extrusionOk="0">
                  <a:moveTo>
                    <a:pt x="0" y="1"/>
                  </a:moveTo>
                  <a:lnTo>
                    <a:pt x="1991" y="3048"/>
                  </a:lnTo>
                  <a:lnTo>
                    <a:pt x="8312" y="5763"/>
                  </a:lnTo>
                  <a:lnTo>
                    <a:pt x="5431" y="2339"/>
                  </a:lnTo>
                  <a:lnTo>
                    <a:pt x="0"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a:off x="531388" y="132522"/>
              <a:ext cx="357839" cy="108046"/>
            </a:xfrm>
            <a:custGeom>
              <a:avLst/>
              <a:gdLst/>
              <a:ahLst/>
              <a:cxnLst/>
              <a:rect l="l" t="t" r="r" b="b"/>
              <a:pathLst>
                <a:path w="9896" h="2988" extrusionOk="0">
                  <a:moveTo>
                    <a:pt x="3575" y="1"/>
                  </a:moveTo>
                  <a:lnTo>
                    <a:pt x="1" y="649"/>
                  </a:lnTo>
                  <a:lnTo>
                    <a:pt x="5431" y="2987"/>
                  </a:lnTo>
                  <a:lnTo>
                    <a:pt x="9896" y="2701"/>
                  </a:lnTo>
                  <a:lnTo>
                    <a:pt x="3575"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a:off x="337208" y="136355"/>
              <a:ext cx="310397" cy="544931"/>
            </a:xfrm>
            <a:custGeom>
              <a:avLst/>
              <a:gdLst/>
              <a:ahLst/>
              <a:cxnLst/>
              <a:rect l="l" t="t" r="r" b="b"/>
              <a:pathLst>
                <a:path w="8584" h="15070" extrusionOk="0">
                  <a:moveTo>
                    <a:pt x="8583" y="0"/>
                  </a:moveTo>
                  <a:lnTo>
                    <a:pt x="5069" y="423"/>
                  </a:lnTo>
                  <a:lnTo>
                    <a:pt x="2535" y="6320"/>
                  </a:lnTo>
                  <a:lnTo>
                    <a:pt x="1" y="12233"/>
                  </a:lnTo>
                  <a:lnTo>
                    <a:pt x="2128" y="15069"/>
                  </a:lnTo>
                  <a:lnTo>
                    <a:pt x="5355" y="7527"/>
                  </a:lnTo>
                  <a:lnTo>
                    <a:pt x="8583"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a:off x="544478" y="240533"/>
              <a:ext cx="350210" cy="498538"/>
            </a:xfrm>
            <a:custGeom>
              <a:avLst/>
              <a:gdLst/>
              <a:ahLst/>
              <a:cxnLst/>
              <a:rect l="l" t="t" r="r" b="b"/>
              <a:pathLst>
                <a:path w="9685" h="13787" extrusionOk="0">
                  <a:moveTo>
                    <a:pt x="5069" y="0"/>
                  </a:moveTo>
                  <a:lnTo>
                    <a:pt x="1841" y="5612"/>
                  </a:lnTo>
                  <a:lnTo>
                    <a:pt x="1" y="11811"/>
                  </a:lnTo>
                  <a:lnTo>
                    <a:pt x="4631" y="13787"/>
                  </a:lnTo>
                  <a:lnTo>
                    <a:pt x="7150" y="7889"/>
                  </a:lnTo>
                  <a:lnTo>
                    <a:pt x="9684" y="1976"/>
                  </a:lnTo>
                  <a:lnTo>
                    <a:pt x="5069"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476316" y="211062"/>
              <a:ext cx="4823310" cy="2995024"/>
            </a:xfrm>
            <a:custGeom>
              <a:avLst/>
              <a:gdLst/>
              <a:ahLst/>
              <a:cxnLst/>
              <a:rect l="l" t="t" r="r" b="b"/>
              <a:pathLst>
                <a:path w="133388" h="82827" extrusionOk="0">
                  <a:moveTo>
                    <a:pt x="5068" y="1"/>
                  </a:moveTo>
                  <a:lnTo>
                    <a:pt x="0" y="11811"/>
                  </a:lnTo>
                  <a:lnTo>
                    <a:pt x="90157" y="82826"/>
                  </a:lnTo>
                  <a:cubicBezTo>
                    <a:pt x="90157" y="82826"/>
                    <a:pt x="133387" y="64560"/>
                    <a:pt x="118665" y="14134"/>
                  </a:cubicBezTo>
                  <a:lnTo>
                    <a:pt x="5068" y="1"/>
                  </a:lnTo>
                  <a:close/>
                </a:path>
              </a:pathLst>
            </a:custGeom>
            <a:solidFill>
              <a:srgbClr val="FBE398">
                <a:alpha val="5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7"/>
          <p:cNvGrpSpPr/>
          <p:nvPr/>
        </p:nvGrpSpPr>
        <p:grpSpPr>
          <a:xfrm>
            <a:off x="3794202" y="1937930"/>
            <a:ext cx="5645877" cy="3415545"/>
            <a:chOff x="3794202" y="1937930"/>
            <a:chExt cx="5645877" cy="3415545"/>
          </a:xfrm>
        </p:grpSpPr>
        <p:sp>
          <p:nvSpPr>
            <p:cNvPr id="204" name="Google Shape;204;p17"/>
            <p:cNvSpPr/>
            <p:nvPr/>
          </p:nvSpPr>
          <p:spPr>
            <a:xfrm>
              <a:off x="8543346" y="4486323"/>
              <a:ext cx="348582" cy="629763"/>
            </a:xfrm>
            <a:custGeom>
              <a:avLst/>
              <a:gdLst/>
              <a:ahLst/>
              <a:cxnLst/>
              <a:rect l="l" t="t" r="r" b="b"/>
              <a:pathLst>
                <a:path w="9640" h="17416" extrusionOk="0">
                  <a:moveTo>
                    <a:pt x="8324" y="1"/>
                  </a:moveTo>
                  <a:cubicBezTo>
                    <a:pt x="7130" y="1"/>
                    <a:pt x="4749" y="3362"/>
                    <a:pt x="2821" y="7856"/>
                  </a:cubicBezTo>
                  <a:cubicBezTo>
                    <a:pt x="770" y="12638"/>
                    <a:pt x="0" y="16906"/>
                    <a:pt x="1102" y="17374"/>
                  </a:cubicBezTo>
                  <a:cubicBezTo>
                    <a:pt x="1168" y="17402"/>
                    <a:pt x="1240" y="17416"/>
                    <a:pt x="1316" y="17416"/>
                  </a:cubicBezTo>
                  <a:cubicBezTo>
                    <a:pt x="2509" y="17416"/>
                    <a:pt x="4876" y="14068"/>
                    <a:pt x="6803" y="9560"/>
                  </a:cubicBezTo>
                  <a:cubicBezTo>
                    <a:pt x="8855" y="4779"/>
                    <a:pt x="9639" y="525"/>
                    <a:pt x="8538" y="43"/>
                  </a:cubicBezTo>
                  <a:cubicBezTo>
                    <a:pt x="8472" y="14"/>
                    <a:pt x="8400" y="1"/>
                    <a:pt x="8324" y="1"/>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8579904" y="4486757"/>
              <a:ext cx="860174" cy="866719"/>
            </a:xfrm>
            <a:custGeom>
              <a:avLst/>
              <a:gdLst/>
              <a:ahLst/>
              <a:cxnLst/>
              <a:rect l="l" t="t" r="r" b="b"/>
              <a:pathLst>
                <a:path w="23788" h="23969" extrusionOk="0">
                  <a:moveTo>
                    <a:pt x="7436" y="0"/>
                  </a:moveTo>
                  <a:cubicBezTo>
                    <a:pt x="7436" y="1"/>
                    <a:pt x="7678" y="10665"/>
                    <a:pt x="0" y="17332"/>
                  </a:cubicBezTo>
                  <a:lnTo>
                    <a:pt x="15521" y="23969"/>
                  </a:lnTo>
                  <a:cubicBezTo>
                    <a:pt x="15521" y="23969"/>
                    <a:pt x="23787" y="18086"/>
                    <a:pt x="22943" y="6652"/>
                  </a:cubicBezTo>
                  <a:lnTo>
                    <a:pt x="7436"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7"/>
            <p:cNvSpPr/>
            <p:nvPr/>
          </p:nvSpPr>
          <p:spPr>
            <a:xfrm>
              <a:off x="8407528" y="4504801"/>
              <a:ext cx="223107" cy="427917"/>
            </a:xfrm>
            <a:custGeom>
              <a:avLst/>
              <a:gdLst/>
              <a:ahLst/>
              <a:cxnLst/>
              <a:rect l="l" t="t" r="r" b="b"/>
              <a:pathLst>
                <a:path w="6170" h="11834" extrusionOk="0">
                  <a:moveTo>
                    <a:pt x="5717" y="0"/>
                  </a:moveTo>
                  <a:cubicBezTo>
                    <a:pt x="5259" y="0"/>
                    <a:pt x="3897" y="1174"/>
                    <a:pt x="2082" y="5414"/>
                  </a:cubicBezTo>
                  <a:cubicBezTo>
                    <a:pt x="1" y="10271"/>
                    <a:pt x="363" y="11674"/>
                    <a:pt x="740" y="11825"/>
                  </a:cubicBezTo>
                  <a:cubicBezTo>
                    <a:pt x="752" y="11831"/>
                    <a:pt x="767" y="11834"/>
                    <a:pt x="784" y="11834"/>
                  </a:cubicBezTo>
                  <a:cubicBezTo>
                    <a:pt x="1250" y="11834"/>
                    <a:pt x="3278" y="9658"/>
                    <a:pt x="4631" y="6500"/>
                  </a:cubicBezTo>
                  <a:cubicBezTo>
                    <a:pt x="6019" y="3242"/>
                    <a:pt x="6170" y="180"/>
                    <a:pt x="5793" y="14"/>
                  </a:cubicBezTo>
                  <a:cubicBezTo>
                    <a:pt x="5771" y="5"/>
                    <a:pt x="5746" y="0"/>
                    <a:pt x="5717"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7"/>
            <p:cNvSpPr/>
            <p:nvPr/>
          </p:nvSpPr>
          <p:spPr>
            <a:xfrm>
              <a:off x="8433166" y="4504764"/>
              <a:ext cx="371472" cy="508373"/>
            </a:xfrm>
            <a:custGeom>
              <a:avLst/>
              <a:gdLst/>
              <a:ahLst/>
              <a:cxnLst/>
              <a:rect l="l" t="t" r="r" b="b"/>
              <a:pathLst>
                <a:path w="10273" h="14059" extrusionOk="0">
                  <a:moveTo>
                    <a:pt x="5054" y="0"/>
                  </a:moveTo>
                  <a:lnTo>
                    <a:pt x="5054" y="0"/>
                  </a:lnTo>
                  <a:cubicBezTo>
                    <a:pt x="5054" y="0"/>
                    <a:pt x="5295" y="6064"/>
                    <a:pt x="0" y="11811"/>
                  </a:cubicBezTo>
                  <a:lnTo>
                    <a:pt x="5204" y="14058"/>
                  </a:lnTo>
                  <a:cubicBezTo>
                    <a:pt x="5204" y="14058"/>
                    <a:pt x="9172" y="9322"/>
                    <a:pt x="10273" y="2248"/>
                  </a:cubicBezTo>
                  <a:lnTo>
                    <a:pt x="5054"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8445171" y="4352566"/>
              <a:ext cx="300020" cy="207848"/>
            </a:xfrm>
            <a:custGeom>
              <a:avLst/>
              <a:gdLst/>
              <a:ahLst/>
              <a:cxnLst/>
              <a:rect l="l" t="t" r="r" b="b"/>
              <a:pathLst>
                <a:path w="8297" h="5748" extrusionOk="0">
                  <a:moveTo>
                    <a:pt x="0" y="1"/>
                  </a:moveTo>
                  <a:lnTo>
                    <a:pt x="2881" y="3425"/>
                  </a:lnTo>
                  <a:lnTo>
                    <a:pt x="8297" y="5748"/>
                  </a:lnTo>
                  <a:lnTo>
                    <a:pt x="6305" y="2701"/>
                  </a:lnTo>
                  <a:lnTo>
                    <a:pt x="0"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7"/>
            <p:cNvSpPr/>
            <p:nvPr/>
          </p:nvSpPr>
          <p:spPr>
            <a:xfrm>
              <a:off x="8204633" y="4903467"/>
              <a:ext cx="357839" cy="107468"/>
            </a:xfrm>
            <a:custGeom>
              <a:avLst/>
              <a:gdLst/>
              <a:ahLst/>
              <a:cxnLst/>
              <a:rect l="l" t="t" r="r" b="b"/>
              <a:pathLst>
                <a:path w="9896" h="2972" extrusionOk="0">
                  <a:moveTo>
                    <a:pt x="4465" y="0"/>
                  </a:moveTo>
                  <a:lnTo>
                    <a:pt x="0" y="272"/>
                  </a:lnTo>
                  <a:lnTo>
                    <a:pt x="6305" y="2972"/>
                  </a:lnTo>
                  <a:lnTo>
                    <a:pt x="9895" y="2323"/>
                  </a:lnTo>
                  <a:lnTo>
                    <a:pt x="4465"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7"/>
            <p:cNvSpPr/>
            <p:nvPr/>
          </p:nvSpPr>
          <p:spPr>
            <a:xfrm>
              <a:off x="8446256" y="4462204"/>
              <a:ext cx="310397" cy="545474"/>
            </a:xfrm>
            <a:custGeom>
              <a:avLst/>
              <a:gdLst/>
              <a:ahLst/>
              <a:cxnLst/>
              <a:rect l="l" t="t" r="r" b="b"/>
              <a:pathLst>
                <a:path w="8584" h="15085" extrusionOk="0">
                  <a:moveTo>
                    <a:pt x="6456" y="1"/>
                  </a:moveTo>
                  <a:lnTo>
                    <a:pt x="3228" y="7543"/>
                  </a:lnTo>
                  <a:lnTo>
                    <a:pt x="1" y="15084"/>
                  </a:lnTo>
                  <a:lnTo>
                    <a:pt x="3515" y="14662"/>
                  </a:lnTo>
                  <a:lnTo>
                    <a:pt x="6049" y="8749"/>
                  </a:lnTo>
                  <a:lnTo>
                    <a:pt x="8583" y="2851"/>
                  </a:lnTo>
                  <a:lnTo>
                    <a:pt x="6456"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a:off x="8198630" y="4404384"/>
              <a:ext cx="350210" cy="499116"/>
            </a:xfrm>
            <a:custGeom>
              <a:avLst/>
              <a:gdLst/>
              <a:ahLst/>
              <a:cxnLst/>
              <a:rect l="l" t="t" r="r" b="b"/>
              <a:pathLst>
                <a:path w="9685" h="13803" extrusionOk="0">
                  <a:moveTo>
                    <a:pt x="5069" y="1"/>
                  </a:moveTo>
                  <a:lnTo>
                    <a:pt x="2534" y="5914"/>
                  </a:lnTo>
                  <a:lnTo>
                    <a:pt x="0" y="11811"/>
                  </a:lnTo>
                  <a:lnTo>
                    <a:pt x="4631" y="13802"/>
                  </a:lnTo>
                  <a:lnTo>
                    <a:pt x="7859" y="8191"/>
                  </a:lnTo>
                  <a:lnTo>
                    <a:pt x="9684" y="1992"/>
                  </a:lnTo>
                  <a:lnTo>
                    <a:pt x="5069"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7"/>
            <p:cNvSpPr/>
            <p:nvPr/>
          </p:nvSpPr>
          <p:spPr>
            <a:xfrm>
              <a:off x="3794202" y="1937930"/>
              <a:ext cx="4822768" cy="2994446"/>
            </a:xfrm>
            <a:custGeom>
              <a:avLst/>
              <a:gdLst/>
              <a:ahLst/>
              <a:cxnLst/>
              <a:rect l="l" t="t" r="r" b="b"/>
              <a:pathLst>
                <a:path w="133373" h="82811" extrusionOk="0">
                  <a:moveTo>
                    <a:pt x="43216" y="0"/>
                  </a:moveTo>
                  <a:cubicBezTo>
                    <a:pt x="43216" y="0"/>
                    <a:pt x="1" y="18252"/>
                    <a:pt x="14723" y="68692"/>
                  </a:cubicBezTo>
                  <a:lnTo>
                    <a:pt x="128320" y="82811"/>
                  </a:lnTo>
                  <a:lnTo>
                    <a:pt x="133373" y="71000"/>
                  </a:lnTo>
                  <a:lnTo>
                    <a:pt x="43216" y="0"/>
                  </a:lnTo>
                  <a:close/>
                </a:path>
              </a:pathLst>
            </a:custGeom>
            <a:solidFill>
              <a:srgbClr val="FBE398">
                <a:alpha val="5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17"/>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214" name="Google Shape;214;p17"/>
          <p:cNvSpPr txBox="1">
            <a:spLocks noGrp="1"/>
          </p:cNvSpPr>
          <p:nvPr>
            <p:ph type="subTitle" idx="1"/>
          </p:nvPr>
        </p:nvSpPr>
        <p:spPr>
          <a:xfrm>
            <a:off x="1952030" y="2176300"/>
            <a:ext cx="15135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50"/>
              <a:buNone/>
              <a:defRPr sz="1100"/>
            </a:lvl1pPr>
            <a:lvl2pPr lvl="1" algn="ctr" rtl="0">
              <a:lnSpc>
                <a:spcPct val="100000"/>
              </a:lnSpc>
              <a:spcBef>
                <a:spcPts val="0"/>
              </a:spcBef>
              <a:spcAft>
                <a:spcPts val="0"/>
              </a:spcAft>
              <a:buSzPts val="950"/>
              <a:buNone/>
              <a:defRPr sz="950"/>
            </a:lvl2pPr>
            <a:lvl3pPr lvl="2" algn="ctr" rtl="0">
              <a:lnSpc>
                <a:spcPct val="100000"/>
              </a:lnSpc>
              <a:spcBef>
                <a:spcPts val="0"/>
              </a:spcBef>
              <a:spcAft>
                <a:spcPts val="0"/>
              </a:spcAft>
              <a:buSzPts val="950"/>
              <a:buNone/>
              <a:defRPr sz="950"/>
            </a:lvl3pPr>
            <a:lvl4pPr lvl="3" algn="ctr" rtl="0">
              <a:lnSpc>
                <a:spcPct val="100000"/>
              </a:lnSpc>
              <a:spcBef>
                <a:spcPts val="0"/>
              </a:spcBef>
              <a:spcAft>
                <a:spcPts val="0"/>
              </a:spcAft>
              <a:buSzPts val="950"/>
              <a:buNone/>
              <a:defRPr sz="950"/>
            </a:lvl4pPr>
            <a:lvl5pPr lvl="4" algn="ctr" rtl="0">
              <a:lnSpc>
                <a:spcPct val="100000"/>
              </a:lnSpc>
              <a:spcBef>
                <a:spcPts val="0"/>
              </a:spcBef>
              <a:spcAft>
                <a:spcPts val="0"/>
              </a:spcAft>
              <a:buSzPts val="950"/>
              <a:buNone/>
              <a:defRPr sz="950"/>
            </a:lvl5pPr>
            <a:lvl6pPr lvl="5" algn="ctr" rtl="0">
              <a:lnSpc>
                <a:spcPct val="100000"/>
              </a:lnSpc>
              <a:spcBef>
                <a:spcPts val="0"/>
              </a:spcBef>
              <a:spcAft>
                <a:spcPts val="0"/>
              </a:spcAft>
              <a:buSzPts val="950"/>
              <a:buNone/>
              <a:defRPr sz="950"/>
            </a:lvl6pPr>
            <a:lvl7pPr lvl="6" algn="ctr" rtl="0">
              <a:lnSpc>
                <a:spcPct val="100000"/>
              </a:lnSpc>
              <a:spcBef>
                <a:spcPts val="0"/>
              </a:spcBef>
              <a:spcAft>
                <a:spcPts val="0"/>
              </a:spcAft>
              <a:buSzPts val="950"/>
              <a:buNone/>
              <a:defRPr sz="950"/>
            </a:lvl7pPr>
            <a:lvl8pPr lvl="7" algn="ctr" rtl="0">
              <a:lnSpc>
                <a:spcPct val="100000"/>
              </a:lnSpc>
              <a:spcBef>
                <a:spcPts val="0"/>
              </a:spcBef>
              <a:spcAft>
                <a:spcPts val="0"/>
              </a:spcAft>
              <a:buSzPts val="950"/>
              <a:buNone/>
              <a:defRPr sz="950"/>
            </a:lvl8pPr>
            <a:lvl9pPr lvl="8" algn="ctr" rtl="0">
              <a:lnSpc>
                <a:spcPct val="100000"/>
              </a:lnSpc>
              <a:spcBef>
                <a:spcPts val="0"/>
              </a:spcBef>
              <a:spcAft>
                <a:spcPts val="0"/>
              </a:spcAft>
              <a:buSzPts val="950"/>
              <a:buNone/>
              <a:defRPr sz="950"/>
            </a:lvl9pPr>
          </a:lstStyle>
          <a:p>
            <a:endParaRPr/>
          </a:p>
        </p:txBody>
      </p:sp>
      <p:sp>
        <p:nvSpPr>
          <p:cNvPr id="215" name="Google Shape;215;p17"/>
          <p:cNvSpPr txBox="1">
            <a:spLocks noGrp="1"/>
          </p:cNvSpPr>
          <p:nvPr>
            <p:ph type="subTitle" idx="2"/>
          </p:nvPr>
        </p:nvSpPr>
        <p:spPr>
          <a:xfrm>
            <a:off x="1952030" y="1871875"/>
            <a:ext cx="1513500" cy="427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600" b="1"/>
            </a:lvl1pPr>
            <a:lvl2pPr lvl="1" algn="ctr" rtl="0">
              <a:lnSpc>
                <a:spcPct val="100000"/>
              </a:lnSpc>
              <a:spcBef>
                <a:spcPts val="0"/>
              </a:spcBef>
              <a:spcAft>
                <a:spcPts val="0"/>
              </a:spcAft>
              <a:buSzPts val="1600"/>
              <a:buNone/>
              <a:defRPr sz="1600" b="1"/>
            </a:lvl2pPr>
            <a:lvl3pPr lvl="2" algn="ctr" rtl="0">
              <a:lnSpc>
                <a:spcPct val="100000"/>
              </a:lnSpc>
              <a:spcBef>
                <a:spcPts val="0"/>
              </a:spcBef>
              <a:spcAft>
                <a:spcPts val="0"/>
              </a:spcAft>
              <a:buSzPts val="1600"/>
              <a:buNone/>
              <a:defRPr sz="1600" b="1"/>
            </a:lvl3pPr>
            <a:lvl4pPr lvl="3" algn="ctr" rtl="0">
              <a:lnSpc>
                <a:spcPct val="100000"/>
              </a:lnSpc>
              <a:spcBef>
                <a:spcPts val="0"/>
              </a:spcBef>
              <a:spcAft>
                <a:spcPts val="0"/>
              </a:spcAft>
              <a:buSzPts val="1600"/>
              <a:buNone/>
              <a:defRPr sz="1600" b="1"/>
            </a:lvl4pPr>
            <a:lvl5pPr lvl="4" algn="ctr" rtl="0">
              <a:lnSpc>
                <a:spcPct val="100000"/>
              </a:lnSpc>
              <a:spcBef>
                <a:spcPts val="0"/>
              </a:spcBef>
              <a:spcAft>
                <a:spcPts val="0"/>
              </a:spcAft>
              <a:buSzPts val="1600"/>
              <a:buNone/>
              <a:defRPr sz="1600" b="1"/>
            </a:lvl5pPr>
            <a:lvl6pPr lvl="5" algn="ctr" rtl="0">
              <a:lnSpc>
                <a:spcPct val="100000"/>
              </a:lnSpc>
              <a:spcBef>
                <a:spcPts val="0"/>
              </a:spcBef>
              <a:spcAft>
                <a:spcPts val="0"/>
              </a:spcAft>
              <a:buSzPts val="1600"/>
              <a:buNone/>
              <a:defRPr sz="1600" b="1"/>
            </a:lvl6pPr>
            <a:lvl7pPr lvl="6" algn="ctr" rtl="0">
              <a:lnSpc>
                <a:spcPct val="100000"/>
              </a:lnSpc>
              <a:spcBef>
                <a:spcPts val="0"/>
              </a:spcBef>
              <a:spcAft>
                <a:spcPts val="0"/>
              </a:spcAft>
              <a:buSzPts val="1600"/>
              <a:buNone/>
              <a:defRPr sz="1600" b="1"/>
            </a:lvl7pPr>
            <a:lvl8pPr lvl="7" algn="ctr" rtl="0">
              <a:lnSpc>
                <a:spcPct val="100000"/>
              </a:lnSpc>
              <a:spcBef>
                <a:spcPts val="0"/>
              </a:spcBef>
              <a:spcAft>
                <a:spcPts val="0"/>
              </a:spcAft>
              <a:buSzPts val="1600"/>
              <a:buNone/>
              <a:defRPr sz="1600" b="1"/>
            </a:lvl8pPr>
            <a:lvl9pPr lvl="8" algn="ctr" rtl="0">
              <a:lnSpc>
                <a:spcPct val="100000"/>
              </a:lnSpc>
              <a:spcBef>
                <a:spcPts val="0"/>
              </a:spcBef>
              <a:spcAft>
                <a:spcPts val="0"/>
              </a:spcAft>
              <a:buSzPts val="1600"/>
              <a:buNone/>
              <a:defRPr sz="1600" b="1"/>
            </a:lvl9pPr>
          </a:lstStyle>
          <a:p>
            <a:endParaRPr/>
          </a:p>
        </p:txBody>
      </p:sp>
      <p:sp>
        <p:nvSpPr>
          <p:cNvPr id="216" name="Google Shape;216;p17"/>
          <p:cNvSpPr txBox="1">
            <a:spLocks noGrp="1"/>
          </p:cNvSpPr>
          <p:nvPr>
            <p:ph type="subTitle" idx="3"/>
          </p:nvPr>
        </p:nvSpPr>
        <p:spPr>
          <a:xfrm>
            <a:off x="3815250" y="2175850"/>
            <a:ext cx="15135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50"/>
              <a:buNone/>
              <a:defRPr sz="1100"/>
            </a:lvl1pPr>
            <a:lvl2pPr lvl="1" algn="ctr" rtl="0">
              <a:lnSpc>
                <a:spcPct val="100000"/>
              </a:lnSpc>
              <a:spcBef>
                <a:spcPts val="0"/>
              </a:spcBef>
              <a:spcAft>
                <a:spcPts val="0"/>
              </a:spcAft>
              <a:buSzPts val="950"/>
              <a:buNone/>
              <a:defRPr sz="950"/>
            </a:lvl2pPr>
            <a:lvl3pPr lvl="2" algn="ctr" rtl="0">
              <a:lnSpc>
                <a:spcPct val="100000"/>
              </a:lnSpc>
              <a:spcBef>
                <a:spcPts val="0"/>
              </a:spcBef>
              <a:spcAft>
                <a:spcPts val="0"/>
              </a:spcAft>
              <a:buSzPts val="950"/>
              <a:buNone/>
              <a:defRPr sz="950"/>
            </a:lvl3pPr>
            <a:lvl4pPr lvl="3" algn="ctr" rtl="0">
              <a:lnSpc>
                <a:spcPct val="100000"/>
              </a:lnSpc>
              <a:spcBef>
                <a:spcPts val="0"/>
              </a:spcBef>
              <a:spcAft>
                <a:spcPts val="0"/>
              </a:spcAft>
              <a:buSzPts val="950"/>
              <a:buNone/>
              <a:defRPr sz="950"/>
            </a:lvl4pPr>
            <a:lvl5pPr lvl="4" algn="ctr" rtl="0">
              <a:lnSpc>
                <a:spcPct val="100000"/>
              </a:lnSpc>
              <a:spcBef>
                <a:spcPts val="0"/>
              </a:spcBef>
              <a:spcAft>
                <a:spcPts val="0"/>
              </a:spcAft>
              <a:buSzPts val="950"/>
              <a:buNone/>
              <a:defRPr sz="950"/>
            </a:lvl5pPr>
            <a:lvl6pPr lvl="5" algn="ctr" rtl="0">
              <a:lnSpc>
                <a:spcPct val="100000"/>
              </a:lnSpc>
              <a:spcBef>
                <a:spcPts val="0"/>
              </a:spcBef>
              <a:spcAft>
                <a:spcPts val="0"/>
              </a:spcAft>
              <a:buSzPts val="950"/>
              <a:buNone/>
              <a:defRPr sz="950"/>
            </a:lvl6pPr>
            <a:lvl7pPr lvl="6" algn="ctr" rtl="0">
              <a:lnSpc>
                <a:spcPct val="100000"/>
              </a:lnSpc>
              <a:spcBef>
                <a:spcPts val="0"/>
              </a:spcBef>
              <a:spcAft>
                <a:spcPts val="0"/>
              </a:spcAft>
              <a:buSzPts val="950"/>
              <a:buNone/>
              <a:defRPr sz="950"/>
            </a:lvl7pPr>
            <a:lvl8pPr lvl="7" algn="ctr" rtl="0">
              <a:lnSpc>
                <a:spcPct val="100000"/>
              </a:lnSpc>
              <a:spcBef>
                <a:spcPts val="0"/>
              </a:spcBef>
              <a:spcAft>
                <a:spcPts val="0"/>
              </a:spcAft>
              <a:buSzPts val="950"/>
              <a:buNone/>
              <a:defRPr sz="950"/>
            </a:lvl8pPr>
            <a:lvl9pPr lvl="8" algn="ctr" rtl="0">
              <a:lnSpc>
                <a:spcPct val="100000"/>
              </a:lnSpc>
              <a:spcBef>
                <a:spcPts val="0"/>
              </a:spcBef>
              <a:spcAft>
                <a:spcPts val="0"/>
              </a:spcAft>
              <a:buSzPts val="950"/>
              <a:buNone/>
              <a:defRPr sz="950"/>
            </a:lvl9pPr>
          </a:lstStyle>
          <a:p>
            <a:endParaRPr/>
          </a:p>
        </p:txBody>
      </p:sp>
      <p:sp>
        <p:nvSpPr>
          <p:cNvPr id="217" name="Google Shape;217;p17"/>
          <p:cNvSpPr txBox="1">
            <a:spLocks noGrp="1"/>
          </p:cNvSpPr>
          <p:nvPr>
            <p:ph type="subTitle" idx="4"/>
          </p:nvPr>
        </p:nvSpPr>
        <p:spPr>
          <a:xfrm>
            <a:off x="3815250" y="1872000"/>
            <a:ext cx="1513500" cy="427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600" b="1"/>
            </a:lvl1pPr>
            <a:lvl2pPr lvl="1" algn="ctr" rtl="0">
              <a:lnSpc>
                <a:spcPct val="100000"/>
              </a:lnSpc>
              <a:spcBef>
                <a:spcPts val="0"/>
              </a:spcBef>
              <a:spcAft>
                <a:spcPts val="0"/>
              </a:spcAft>
              <a:buSzPts val="1600"/>
              <a:buNone/>
              <a:defRPr sz="1600" b="1"/>
            </a:lvl2pPr>
            <a:lvl3pPr lvl="2" algn="ctr" rtl="0">
              <a:lnSpc>
                <a:spcPct val="100000"/>
              </a:lnSpc>
              <a:spcBef>
                <a:spcPts val="0"/>
              </a:spcBef>
              <a:spcAft>
                <a:spcPts val="0"/>
              </a:spcAft>
              <a:buSzPts val="1600"/>
              <a:buNone/>
              <a:defRPr sz="1600" b="1"/>
            </a:lvl3pPr>
            <a:lvl4pPr lvl="3" algn="ctr" rtl="0">
              <a:lnSpc>
                <a:spcPct val="100000"/>
              </a:lnSpc>
              <a:spcBef>
                <a:spcPts val="0"/>
              </a:spcBef>
              <a:spcAft>
                <a:spcPts val="0"/>
              </a:spcAft>
              <a:buSzPts val="1600"/>
              <a:buNone/>
              <a:defRPr sz="1600" b="1"/>
            </a:lvl4pPr>
            <a:lvl5pPr lvl="4" algn="ctr" rtl="0">
              <a:lnSpc>
                <a:spcPct val="100000"/>
              </a:lnSpc>
              <a:spcBef>
                <a:spcPts val="0"/>
              </a:spcBef>
              <a:spcAft>
                <a:spcPts val="0"/>
              </a:spcAft>
              <a:buSzPts val="1600"/>
              <a:buNone/>
              <a:defRPr sz="1600" b="1"/>
            </a:lvl5pPr>
            <a:lvl6pPr lvl="5" algn="ctr" rtl="0">
              <a:lnSpc>
                <a:spcPct val="100000"/>
              </a:lnSpc>
              <a:spcBef>
                <a:spcPts val="0"/>
              </a:spcBef>
              <a:spcAft>
                <a:spcPts val="0"/>
              </a:spcAft>
              <a:buSzPts val="1600"/>
              <a:buNone/>
              <a:defRPr sz="1600" b="1"/>
            </a:lvl6pPr>
            <a:lvl7pPr lvl="6" algn="ctr" rtl="0">
              <a:lnSpc>
                <a:spcPct val="100000"/>
              </a:lnSpc>
              <a:spcBef>
                <a:spcPts val="0"/>
              </a:spcBef>
              <a:spcAft>
                <a:spcPts val="0"/>
              </a:spcAft>
              <a:buSzPts val="1600"/>
              <a:buNone/>
              <a:defRPr sz="1600" b="1"/>
            </a:lvl7pPr>
            <a:lvl8pPr lvl="7" algn="ctr" rtl="0">
              <a:lnSpc>
                <a:spcPct val="100000"/>
              </a:lnSpc>
              <a:spcBef>
                <a:spcPts val="0"/>
              </a:spcBef>
              <a:spcAft>
                <a:spcPts val="0"/>
              </a:spcAft>
              <a:buSzPts val="1600"/>
              <a:buNone/>
              <a:defRPr sz="1600" b="1"/>
            </a:lvl8pPr>
            <a:lvl9pPr lvl="8" algn="ctr" rtl="0">
              <a:lnSpc>
                <a:spcPct val="100000"/>
              </a:lnSpc>
              <a:spcBef>
                <a:spcPts val="0"/>
              </a:spcBef>
              <a:spcAft>
                <a:spcPts val="0"/>
              </a:spcAft>
              <a:buSzPts val="1600"/>
              <a:buNone/>
              <a:defRPr sz="1600" b="1"/>
            </a:lvl9pPr>
          </a:lstStyle>
          <a:p>
            <a:endParaRPr/>
          </a:p>
        </p:txBody>
      </p:sp>
      <p:sp>
        <p:nvSpPr>
          <p:cNvPr id="218" name="Google Shape;218;p17"/>
          <p:cNvSpPr txBox="1">
            <a:spLocks noGrp="1"/>
          </p:cNvSpPr>
          <p:nvPr>
            <p:ph type="subTitle" idx="5"/>
          </p:nvPr>
        </p:nvSpPr>
        <p:spPr>
          <a:xfrm>
            <a:off x="5678470" y="2175850"/>
            <a:ext cx="15135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50"/>
              <a:buNone/>
              <a:defRPr sz="1100"/>
            </a:lvl1pPr>
            <a:lvl2pPr lvl="1" algn="ctr" rtl="0">
              <a:lnSpc>
                <a:spcPct val="100000"/>
              </a:lnSpc>
              <a:spcBef>
                <a:spcPts val="0"/>
              </a:spcBef>
              <a:spcAft>
                <a:spcPts val="0"/>
              </a:spcAft>
              <a:buSzPts val="950"/>
              <a:buNone/>
              <a:defRPr sz="950"/>
            </a:lvl2pPr>
            <a:lvl3pPr lvl="2" algn="ctr" rtl="0">
              <a:lnSpc>
                <a:spcPct val="100000"/>
              </a:lnSpc>
              <a:spcBef>
                <a:spcPts val="0"/>
              </a:spcBef>
              <a:spcAft>
                <a:spcPts val="0"/>
              </a:spcAft>
              <a:buSzPts val="950"/>
              <a:buNone/>
              <a:defRPr sz="950"/>
            </a:lvl3pPr>
            <a:lvl4pPr lvl="3" algn="ctr" rtl="0">
              <a:lnSpc>
                <a:spcPct val="100000"/>
              </a:lnSpc>
              <a:spcBef>
                <a:spcPts val="0"/>
              </a:spcBef>
              <a:spcAft>
                <a:spcPts val="0"/>
              </a:spcAft>
              <a:buSzPts val="950"/>
              <a:buNone/>
              <a:defRPr sz="950"/>
            </a:lvl4pPr>
            <a:lvl5pPr lvl="4" algn="ctr" rtl="0">
              <a:lnSpc>
                <a:spcPct val="100000"/>
              </a:lnSpc>
              <a:spcBef>
                <a:spcPts val="0"/>
              </a:spcBef>
              <a:spcAft>
                <a:spcPts val="0"/>
              </a:spcAft>
              <a:buSzPts val="950"/>
              <a:buNone/>
              <a:defRPr sz="950"/>
            </a:lvl5pPr>
            <a:lvl6pPr lvl="5" algn="ctr" rtl="0">
              <a:lnSpc>
                <a:spcPct val="100000"/>
              </a:lnSpc>
              <a:spcBef>
                <a:spcPts val="0"/>
              </a:spcBef>
              <a:spcAft>
                <a:spcPts val="0"/>
              </a:spcAft>
              <a:buSzPts val="950"/>
              <a:buNone/>
              <a:defRPr sz="950"/>
            </a:lvl6pPr>
            <a:lvl7pPr lvl="6" algn="ctr" rtl="0">
              <a:lnSpc>
                <a:spcPct val="100000"/>
              </a:lnSpc>
              <a:spcBef>
                <a:spcPts val="0"/>
              </a:spcBef>
              <a:spcAft>
                <a:spcPts val="0"/>
              </a:spcAft>
              <a:buSzPts val="950"/>
              <a:buNone/>
              <a:defRPr sz="950"/>
            </a:lvl7pPr>
            <a:lvl8pPr lvl="7" algn="ctr" rtl="0">
              <a:lnSpc>
                <a:spcPct val="100000"/>
              </a:lnSpc>
              <a:spcBef>
                <a:spcPts val="0"/>
              </a:spcBef>
              <a:spcAft>
                <a:spcPts val="0"/>
              </a:spcAft>
              <a:buSzPts val="950"/>
              <a:buNone/>
              <a:defRPr sz="950"/>
            </a:lvl8pPr>
            <a:lvl9pPr lvl="8" algn="ctr" rtl="0">
              <a:lnSpc>
                <a:spcPct val="100000"/>
              </a:lnSpc>
              <a:spcBef>
                <a:spcPts val="0"/>
              </a:spcBef>
              <a:spcAft>
                <a:spcPts val="0"/>
              </a:spcAft>
              <a:buSzPts val="950"/>
              <a:buNone/>
              <a:defRPr sz="950"/>
            </a:lvl9pPr>
          </a:lstStyle>
          <a:p>
            <a:endParaRPr/>
          </a:p>
        </p:txBody>
      </p:sp>
      <p:sp>
        <p:nvSpPr>
          <p:cNvPr id="219" name="Google Shape;219;p17"/>
          <p:cNvSpPr txBox="1">
            <a:spLocks noGrp="1"/>
          </p:cNvSpPr>
          <p:nvPr>
            <p:ph type="subTitle" idx="6"/>
          </p:nvPr>
        </p:nvSpPr>
        <p:spPr>
          <a:xfrm>
            <a:off x="5678470" y="1872000"/>
            <a:ext cx="1513500" cy="427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600" b="1"/>
            </a:lvl1pPr>
            <a:lvl2pPr lvl="1" algn="ctr" rtl="0">
              <a:lnSpc>
                <a:spcPct val="100000"/>
              </a:lnSpc>
              <a:spcBef>
                <a:spcPts val="0"/>
              </a:spcBef>
              <a:spcAft>
                <a:spcPts val="0"/>
              </a:spcAft>
              <a:buSzPts val="1600"/>
              <a:buNone/>
              <a:defRPr sz="1600" b="1"/>
            </a:lvl2pPr>
            <a:lvl3pPr lvl="2" algn="ctr" rtl="0">
              <a:lnSpc>
                <a:spcPct val="100000"/>
              </a:lnSpc>
              <a:spcBef>
                <a:spcPts val="0"/>
              </a:spcBef>
              <a:spcAft>
                <a:spcPts val="0"/>
              </a:spcAft>
              <a:buSzPts val="1600"/>
              <a:buNone/>
              <a:defRPr sz="1600" b="1"/>
            </a:lvl3pPr>
            <a:lvl4pPr lvl="3" algn="ctr" rtl="0">
              <a:lnSpc>
                <a:spcPct val="100000"/>
              </a:lnSpc>
              <a:spcBef>
                <a:spcPts val="0"/>
              </a:spcBef>
              <a:spcAft>
                <a:spcPts val="0"/>
              </a:spcAft>
              <a:buSzPts val="1600"/>
              <a:buNone/>
              <a:defRPr sz="1600" b="1"/>
            </a:lvl4pPr>
            <a:lvl5pPr lvl="4" algn="ctr" rtl="0">
              <a:lnSpc>
                <a:spcPct val="100000"/>
              </a:lnSpc>
              <a:spcBef>
                <a:spcPts val="0"/>
              </a:spcBef>
              <a:spcAft>
                <a:spcPts val="0"/>
              </a:spcAft>
              <a:buSzPts val="1600"/>
              <a:buNone/>
              <a:defRPr sz="1600" b="1"/>
            </a:lvl5pPr>
            <a:lvl6pPr lvl="5" algn="ctr" rtl="0">
              <a:lnSpc>
                <a:spcPct val="100000"/>
              </a:lnSpc>
              <a:spcBef>
                <a:spcPts val="0"/>
              </a:spcBef>
              <a:spcAft>
                <a:spcPts val="0"/>
              </a:spcAft>
              <a:buSzPts val="1600"/>
              <a:buNone/>
              <a:defRPr sz="1600" b="1"/>
            </a:lvl6pPr>
            <a:lvl7pPr lvl="6" algn="ctr" rtl="0">
              <a:lnSpc>
                <a:spcPct val="100000"/>
              </a:lnSpc>
              <a:spcBef>
                <a:spcPts val="0"/>
              </a:spcBef>
              <a:spcAft>
                <a:spcPts val="0"/>
              </a:spcAft>
              <a:buSzPts val="1600"/>
              <a:buNone/>
              <a:defRPr sz="1600" b="1"/>
            </a:lvl7pPr>
            <a:lvl8pPr lvl="7" algn="ctr" rtl="0">
              <a:lnSpc>
                <a:spcPct val="100000"/>
              </a:lnSpc>
              <a:spcBef>
                <a:spcPts val="0"/>
              </a:spcBef>
              <a:spcAft>
                <a:spcPts val="0"/>
              </a:spcAft>
              <a:buSzPts val="1600"/>
              <a:buNone/>
              <a:defRPr sz="1600" b="1"/>
            </a:lvl8pPr>
            <a:lvl9pPr lvl="8" algn="ctr" rtl="0">
              <a:lnSpc>
                <a:spcPct val="100000"/>
              </a:lnSpc>
              <a:spcBef>
                <a:spcPts val="0"/>
              </a:spcBef>
              <a:spcAft>
                <a:spcPts val="0"/>
              </a:spcAft>
              <a:buSzPts val="1600"/>
              <a:buNone/>
              <a:defRPr sz="1600" b="1"/>
            </a:lvl9pPr>
          </a:lstStyle>
          <a:p>
            <a:endParaRPr/>
          </a:p>
        </p:txBody>
      </p:sp>
      <p:sp>
        <p:nvSpPr>
          <p:cNvPr id="220" name="Google Shape;220;p17"/>
          <p:cNvSpPr txBox="1">
            <a:spLocks noGrp="1"/>
          </p:cNvSpPr>
          <p:nvPr>
            <p:ph type="subTitle" idx="7"/>
          </p:nvPr>
        </p:nvSpPr>
        <p:spPr>
          <a:xfrm>
            <a:off x="2883640" y="3879230"/>
            <a:ext cx="15135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50"/>
              <a:buNone/>
              <a:defRPr sz="1100"/>
            </a:lvl1pPr>
            <a:lvl2pPr lvl="1" algn="ctr" rtl="0">
              <a:lnSpc>
                <a:spcPct val="100000"/>
              </a:lnSpc>
              <a:spcBef>
                <a:spcPts val="0"/>
              </a:spcBef>
              <a:spcAft>
                <a:spcPts val="0"/>
              </a:spcAft>
              <a:buSzPts val="950"/>
              <a:buNone/>
              <a:defRPr sz="950"/>
            </a:lvl2pPr>
            <a:lvl3pPr lvl="2" algn="ctr" rtl="0">
              <a:lnSpc>
                <a:spcPct val="100000"/>
              </a:lnSpc>
              <a:spcBef>
                <a:spcPts val="0"/>
              </a:spcBef>
              <a:spcAft>
                <a:spcPts val="0"/>
              </a:spcAft>
              <a:buSzPts val="950"/>
              <a:buNone/>
              <a:defRPr sz="950"/>
            </a:lvl3pPr>
            <a:lvl4pPr lvl="3" algn="ctr" rtl="0">
              <a:lnSpc>
                <a:spcPct val="100000"/>
              </a:lnSpc>
              <a:spcBef>
                <a:spcPts val="0"/>
              </a:spcBef>
              <a:spcAft>
                <a:spcPts val="0"/>
              </a:spcAft>
              <a:buSzPts val="950"/>
              <a:buNone/>
              <a:defRPr sz="950"/>
            </a:lvl4pPr>
            <a:lvl5pPr lvl="4" algn="ctr" rtl="0">
              <a:lnSpc>
                <a:spcPct val="100000"/>
              </a:lnSpc>
              <a:spcBef>
                <a:spcPts val="0"/>
              </a:spcBef>
              <a:spcAft>
                <a:spcPts val="0"/>
              </a:spcAft>
              <a:buSzPts val="950"/>
              <a:buNone/>
              <a:defRPr sz="950"/>
            </a:lvl5pPr>
            <a:lvl6pPr lvl="5" algn="ctr" rtl="0">
              <a:lnSpc>
                <a:spcPct val="100000"/>
              </a:lnSpc>
              <a:spcBef>
                <a:spcPts val="0"/>
              </a:spcBef>
              <a:spcAft>
                <a:spcPts val="0"/>
              </a:spcAft>
              <a:buSzPts val="950"/>
              <a:buNone/>
              <a:defRPr sz="950"/>
            </a:lvl6pPr>
            <a:lvl7pPr lvl="6" algn="ctr" rtl="0">
              <a:lnSpc>
                <a:spcPct val="100000"/>
              </a:lnSpc>
              <a:spcBef>
                <a:spcPts val="0"/>
              </a:spcBef>
              <a:spcAft>
                <a:spcPts val="0"/>
              </a:spcAft>
              <a:buSzPts val="950"/>
              <a:buNone/>
              <a:defRPr sz="950"/>
            </a:lvl7pPr>
            <a:lvl8pPr lvl="7" algn="ctr" rtl="0">
              <a:lnSpc>
                <a:spcPct val="100000"/>
              </a:lnSpc>
              <a:spcBef>
                <a:spcPts val="0"/>
              </a:spcBef>
              <a:spcAft>
                <a:spcPts val="0"/>
              </a:spcAft>
              <a:buSzPts val="950"/>
              <a:buNone/>
              <a:defRPr sz="950"/>
            </a:lvl8pPr>
            <a:lvl9pPr lvl="8" algn="ctr" rtl="0">
              <a:lnSpc>
                <a:spcPct val="100000"/>
              </a:lnSpc>
              <a:spcBef>
                <a:spcPts val="0"/>
              </a:spcBef>
              <a:spcAft>
                <a:spcPts val="0"/>
              </a:spcAft>
              <a:buSzPts val="950"/>
              <a:buNone/>
              <a:defRPr sz="950"/>
            </a:lvl9pPr>
          </a:lstStyle>
          <a:p>
            <a:endParaRPr/>
          </a:p>
        </p:txBody>
      </p:sp>
      <p:sp>
        <p:nvSpPr>
          <p:cNvPr id="221" name="Google Shape;221;p17"/>
          <p:cNvSpPr txBox="1">
            <a:spLocks noGrp="1"/>
          </p:cNvSpPr>
          <p:nvPr>
            <p:ph type="subTitle" idx="8"/>
          </p:nvPr>
        </p:nvSpPr>
        <p:spPr>
          <a:xfrm>
            <a:off x="2883640" y="3575380"/>
            <a:ext cx="1513500" cy="427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600" b="1"/>
            </a:lvl1pPr>
            <a:lvl2pPr lvl="1" algn="ctr" rtl="0">
              <a:lnSpc>
                <a:spcPct val="100000"/>
              </a:lnSpc>
              <a:spcBef>
                <a:spcPts val="0"/>
              </a:spcBef>
              <a:spcAft>
                <a:spcPts val="0"/>
              </a:spcAft>
              <a:buSzPts val="1600"/>
              <a:buNone/>
              <a:defRPr sz="1600" b="1"/>
            </a:lvl2pPr>
            <a:lvl3pPr lvl="2" algn="ctr" rtl="0">
              <a:lnSpc>
                <a:spcPct val="100000"/>
              </a:lnSpc>
              <a:spcBef>
                <a:spcPts val="0"/>
              </a:spcBef>
              <a:spcAft>
                <a:spcPts val="0"/>
              </a:spcAft>
              <a:buSzPts val="1600"/>
              <a:buNone/>
              <a:defRPr sz="1600" b="1"/>
            </a:lvl3pPr>
            <a:lvl4pPr lvl="3" algn="ctr" rtl="0">
              <a:lnSpc>
                <a:spcPct val="100000"/>
              </a:lnSpc>
              <a:spcBef>
                <a:spcPts val="0"/>
              </a:spcBef>
              <a:spcAft>
                <a:spcPts val="0"/>
              </a:spcAft>
              <a:buSzPts val="1600"/>
              <a:buNone/>
              <a:defRPr sz="1600" b="1"/>
            </a:lvl4pPr>
            <a:lvl5pPr lvl="4" algn="ctr" rtl="0">
              <a:lnSpc>
                <a:spcPct val="100000"/>
              </a:lnSpc>
              <a:spcBef>
                <a:spcPts val="0"/>
              </a:spcBef>
              <a:spcAft>
                <a:spcPts val="0"/>
              </a:spcAft>
              <a:buSzPts val="1600"/>
              <a:buNone/>
              <a:defRPr sz="1600" b="1"/>
            </a:lvl5pPr>
            <a:lvl6pPr lvl="5" algn="ctr" rtl="0">
              <a:lnSpc>
                <a:spcPct val="100000"/>
              </a:lnSpc>
              <a:spcBef>
                <a:spcPts val="0"/>
              </a:spcBef>
              <a:spcAft>
                <a:spcPts val="0"/>
              </a:spcAft>
              <a:buSzPts val="1600"/>
              <a:buNone/>
              <a:defRPr sz="1600" b="1"/>
            </a:lvl6pPr>
            <a:lvl7pPr lvl="6" algn="ctr" rtl="0">
              <a:lnSpc>
                <a:spcPct val="100000"/>
              </a:lnSpc>
              <a:spcBef>
                <a:spcPts val="0"/>
              </a:spcBef>
              <a:spcAft>
                <a:spcPts val="0"/>
              </a:spcAft>
              <a:buSzPts val="1600"/>
              <a:buNone/>
              <a:defRPr sz="1600" b="1"/>
            </a:lvl7pPr>
            <a:lvl8pPr lvl="7" algn="ctr" rtl="0">
              <a:lnSpc>
                <a:spcPct val="100000"/>
              </a:lnSpc>
              <a:spcBef>
                <a:spcPts val="0"/>
              </a:spcBef>
              <a:spcAft>
                <a:spcPts val="0"/>
              </a:spcAft>
              <a:buSzPts val="1600"/>
              <a:buNone/>
              <a:defRPr sz="1600" b="1"/>
            </a:lvl8pPr>
            <a:lvl9pPr lvl="8" algn="ctr" rtl="0">
              <a:lnSpc>
                <a:spcPct val="100000"/>
              </a:lnSpc>
              <a:spcBef>
                <a:spcPts val="0"/>
              </a:spcBef>
              <a:spcAft>
                <a:spcPts val="0"/>
              </a:spcAft>
              <a:buSzPts val="1600"/>
              <a:buNone/>
              <a:defRPr sz="1600" b="1"/>
            </a:lvl9pPr>
          </a:lstStyle>
          <a:p>
            <a:endParaRPr/>
          </a:p>
        </p:txBody>
      </p:sp>
      <p:sp>
        <p:nvSpPr>
          <p:cNvPr id="222" name="Google Shape;222;p17"/>
          <p:cNvSpPr txBox="1">
            <a:spLocks noGrp="1"/>
          </p:cNvSpPr>
          <p:nvPr>
            <p:ph type="subTitle" idx="9"/>
          </p:nvPr>
        </p:nvSpPr>
        <p:spPr>
          <a:xfrm>
            <a:off x="4746847" y="3879230"/>
            <a:ext cx="15135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50"/>
              <a:buNone/>
              <a:defRPr sz="1100"/>
            </a:lvl1pPr>
            <a:lvl2pPr lvl="1" algn="ctr" rtl="0">
              <a:lnSpc>
                <a:spcPct val="100000"/>
              </a:lnSpc>
              <a:spcBef>
                <a:spcPts val="0"/>
              </a:spcBef>
              <a:spcAft>
                <a:spcPts val="0"/>
              </a:spcAft>
              <a:buSzPts val="950"/>
              <a:buNone/>
              <a:defRPr sz="950"/>
            </a:lvl2pPr>
            <a:lvl3pPr lvl="2" algn="ctr" rtl="0">
              <a:lnSpc>
                <a:spcPct val="100000"/>
              </a:lnSpc>
              <a:spcBef>
                <a:spcPts val="0"/>
              </a:spcBef>
              <a:spcAft>
                <a:spcPts val="0"/>
              </a:spcAft>
              <a:buSzPts val="950"/>
              <a:buNone/>
              <a:defRPr sz="950"/>
            </a:lvl3pPr>
            <a:lvl4pPr lvl="3" algn="ctr" rtl="0">
              <a:lnSpc>
                <a:spcPct val="100000"/>
              </a:lnSpc>
              <a:spcBef>
                <a:spcPts val="0"/>
              </a:spcBef>
              <a:spcAft>
                <a:spcPts val="0"/>
              </a:spcAft>
              <a:buSzPts val="950"/>
              <a:buNone/>
              <a:defRPr sz="950"/>
            </a:lvl4pPr>
            <a:lvl5pPr lvl="4" algn="ctr" rtl="0">
              <a:lnSpc>
                <a:spcPct val="100000"/>
              </a:lnSpc>
              <a:spcBef>
                <a:spcPts val="0"/>
              </a:spcBef>
              <a:spcAft>
                <a:spcPts val="0"/>
              </a:spcAft>
              <a:buSzPts val="950"/>
              <a:buNone/>
              <a:defRPr sz="950"/>
            </a:lvl5pPr>
            <a:lvl6pPr lvl="5" algn="ctr" rtl="0">
              <a:lnSpc>
                <a:spcPct val="100000"/>
              </a:lnSpc>
              <a:spcBef>
                <a:spcPts val="0"/>
              </a:spcBef>
              <a:spcAft>
                <a:spcPts val="0"/>
              </a:spcAft>
              <a:buSzPts val="950"/>
              <a:buNone/>
              <a:defRPr sz="950"/>
            </a:lvl6pPr>
            <a:lvl7pPr lvl="6" algn="ctr" rtl="0">
              <a:lnSpc>
                <a:spcPct val="100000"/>
              </a:lnSpc>
              <a:spcBef>
                <a:spcPts val="0"/>
              </a:spcBef>
              <a:spcAft>
                <a:spcPts val="0"/>
              </a:spcAft>
              <a:buSzPts val="950"/>
              <a:buNone/>
              <a:defRPr sz="950"/>
            </a:lvl7pPr>
            <a:lvl8pPr lvl="7" algn="ctr" rtl="0">
              <a:lnSpc>
                <a:spcPct val="100000"/>
              </a:lnSpc>
              <a:spcBef>
                <a:spcPts val="0"/>
              </a:spcBef>
              <a:spcAft>
                <a:spcPts val="0"/>
              </a:spcAft>
              <a:buSzPts val="950"/>
              <a:buNone/>
              <a:defRPr sz="950"/>
            </a:lvl8pPr>
            <a:lvl9pPr lvl="8" algn="ctr" rtl="0">
              <a:lnSpc>
                <a:spcPct val="100000"/>
              </a:lnSpc>
              <a:spcBef>
                <a:spcPts val="0"/>
              </a:spcBef>
              <a:spcAft>
                <a:spcPts val="0"/>
              </a:spcAft>
              <a:buSzPts val="950"/>
              <a:buNone/>
              <a:defRPr sz="950"/>
            </a:lvl9pPr>
          </a:lstStyle>
          <a:p>
            <a:endParaRPr/>
          </a:p>
        </p:txBody>
      </p:sp>
      <p:sp>
        <p:nvSpPr>
          <p:cNvPr id="223" name="Google Shape;223;p17"/>
          <p:cNvSpPr txBox="1">
            <a:spLocks noGrp="1"/>
          </p:cNvSpPr>
          <p:nvPr>
            <p:ph type="subTitle" idx="13"/>
          </p:nvPr>
        </p:nvSpPr>
        <p:spPr>
          <a:xfrm>
            <a:off x="4746847" y="3575380"/>
            <a:ext cx="1513500" cy="427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600" b="1"/>
            </a:lvl1pPr>
            <a:lvl2pPr lvl="1" algn="ctr" rtl="0">
              <a:lnSpc>
                <a:spcPct val="100000"/>
              </a:lnSpc>
              <a:spcBef>
                <a:spcPts val="0"/>
              </a:spcBef>
              <a:spcAft>
                <a:spcPts val="0"/>
              </a:spcAft>
              <a:buSzPts val="1600"/>
              <a:buNone/>
              <a:defRPr sz="1600" b="1"/>
            </a:lvl2pPr>
            <a:lvl3pPr lvl="2" algn="ctr" rtl="0">
              <a:lnSpc>
                <a:spcPct val="100000"/>
              </a:lnSpc>
              <a:spcBef>
                <a:spcPts val="0"/>
              </a:spcBef>
              <a:spcAft>
                <a:spcPts val="0"/>
              </a:spcAft>
              <a:buSzPts val="1600"/>
              <a:buNone/>
              <a:defRPr sz="1600" b="1"/>
            </a:lvl3pPr>
            <a:lvl4pPr lvl="3" algn="ctr" rtl="0">
              <a:lnSpc>
                <a:spcPct val="100000"/>
              </a:lnSpc>
              <a:spcBef>
                <a:spcPts val="0"/>
              </a:spcBef>
              <a:spcAft>
                <a:spcPts val="0"/>
              </a:spcAft>
              <a:buSzPts val="1600"/>
              <a:buNone/>
              <a:defRPr sz="1600" b="1"/>
            </a:lvl4pPr>
            <a:lvl5pPr lvl="4" algn="ctr" rtl="0">
              <a:lnSpc>
                <a:spcPct val="100000"/>
              </a:lnSpc>
              <a:spcBef>
                <a:spcPts val="0"/>
              </a:spcBef>
              <a:spcAft>
                <a:spcPts val="0"/>
              </a:spcAft>
              <a:buSzPts val="1600"/>
              <a:buNone/>
              <a:defRPr sz="1600" b="1"/>
            </a:lvl5pPr>
            <a:lvl6pPr lvl="5" algn="ctr" rtl="0">
              <a:lnSpc>
                <a:spcPct val="100000"/>
              </a:lnSpc>
              <a:spcBef>
                <a:spcPts val="0"/>
              </a:spcBef>
              <a:spcAft>
                <a:spcPts val="0"/>
              </a:spcAft>
              <a:buSzPts val="1600"/>
              <a:buNone/>
              <a:defRPr sz="1600" b="1"/>
            </a:lvl6pPr>
            <a:lvl7pPr lvl="6" algn="ctr" rtl="0">
              <a:lnSpc>
                <a:spcPct val="100000"/>
              </a:lnSpc>
              <a:spcBef>
                <a:spcPts val="0"/>
              </a:spcBef>
              <a:spcAft>
                <a:spcPts val="0"/>
              </a:spcAft>
              <a:buSzPts val="1600"/>
              <a:buNone/>
              <a:defRPr sz="1600" b="1"/>
            </a:lvl7pPr>
            <a:lvl8pPr lvl="7" algn="ctr" rtl="0">
              <a:lnSpc>
                <a:spcPct val="100000"/>
              </a:lnSpc>
              <a:spcBef>
                <a:spcPts val="0"/>
              </a:spcBef>
              <a:spcAft>
                <a:spcPts val="0"/>
              </a:spcAft>
              <a:buSzPts val="1600"/>
              <a:buNone/>
              <a:defRPr sz="1600" b="1"/>
            </a:lvl8pPr>
            <a:lvl9pPr lvl="8" algn="ctr" rtl="0">
              <a:lnSpc>
                <a:spcPct val="100000"/>
              </a:lnSpc>
              <a:spcBef>
                <a:spcPts val="0"/>
              </a:spcBef>
              <a:spcAft>
                <a:spcPts val="0"/>
              </a:spcAft>
              <a:buSzPts val="1600"/>
              <a:buNone/>
              <a:defRPr sz="1600" b="1"/>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slide">
  <p:cSld name="CUSTOM_5">
    <p:spTree>
      <p:nvGrpSpPr>
        <p:cNvPr id="1" name="Shape 267"/>
        <p:cNvGrpSpPr/>
        <p:nvPr/>
      </p:nvGrpSpPr>
      <p:grpSpPr>
        <a:xfrm>
          <a:off x="0" y="0"/>
          <a:ext cx="0" cy="0"/>
          <a:chOff x="0" y="0"/>
          <a:chExt cx="0" cy="0"/>
        </a:xfrm>
      </p:grpSpPr>
      <p:grpSp>
        <p:nvGrpSpPr>
          <p:cNvPr id="268" name="Google Shape;268;p24"/>
          <p:cNvGrpSpPr/>
          <p:nvPr/>
        </p:nvGrpSpPr>
        <p:grpSpPr>
          <a:xfrm>
            <a:off x="292378" y="-21025"/>
            <a:ext cx="8947379" cy="5164658"/>
            <a:chOff x="292378" y="-21025"/>
            <a:chExt cx="8947379" cy="5164658"/>
          </a:xfrm>
        </p:grpSpPr>
        <p:sp>
          <p:nvSpPr>
            <p:cNvPr id="269" name="Google Shape;269;p24"/>
            <p:cNvSpPr/>
            <p:nvPr/>
          </p:nvSpPr>
          <p:spPr>
            <a:xfrm>
              <a:off x="3531875" y="-21025"/>
              <a:ext cx="5667221" cy="5164654"/>
            </a:xfrm>
            <a:custGeom>
              <a:avLst/>
              <a:gdLst/>
              <a:ahLst/>
              <a:cxnLst/>
              <a:rect l="l" t="t" r="r" b="b"/>
              <a:pathLst>
                <a:path w="173668" h="159526" extrusionOk="0">
                  <a:moveTo>
                    <a:pt x="74978" y="0"/>
                  </a:moveTo>
                  <a:lnTo>
                    <a:pt x="1" y="93821"/>
                  </a:lnTo>
                  <a:lnTo>
                    <a:pt x="1" y="100750"/>
                  </a:lnTo>
                  <a:lnTo>
                    <a:pt x="89966" y="159525"/>
                  </a:lnTo>
                  <a:lnTo>
                    <a:pt x="128070" y="159525"/>
                  </a:lnTo>
                  <a:lnTo>
                    <a:pt x="173667" y="159492"/>
                  </a:lnTo>
                  <a:lnTo>
                    <a:pt x="123683" y="159492"/>
                  </a:lnTo>
                  <a:lnTo>
                    <a:pt x="67" y="97044"/>
                  </a:lnTo>
                  <a:lnTo>
                    <a:pt x="88404" y="0"/>
                  </a:ln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3534061" y="-21025"/>
              <a:ext cx="5665035" cy="5163554"/>
            </a:xfrm>
            <a:custGeom>
              <a:avLst/>
              <a:gdLst/>
              <a:ahLst/>
              <a:cxnLst/>
              <a:rect l="l" t="t" r="r" b="b"/>
              <a:pathLst>
                <a:path w="173601" h="159492" extrusionOk="0">
                  <a:moveTo>
                    <a:pt x="88337" y="0"/>
                  </a:moveTo>
                  <a:lnTo>
                    <a:pt x="0" y="97044"/>
                  </a:lnTo>
                  <a:lnTo>
                    <a:pt x="123616" y="159492"/>
                  </a:lnTo>
                  <a:lnTo>
                    <a:pt x="173600" y="159492"/>
                  </a:lnTo>
                  <a:lnTo>
                    <a:pt x="173600" y="159309"/>
                  </a:lnTo>
                  <a:lnTo>
                    <a:pt x="173600" y="0"/>
                  </a:ln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4"/>
            <p:cNvSpPr/>
            <p:nvPr/>
          </p:nvSpPr>
          <p:spPr>
            <a:xfrm>
              <a:off x="3531875" y="-21025"/>
              <a:ext cx="5667221" cy="5164654"/>
            </a:xfrm>
            <a:custGeom>
              <a:avLst/>
              <a:gdLst/>
              <a:ahLst/>
              <a:cxnLst/>
              <a:rect l="l" t="t" r="r" b="b"/>
              <a:pathLst>
                <a:path w="173668" h="159526" extrusionOk="0">
                  <a:moveTo>
                    <a:pt x="74978" y="0"/>
                  </a:moveTo>
                  <a:lnTo>
                    <a:pt x="1" y="93821"/>
                  </a:lnTo>
                  <a:lnTo>
                    <a:pt x="1" y="100750"/>
                  </a:lnTo>
                  <a:lnTo>
                    <a:pt x="89966" y="159525"/>
                  </a:lnTo>
                  <a:lnTo>
                    <a:pt x="128070" y="159525"/>
                  </a:lnTo>
                  <a:lnTo>
                    <a:pt x="173667" y="159492"/>
                  </a:lnTo>
                  <a:lnTo>
                    <a:pt x="173667" y="159309"/>
                  </a:lnTo>
                  <a:lnTo>
                    <a:pt x="173667" y="0"/>
                  </a:lnTo>
                  <a:close/>
                </a:path>
              </a:pathLst>
            </a:custGeom>
            <a:solidFill>
              <a:srgbClr val="FF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p:nvPr/>
          </p:nvSpPr>
          <p:spPr>
            <a:xfrm>
              <a:off x="3574723" y="-21025"/>
              <a:ext cx="5665035" cy="5163554"/>
            </a:xfrm>
            <a:custGeom>
              <a:avLst/>
              <a:gdLst/>
              <a:ahLst/>
              <a:cxnLst/>
              <a:rect l="l" t="t" r="r" b="b"/>
              <a:pathLst>
                <a:path w="173601" h="159492" extrusionOk="0">
                  <a:moveTo>
                    <a:pt x="88338" y="0"/>
                  </a:moveTo>
                  <a:lnTo>
                    <a:pt x="0" y="97044"/>
                  </a:lnTo>
                  <a:lnTo>
                    <a:pt x="123616" y="159492"/>
                  </a:lnTo>
                  <a:lnTo>
                    <a:pt x="173601" y="159492"/>
                  </a:lnTo>
                  <a:lnTo>
                    <a:pt x="173601" y="159309"/>
                  </a:lnTo>
                  <a:lnTo>
                    <a:pt x="173601" y="0"/>
                  </a:lnTo>
                  <a:close/>
                </a:path>
              </a:pathLst>
            </a:custGeom>
            <a:solidFill>
              <a:srgbClr val="FFFFFF">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a:off x="4182331" y="2176031"/>
              <a:ext cx="384442" cy="384442"/>
            </a:xfrm>
            <a:custGeom>
              <a:avLst/>
              <a:gdLst/>
              <a:ahLst/>
              <a:cxnLst/>
              <a:rect l="l" t="t" r="r" b="b"/>
              <a:pathLst>
                <a:path w="11982" h="11982" extrusionOk="0">
                  <a:moveTo>
                    <a:pt x="5999" y="0"/>
                  </a:moveTo>
                  <a:lnTo>
                    <a:pt x="3872" y="3872"/>
                  </a:lnTo>
                  <a:lnTo>
                    <a:pt x="1" y="5999"/>
                  </a:lnTo>
                  <a:lnTo>
                    <a:pt x="3872" y="8110"/>
                  </a:lnTo>
                  <a:lnTo>
                    <a:pt x="5999" y="11981"/>
                  </a:lnTo>
                  <a:lnTo>
                    <a:pt x="8110" y="8110"/>
                  </a:lnTo>
                  <a:lnTo>
                    <a:pt x="11982" y="5999"/>
                  </a:lnTo>
                  <a:lnTo>
                    <a:pt x="8110" y="3872"/>
                  </a:lnTo>
                  <a:lnTo>
                    <a:pt x="5999" y="0"/>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a:off x="5860216" y="4458494"/>
              <a:ext cx="384442" cy="384442"/>
            </a:xfrm>
            <a:custGeom>
              <a:avLst/>
              <a:gdLst/>
              <a:ahLst/>
              <a:cxnLst/>
              <a:rect l="l" t="t" r="r" b="b"/>
              <a:pathLst>
                <a:path w="11982" h="11982" extrusionOk="0">
                  <a:moveTo>
                    <a:pt x="5999" y="1"/>
                  </a:moveTo>
                  <a:lnTo>
                    <a:pt x="3872" y="3873"/>
                  </a:lnTo>
                  <a:lnTo>
                    <a:pt x="0" y="5983"/>
                  </a:lnTo>
                  <a:lnTo>
                    <a:pt x="3872" y="8110"/>
                  </a:lnTo>
                  <a:lnTo>
                    <a:pt x="5999" y="11982"/>
                  </a:lnTo>
                  <a:lnTo>
                    <a:pt x="8109" y="8110"/>
                  </a:lnTo>
                  <a:lnTo>
                    <a:pt x="11981" y="5983"/>
                  </a:lnTo>
                  <a:lnTo>
                    <a:pt x="8109" y="3873"/>
                  </a:lnTo>
                  <a:lnTo>
                    <a:pt x="5999" y="1"/>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4"/>
            <p:cNvSpPr/>
            <p:nvPr/>
          </p:nvSpPr>
          <p:spPr>
            <a:xfrm>
              <a:off x="5192688" y="1053730"/>
              <a:ext cx="384442" cy="384442"/>
            </a:xfrm>
            <a:custGeom>
              <a:avLst/>
              <a:gdLst/>
              <a:ahLst/>
              <a:cxnLst/>
              <a:rect l="l" t="t" r="r" b="b"/>
              <a:pathLst>
                <a:path w="11982" h="11982" extrusionOk="0">
                  <a:moveTo>
                    <a:pt x="5982" y="0"/>
                  </a:moveTo>
                  <a:lnTo>
                    <a:pt x="3872" y="3872"/>
                  </a:lnTo>
                  <a:lnTo>
                    <a:pt x="0" y="5982"/>
                  </a:lnTo>
                  <a:lnTo>
                    <a:pt x="3872" y="8109"/>
                  </a:lnTo>
                  <a:lnTo>
                    <a:pt x="5982" y="11981"/>
                  </a:lnTo>
                  <a:lnTo>
                    <a:pt x="8109" y="8109"/>
                  </a:lnTo>
                  <a:lnTo>
                    <a:pt x="11981" y="5982"/>
                  </a:lnTo>
                  <a:lnTo>
                    <a:pt x="8109" y="3872"/>
                  </a:lnTo>
                  <a:lnTo>
                    <a:pt x="5982" y="0"/>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4"/>
            <p:cNvSpPr/>
            <p:nvPr/>
          </p:nvSpPr>
          <p:spPr>
            <a:xfrm>
              <a:off x="3990399" y="3912022"/>
              <a:ext cx="384442" cy="384442"/>
            </a:xfrm>
            <a:custGeom>
              <a:avLst/>
              <a:gdLst/>
              <a:ahLst/>
              <a:cxnLst/>
              <a:rect l="l" t="t" r="r" b="b"/>
              <a:pathLst>
                <a:path w="11982" h="11982" extrusionOk="0">
                  <a:moveTo>
                    <a:pt x="5983" y="0"/>
                  </a:moveTo>
                  <a:lnTo>
                    <a:pt x="3872" y="3872"/>
                  </a:lnTo>
                  <a:lnTo>
                    <a:pt x="0" y="5982"/>
                  </a:lnTo>
                  <a:lnTo>
                    <a:pt x="3872" y="8109"/>
                  </a:lnTo>
                  <a:lnTo>
                    <a:pt x="5983" y="11981"/>
                  </a:lnTo>
                  <a:lnTo>
                    <a:pt x="8110" y="8109"/>
                  </a:lnTo>
                  <a:lnTo>
                    <a:pt x="11981" y="5982"/>
                  </a:lnTo>
                  <a:lnTo>
                    <a:pt x="8110" y="3872"/>
                  </a:lnTo>
                  <a:lnTo>
                    <a:pt x="5983" y="0"/>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4"/>
            <p:cNvSpPr/>
            <p:nvPr/>
          </p:nvSpPr>
          <p:spPr>
            <a:xfrm>
              <a:off x="4572613" y="3814965"/>
              <a:ext cx="238359" cy="238359"/>
            </a:xfrm>
            <a:custGeom>
              <a:avLst/>
              <a:gdLst/>
              <a:ahLst/>
              <a:cxnLst/>
              <a:rect l="l" t="t" r="r" b="b"/>
              <a:pathLst>
                <a:path w="7429" h="7429" extrusionOk="0">
                  <a:moveTo>
                    <a:pt x="3706" y="1"/>
                  </a:moveTo>
                  <a:lnTo>
                    <a:pt x="2393" y="2410"/>
                  </a:lnTo>
                  <a:lnTo>
                    <a:pt x="0" y="3723"/>
                  </a:lnTo>
                  <a:lnTo>
                    <a:pt x="2393" y="5036"/>
                  </a:lnTo>
                  <a:lnTo>
                    <a:pt x="3706" y="7429"/>
                  </a:lnTo>
                  <a:lnTo>
                    <a:pt x="5019" y="5036"/>
                  </a:lnTo>
                  <a:lnTo>
                    <a:pt x="7428" y="3723"/>
                  </a:lnTo>
                  <a:lnTo>
                    <a:pt x="5019" y="2410"/>
                  </a:lnTo>
                  <a:lnTo>
                    <a:pt x="3706" y="1"/>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4"/>
            <p:cNvSpPr/>
            <p:nvPr/>
          </p:nvSpPr>
          <p:spPr>
            <a:xfrm>
              <a:off x="5381412" y="4127409"/>
              <a:ext cx="238359" cy="238359"/>
            </a:xfrm>
            <a:custGeom>
              <a:avLst/>
              <a:gdLst/>
              <a:ahLst/>
              <a:cxnLst/>
              <a:rect l="l" t="t" r="r" b="b"/>
              <a:pathLst>
                <a:path w="7429" h="7429" extrusionOk="0">
                  <a:moveTo>
                    <a:pt x="3723" y="0"/>
                  </a:moveTo>
                  <a:lnTo>
                    <a:pt x="2410" y="2410"/>
                  </a:lnTo>
                  <a:lnTo>
                    <a:pt x="1" y="3723"/>
                  </a:lnTo>
                  <a:lnTo>
                    <a:pt x="2410" y="5035"/>
                  </a:lnTo>
                  <a:lnTo>
                    <a:pt x="3723" y="7428"/>
                  </a:lnTo>
                  <a:lnTo>
                    <a:pt x="5036" y="5035"/>
                  </a:lnTo>
                  <a:lnTo>
                    <a:pt x="7429" y="3723"/>
                  </a:lnTo>
                  <a:lnTo>
                    <a:pt x="5036" y="2410"/>
                  </a:lnTo>
                  <a:lnTo>
                    <a:pt x="3723" y="0"/>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a:off x="4691520" y="1890250"/>
              <a:ext cx="238327" cy="238359"/>
            </a:xfrm>
            <a:custGeom>
              <a:avLst/>
              <a:gdLst/>
              <a:ahLst/>
              <a:cxnLst/>
              <a:rect l="l" t="t" r="r" b="b"/>
              <a:pathLst>
                <a:path w="7428" h="7429" extrusionOk="0">
                  <a:moveTo>
                    <a:pt x="3722" y="1"/>
                  </a:moveTo>
                  <a:lnTo>
                    <a:pt x="2410" y="2410"/>
                  </a:lnTo>
                  <a:lnTo>
                    <a:pt x="0" y="3723"/>
                  </a:lnTo>
                  <a:lnTo>
                    <a:pt x="2410" y="5036"/>
                  </a:lnTo>
                  <a:lnTo>
                    <a:pt x="3722" y="7429"/>
                  </a:lnTo>
                  <a:lnTo>
                    <a:pt x="5035" y="5036"/>
                  </a:lnTo>
                  <a:lnTo>
                    <a:pt x="7428" y="3723"/>
                  </a:lnTo>
                  <a:lnTo>
                    <a:pt x="5035" y="2410"/>
                  </a:lnTo>
                  <a:lnTo>
                    <a:pt x="3722" y="1"/>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a:off x="4527277" y="1230743"/>
              <a:ext cx="238359" cy="238359"/>
            </a:xfrm>
            <a:custGeom>
              <a:avLst/>
              <a:gdLst/>
              <a:ahLst/>
              <a:cxnLst/>
              <a:rect l="l" t="t" r="r" b="b"/>
              <a:pathLst>
                <a:path w="7429" h="7429" extrusionOk="0">
                  <a:moveTo>
                    <a:pt x="3707" y="0"/>
                  </a:moveTo>
                  <a:lnTo>
                    <a:pt x="2394" y="2393"/>
                  </a:lnTo>
                  <a:lnTo>
                    <a:pt x="1" y="3706"/>
                  </a:lnTo>
                  <a:lnTo>
                    <a:pt x="2394" y="5019"/>
                  </a:lnTo>
                  <a:lnTo>
                    <a:pt x="3707" y="7428"/>
                  </a:lnTo>
                  <a:lnTo>
                    <a:pt x="5019" y="5019"/>
                  </a:lnTo>
                  <a:lnTo>
                    <a:pt x="7429" y="3706"/>
                  </a:lnTo>
                  <a:lnTo>
                    <a:pt x="5019" y="2393"/>
                  </a:lnTo>
                  <a:lnTo>
                    <a:pt x="3707" y="0"/>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p:nvPr/>
          </p:nvSpPr>
          <p:spPr>
            <a:xfrm>
              <a:off x="5456074" y="340352"/>
              <a:ext cx="238359" cy="238359"/>
            </a:xfrm>
            <a:custGeom>
              <a:avLst/>
              <a:gdLst/>
              <a:ahLst/>
              <a:cxnLst/>
              <a:rect l="l" t="t" r="r" b="b"/>
              <a:pathLst>
                <a:path w="7429" h="7429" extrusionOk="0">
                  <a:moveTo>
                    <a:pt x="3706" y="0"/>
                  </a:moveTo>
                  <a:lnTo>
                    <a:pt x="2393" y="2393"/>
                  </a:lnTo>
                  <a:lnTo>
                    <a:pt x="0" y="3706"/>
                  </a:lnTo>
                  <a:lnTo>
                    <a:pt x="2393" y="5019"/>
                  </a:lnTo>
                  <a:lnTo>
                    <a:pt x="3706" y="7428"/>
                  </a:lnTo>
                  <a:lnTo>
                    <a:pt x="5019" y="5019"/>
                  </a:lnTo>
                  <a:lnTo>
                    <a:pt x="7428" y="3706"/>
                  </a:lnTo>
                  <a:lnTo>
                    <a:pt x="5019" y="2393"/>
                  </a:lnTo>
                  <a:lnTo>
                    <a:pt x="3706" y="0"/>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4"/>
            <p:cNvSpPr/>
            <p:nvPr/>
          </p:nvSpPr>
          <p:spPr>
            <a:xfrm>
              <a:off x="7002763" y="4625368"/>
              <a:ext cx="238359" cy="238359"/>
            </a:xfrm>
            <a:custGeom>
              <a:avLst/>
              <a:gdLst/>
              <a:ahLst/>
              <a:cxnLst/>
              <a:rect l="l" t="t" r="r" b="b"/>
              <a:pathLst>
                <a:path w="7429" h="7429" extrusionOk="0">
                  <a:moveTo>
                    <a:pt x="3723" y="1"/>
                  </a:moveTo>
                  <a:lnTo>
                    <a:pt x="2410" y="2394"/>
                  </a:lnTo>
                  <a:lnTo>
                    <a:pt x="1" y="3707"/>
                  </a:lnTo>
                  <a:lnTo>
                    <a:pt x="2410" y="5019"/>
                  </a:lnTo>
                  <a:lnTo>
                    <a:pt x="3723" y="7429"/>
                  </a:lnTo>
                  <a:lnTo>
                    <a:pt x="5036" y="5019"/>
                  </a:lnTo>
                  <a:lnTo>
                    <a:pt x="7429" y="3707"/>
                  </a:lnTo>
                  <a:lnTo>
                    <a:pt x="5036" y="2394"/>
                  </a:lnTo>
                  <a:lnTo>
                    <a:pt x="3723" y="1"/>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4"/>
            <p:cNvSpPr/>
            <p:nvPr/>
          </p:nvSpPr>
          <p:spPr>
            <a:xfrm>
              <a:off x="292378" y="1635555"/>
              <a:ext cx="3093443" cy="3508078"/>
            </a:xfrm>
            <a:custGeom>
              <a:avLst/>
              <a:gdLst/>
              <a:ahLst/>
              <a:cxnLst/>
              <a:rect l="l" t="t" r="r" b="b"/>
              <a:pathLst>
                <a:path w="96414" h="109337" extrusionOk="0">
                  <a:moveTo>
                    <a:pt x="27751" y="3119"/>
                  </a:moveTo>
                  <a:cubicBezTo>
                    <a:pt x="32304" y="3119"/>
                    <a:pt x="33285" y="3767"/>
                    <a:pt x="33285" y="3767"/>
                  </a:cubicBezTo>
                  <a:cubicBezTo>
                    <a:pt x="37289" y="4282"/>
                    <a:pt x="38918" y="7356"/>
                    <a:pt x="36891" y="10630"/>
                  </a:cubicBezTo>
                  <a:lnTo>
                    <a:pt x="35212" y="12109"/>
                  </a:lnTo>
                  <a:cubicBezTo>
                    <a:pt x="32811" y="10488"/>
                    <a:pt x="30032" y="9673"/>
                    <a:pt x="27256" y="9673"/>
                  </a:cubicBezTo>
                  <a:cubicBezTo>
                    <a:pt x="24594" y="9673"/>
                    <a:pt x="21934" y="10422"/>
                    <a:pt x="19609" y="11926"/>
                  </a:cubicBezTo>
                  <a:lnTo>
                    <a:pt x="18180" y="10630"/>
                  </a:lnTo>
                  <a:cubicBezTo>
                    <a:pt x="16152" y="7356"/>
                    <a:pt x="17781" y="4299"/>
                    <a:pt x="21802" y="3800"/>
                  </a:cubicBezTo>
                  <a:cubicBezTo>
                    <a:pt x="21802" y="3800"/>
                    <a:pt x="23181" y="3119"/>
                    <a:pt x="27751" y="3119"/>
                  </a:cubicBezTo>
                  <a:close/>
                  <a:moveTo>
                    <a:pt x="13607" y="11187"/>
                  </a:moveTo>
                  <a:cubicBezTo>
                    <a:pt x="14313" y="11187"/>
                    <a:pt x="15132" y="11424"/>
                    <a:pt x="16086" y="11976"/>
                  </a:cubicBezTo>
                  <a:cubicBezTo>
                    <a:pt x="16717" y="12358"/>
                    <a:pt x="17282" y="12807"/>
                    <a:pt x="17781" y="13322"/>
                  </a:cubicBezTo>
                  <a:cubicBezTo>
                    <a:pt x="16003" y="14934"/>
                    <a:pt x="14673" y="16961"/>
                    <a:pt x="13892" y="19204"/>
                  </a:cubicBezTo>
                  <a:cubicBezTo>
                    <a:pt x="13327" y="19055"/>
                    <a:pt x="12796" y="18822"/>
                    <a:pt x="12297" y="18540"/>
                  </a:cubicBezTo>
                  <a:cubicBezTo>
                    <a:pt x="9539" y="16945"/>
                    <a:pt x="9622" y="15034"/>
                    <a:pt x="10652" y="13222"/>
                  </a:cubicBezTo>
                  <a:cubicBezTo>
                    <a:pt x="11337" y="12037"/>
                    <a:pt x="12271" y="11187"/>
                    <a:pt x="13607" y="11187"/>
                  </a:cubicBezTo>
                  <a:close/>
                  <a:moveTo>
                    <a:pt x="41463" y="11187"/>
                  </a:moveTo>
                  <a:cubicBezTo>
                    <a:pt x="42797" y="11187"/>
                    <a:pt x="43728" y="12037"/>
                    <a:pt x="44402" y="13222"/>
                  </a:cubicBezTo>
                  <a:cubicBezTo>
                    <a:pt x="45465" y="15034"/>
                    <a:pt x="45531" y="16945"/>
                    <a:pt x="42773" y="18540"/>
                  </a:cubicBezTo>
                  <a:cubicBezTo>
                    <a:pt x="42108" y="18905"/>
                    <a:pt x="41410" y="19171"/>
                    <a:pt x="40679" y="19354"/>
                  </a:cubicBezTo>
                  <a:cubicBezTo>
                    <a:pt x="39948" y="17161"/>
                    <a:pt x="38702" y="15200"/>
                    <a:pt x="37040" y="13604"/>
                  </a:cubicBezTo>
                  <a:cubicBezTo>
                    <a:pt x="37605" y="12973"/>
                    <a:pt x="38253" y="12425"/>
                    <a:pt x="38984" y="11976"/>
                  </a:cubicBezTo>
                  <a:cubicBezTo>
                    <a:pt x="39938" y="11424"/>
                    <a:pt x="40757" y="11187"/>
                    <a:pt x="41463" y="11187"/>
                  </a:cubicBezTo>
                  <a:close/>
                  <a:moveTo>
                    <a:pt x="41394" y="24389"/>
                  </a:moveTo>
                  <a:lnTo>
                    <a:pt x="41460" y="24406"/>
                  </a:lnTo>
                  <a:cubicBezTo>
                    <a:pt x="41527" y="26400"/>
                    <a:pt x="41493" y="28975"/>
                    <a:pt x="41477" y="31734"/>
                  </a:cubicBezTo>
                  <a:cubicBezTo>
                    <a:pt x="40845" y="31401"/>
                    <a:pt x="40247" y="31036"/>
                    <a:pt x="39666" y="30637"/>
                  </a:cubicBezTo>
                  <a:cubicBezTo>
                    <a:pt x="40712" y="28709"/>
                    <a:pt x="41311" y="26582"/>
                    <a:pt x="41394" y="24389"/>
                  </a:cubicBezTo>
                  <a:close/>
                  <a:moveTo>
                    <a:pt x="42042" y="24522"/>
                  </a:moveTo>
                  <a:cubicBezTo>
                    <a:pt x="42923" y="24688"/>
                    <a:pt x="43986" y="24888"/>
                    <a:pt x="45332" y="25054"/>
                  </a:cubicBezTo>
                  <a:cubicBezTo>
                    <a:pt x="46096" y="25153"/>
                    <a:pt x="46828" y="25203"/>
                    <a:pt x="47559" y="25220"/>
                  </a:cubicBezTo>
                  <a:cubicBezTo>
                    <a:pt x="47509" y="26034"/>
                    <a:pt x="47326" y="26832"/>
                    <a:pt x="46994" y="27580"/>
                  </a:cubicBezTo>
                  <a:cubicBezTo>
                    <a:pt x="46994" y="27580"/>
                    <a:pt x="46911" y="28842"/>
                    <a:pt x="45216" y="32016"/>
                  </a:cubicBezTo>
                  <a:lnTo>
                    <a:pt x="42042" y="24522"/>
                  </a:lnTo>
                  <a:close/>
                  <a:moveTo>
                    <a:pt x="57586" y="23983"/>
                  </a:moveTo>
                  <a:cubicBezTo>
                    <a:pt x="58516" y="23983"/>
                    <a:pt x="59424" y="24335"/>
                    <a:pt x="59988" y="25070"/>
                  </a:cubicBezTo>
                  <a:cubicBezTo>
                    <a:pt x="56731" y="25303"/>
                    <a:pt x="54206" y="28012"/>
                    <a:pt x="54189" y="31269"/>
                  </a:cubicBezTo>
                  <a:lnTo>
                    <a:pt x="54189" y="32050"/>
                  </a:lnTo>
                  <a:cubicBezTo>
                    <a:pt x="51131" y="32099"/>
                    <a:pt x="49918" y="32581"/>
                    <a:pt x="48290" y="32847"/>
                  </a:cubicBezTo>
                  <a:cubicBezTo>
                    <a:pt x="49437" y="30421"/>
                    <a:pt x="50168" y="27812"/>
                    <a:pt x="50417" y="25137"/>
                  </a:cubicBezTo>
                  <a:cubicBezTo>
                    <a:pt x="53225" y="24904"/>
                    <a:pt x="55535" y="24323"/>
                    <a:pt x="56848" y="24057"/>
                  </a:cubicBezTo>
                  <a:cubicBezTo>
                    <a:pt x="57091" y="24008"/>
                    <a:pt x="57339" y="23983"/>
                    <a:pt x="57586" y="23983"/>
                  </a:cubicBezTo>
                  <a:close/>
                  <a:moveTo>
                    <a:pt x="33434" y="36669"/>
                  </a:moveTo>
                  <a:cubicBezTo>
                    <a:pt x="33733" y="37500"/>
                    <a:pt x="34215" y="38281"/>
                    <a:pt x="34847" y="38912"/>
                  </a:cubicBezTo>
                  <a:cubicBezTo>
                    <a:pt x="34315" y="38447"/>
                    <a:pt x="33866" y="37866"/>
                    <a:pt x="33550" y="37234"/>
                  </a:cubicBezTo>
                  <a:lnTo>
                    <a:pt x="33434" y="36669"/>
                  </a:lnTo>
                  <a:close/>
                  <a:moveTo>
                    <a:pt x="11946" y="21029"/>
                  </a:moveTo>
                  <a:cubicBezTo>
                    <a:pt x="12018" y="21029"/>
                    <a:pt x="12091" y="21030"/>
                    <a:pt x="12164" y="21032"/>
                  </a:cubicBezTo>
                  <a:lnTo>
                    <a:pt x="13327" y="21415"/>
                  </a:lnTo>
                  <a:cubicBezTo>
                    <a:pt x="12214" y="27845"/>
                    <a:pt x="15637" y="34193"/>
                    <a:pt x="21619" y="36802"/>
                  </a:cubicBezTo>
                  <a:lnTo>
                    <a:pt x="21520" y="37234"/>
                  </a:lnTo>
                  <a:cubicBezTo>
                    <a:pt x="20587" y="38980"/>
                    <a:pt x="19213" y="39858"/>
                    <a:pt x="17768" y="39858"/>
                  </a:cubicBezTo>
                  <a:cubicBezTo>
                    <a:pt x="16408" y="39858"/>
                    <a:pt x="14986" y="39080"/>
                    <a:pt x="13809" y="37517"/>
                  </a:cubicBezTo>
                  <a:cubicBezTo>
                    <a:pt x="13809" y="37517"/>
                    <a:pt x="12513" y="36653"/>
                    <a:pt x="10236" y="32714"/>
                  </a:cubicBezTo>
                  <a:cubicBezTo>
                    <a:pt x="7960" y="28759"/>
                    <a:pt x="8043" y="27596"/>
                    <a:pt x="8043" y="27596"/>
                  </a:cubicBezTo>
                  <a:cubicBezTo>
                    <a:pt x="6495" y="23929"/>
                    <a:pt x="8255" y="21029"/>
                    <a:pt x="11946" y="21029"/>
                  </a:cubicBezTo>
                  <a:close/>
                  <a:moveTo>
                    <a:pt x="31241" y="37400"/>
                  </a:moveTo>
                  <a:cubicBezTo>
                    <a:pt x="31291" y="37716"/>
                    <a:pt x="31324" y="38048"/>
                    <a:pt x="31324" y="38364"/>
                  </a:cubicBezTo>
                  <a:cubicBezTo>
                    <a:pt x="31324" y="41555"/>
                    <a:pt x="29629" y="42452"/>
                    <a:pt x="27535" y="42452"/>
                  </a:cubicBezTo>
                  <a:cubicBezTo>
                    <a:pt x="25441" y="42452"/>
                    <a:pt x="23746" y="41555"/>
                    <a:pt x="23746" y="38364"/>
                  </a:cubicBezTo>
                  <a:cubicBezTo>
                    <a:pt x="23746" y="38098"/>
                    <a:pt x="23763" y="37816"/>
                    <a:pt x="23796" y="37533"/>
                  </a:cubicBezTo>
                  <a:cubicBezTo>
                    <a:pt x="24934" y="37825"/>
                    <a:pt x="26096" y="37968"/>
                    <a:pt x="27256" y="37968"/>
                  </a:cubicBezTo>
                  <a:cubicBezTo>
                    <a:pt x="28603" y="37968"/>
                    <a:pt x="29946" y="37775"/>
                    <a:pt x="31241" y="37400"/>
                  </a:cubicBezTo>
                  <a:close/>
                  <a:moveTo>
                    <a:pt x="25560" y="50884"/>
                  </a:moveTo>
                  <a:cubicBezTo>
                    <a:pt x="26560" y="50884"/>
                    <a:pt x="27527" y="50936"/>
                    <a:pt x="28382" y="51043"/>
                  </a:cubicBezTo>
                  <a:cubicBezTo>
                    <a:pt x="31706" y="51458"/>
                    <a:pt x="30825" y="54450"/>
                    <a:pt x="30410" y="55430"/>
                  </a:cubicBezTo>
                  <a:cubicBezTo>
                    <a:pt x="30161" y="56045"/>
                    <a:pt x="29130" y="58055"/>
                    <a:pt x="28083" y="59834"/>
                  </a:cubicBezTo>
                  <a:cubicBezTo>
                    <a:pt x="26960" y="59509"/>
                    <a:pt x="25807" y="59349"/>
                    <a:pt x="24656" y="59349"/>
                  </a:cubicBezTo>
                  <a:cubicBezTo>
                    <a:pt x="22743" y="59349"/>
                    <a:pt x="20837" y="59793"/>
                    <a:pt x="19093" y="60664"/>
                  </a:cubicBezTo>
                  <a:cubicBezTo>
                    <a:pt x="18213" y="59451"/>
                    <a:pt x="17365" y="58006"/>
                    <a:pt x="16318" y="56626"/>
                  </a:cubicBezTo>
                  <a:cubicBezTo>
                    <a:pt x="14507" y="54250"/>
                    <a:pt x="16235" y="52854"/>
                    <a:pt x="17930" y="52073"/>
                  </a:cubicBezTo>
                  <a:cubicBezTo>
                    <a:pt x="19544" y="51310"/>
                    <a:pt x="22692" y="50884"/>
                    <a:pt x="25560" y="50884"/>
                  </a:cubicBezTo>
                  <a:close/>
                  <a:moveTo>
                    <a:pt x="35644" y="55114"/>
                  </a:moveTo>
                  <a:lnTo>
                    <a:pt x="35644" y="55114"/>
                  </a:lnTo>
                  <a:cubicBezTo>
                    <a:pt x="34830" y="57208"/>
                    <a:pt x="33035" y="59917"/>
                    <a:pt x="31806" y="61612"/>
                  </a:cubicBezTo>
                  <a:cubicBezTo>
                    <a:pt x="31706" y="61545"/>
                    <a:pt x="31606" y="61479"/>
                    <a:pt x="31507" y="61412"/>
                  </a:cubicBezTo>
                  <a:cubicBezTo>
                    <a:pt x="32121" y="60033"/>
                    <a:pt x="32952" y="58571"/>
                    <a:pt x="33617" y="56975"/>
                  </a:cubicBezTo>
                  <a:cubicBezTo>
                    <a:pt x="34149" y="55712"/>
                    <a:pt x="34863" y="55197"/>
                    <a:pt x="35644" y="55114"/>
                  </a:cubicBezTo>
                  <a:close/>
                  <a:moveTo>
                    <a:pt x="10659" y="56921"/>
                  </a:moveTo>
                  <a:cubicBezTo>
                    <a:pt x="11902" y="56921"/>
                    <a:pt x="12956" y="58069"/>
                    <a:pt x="13377" y="58620"/>
                  </a:cubicBezTo>
                  <a:cubicBezTo>
                    <a:pt x="13776" y="59152"/>
                    <a:pt x="15006" y="61047"/>
                    <a:pt x="16019" y="62841"/>
                  </a:cubicBezTo>
                  <a:cubicBezTo>
                    <a:pt x="13776" y="65001"/>
                    <a:pt x="12430" y="67926"/>
                    <a:pt x="12247" y="71034"/>
                  </a:cubicBezTo>
                  <a:cubicBezTo>
                    <a:pt x="10752" y="71183"/>
                    <a:pt x="9073" y="71216"/>
                    <a:pt x="7362" y="71432"/>
                  </a:cubicBezTo>
                  <a:cubicBezTo>
                    <a:pt x="7132" y="71462"/>
                    <a:pt x="6919" y="71476"/>
                    <a:pt x="6720" y="71476"/>
                  </a:cubicBezTo>
                  <a:cubicBezTo>
                    <a:pt x="4339" y="71476"/>
                    <a:pt x="4068" y="69462"/>
                    <a:pt x="4221" y="67760"/>
                  </a:cubicBezTo>
                  <a:cubicBezTo>
                    <a:pt x="4420" y="65367"/>
                    <a:pt x="6547" y="60847"/>
                    <a:pt x="8558" y="58188"/>
                  </a:cubicBezTo>
                  <a:cubicBezTo>
                    <a:pt x="9267" y="57253"/>
                    <a:pt x="9990" y="56921"/>
                    <a:pt x="10659" y="56921"/>
                  </a:cubicBezTo>
                  <a:close/>
                  <a:moveTo>
                    <a:pt x="37156" y="73161"/>
                  </a:moveTo>
                  <a:cubicBezTo>
                    <a:pt x="37061" y="73510"/>
                    <a:pt x="36965" y="73800"/>
                    <a:pt x="36899" y="74013"/>
                  </a:cubicBezTo>
                  <a:lnTo>
                    <a:pt x="36899" y="74013"/>
                  </a:lnTo>
                  <a:cubicBezTo>
                    <a:pt x="36951" y="73731"/>
                    <a:pt x="36992" y="73447"/>
                    <a:pt x="37023" y="73161"/>
                  </a:cubicBezTo>
                  <a:close/>
                  <a:moveTo>
                    <a:pt x="42972" y="73177"/>
                  </a:moveTo>
                  <a:lnTo>
                    <a:pt x="42972" y="73177"/>
                  </a:lnTo>
                  <a:cubicBezTo>
                    <a:pt x="43571" y="73210"/>
                    <a:pt x="44185" y="73260"/>
                    <a:pt x="44800" y="73310"/>
                  </a:cubicBezTo>
                  <a:cubicBezTo>
                    <a:pt x="45149" y="74025"/>
                    <a:pt x="45183" y="74955"/>
                    <a:pt x="45099" y="75803"/>
                  </a:cubicBezTo>
                  <a:cubicBezTo>
                    <a:pt x="45016" y="76899"/>
                    <a:pt x="44518" y="78412"/>
                    <a:pt x="43820" y="80007"/>
                  </a:cubicBezTo>
                  <a:cubicBezTo>
                    <a:pt x="43820" y="79974"/>
                    <a:pt x="43803" y="79957"/>
                    <a:pt x="43787" y="79924"/>
                  </a:cubicBezTo>
                  <a:cubicBezTo>
                    <a:pt x="42823" y="78378"/>
                    <a:pt x="42790" y="75221"/>
                    <a:pt x="42972" y="73177"/>
                  </a:cubicBezTo>
                  <a:close/>
                  <a:moveTo>
                    <a:pt x="39948" y="73094"/>
                  </a:moveTo>
                  <a:cubicBezTo>
                    <a:pt x="39915" y="74723"/>
                    <a:pt x="40297" y="77431"/>
                    <a:pt x="41410" y="80555"/>
                  </a:cubicBezTo>
                  <a:cubicBezTo>
                    <a:pt x="41676" y="81320"/>
                    <a:pt x="42025" y="82051"/>
                    <a:pt x="42474" y="82715"/>
                  </a:cubicBezTo>
                  <a:cubicBezTo>
                    <a:pt x="41959" y="83646"/>
                    <a:pt x="41394" y="84543"/>
                    <a:pt x="40762" y="85391"/>
                  </a:cubicBezTo>
                  <a:cubicBezTo>
                    <a:pt x="40056" y="86317"/>
                    <a:pt x="39336" y="86646"/>
                    <a:pt x="38669" y="86646"/>
                  </a:cubicBezTo>
                  <a:cubicBezTo>
                    <a:pt x="37423" y="86646"/>
                    <a:pt x="36366" y="85494"/>
                    <a:pt x="35943" y="84942"/>
                  </a:cubicBezTo>
                  <a:cubicBezTo>
                    <a:pt x="35545" y="84410"/>
                    <a:pt x="34315" y="82516"/>
                    <a:pt x="33301" y="80721"/>
                  </a:cubicBezTo>
                  <a:cubicBezTo>
                    <a:pt x="35166" y="78916"/>
                    <a:pt x="36429" y="76574"/>
                    <a:pt x="36895" y="74034"/>
                  </a:cubicBezTo>
                  <a:lnTo>
                    <a:pt x="36895" y="74034"/>
                  </a:lnTo>
                  <a:lnTo>
                    <a:pt x="37472" y="73144"/>
                  </a:lnTo>
                  <a:cubicBezTo>
                    <a:pt x="38220" y="73111"/>
                    <a:pt x="39051" y="73094"/>
                    <a:pt x="39948" y="73094"/>
                  </a:cubicBezTo>
                  <a:close/>
                  <a:moveTo>
                    <a:pt x="11849" y="74800"/>
                  </a:moveTo>
                  <a:cubicBezTo>
                    <a:pt x="12099" y="74800"/>
                    <a:pt x="12349" y="74802"/>
                    <a:pt x="12596" y="74806"/>
                  </a:cubicBezTo>
                  <a:cubicBezTo>
                    <a:pt x="13344" y="77813"/>
                    <a:pt x="15205" y="80439"/>
                    <a:pt x="17797" y="82167"/>
                  </a:cubicBezTo>
                  <a:cubicBezTo>
                    <a:pt x="17199" y="83530"/>
                    <a:pt x="16368" y="84992"/>
                    <a:pt x="15704" y="86587"/>
                  </a:cubicBezTo>
                  <a:cubicBezTo>
                    <a:pt x="15116" y="87982"/>
                    <a:pt x="14298" y="88463"/>
                    <a:pt x="13436" y="88463"/>
                  </a:cubicBezTo>
                  <a:cubicBezTo>
                    <a:pt x="12593" y="88463"/>
                    <a:pt x="11707" y="88002"/>
                    <a:pt x="10951" y="87485"/>
                  </a:cubicBezTo>
                  <a:cubicBezTo>
                    <a:pt x="8974" y="86105"/>
                    <a:pt x="6132" y="82001"/>
                    <a:pt x="4836" y="78927"/>
                  </a:cubicBezTo>
                  <a:cubicBezTo>
                    <a:pt x="3540" y="75836"/>
                    <a:pt x="6564" y="75105"/>
                    <a:pt x="7628" y="74972"/>
                  </a:cubicBezTo>
                  <a:cubicBezTo>
                    <a:pt x="8198" y="74899"/>
                    <a:pt x="10017" y="74800"/>
                    <a:pt x="11849" y="74800"/>
                  </a:cubicBezTo>
                  <a:close/>
                  <a:moveTo>
                    <a:pt x="30210" y="82915"/>
                  </a:moveTo>
                  <a:cubicBezTo>
                    <a:pt x="31091" y="84128"/>
                    <a:pt x="31955" y="85574"/>
                    <a:pt x="33002" y="86936"/>
                  </a:cubicBezTo>
                  <a:cubicBezTo>
                    <a:pt x="34813" y="89329"/>
                    <a:pt x="33085" y="90708"/>
                    <a:pt x="31390" y="91506"/>
                  </a:cubicBezTo>
                  <a:cubicBezTo>
                    <a:pt x="29778" y="92257"/>
                    <a:pt x="26635" y="92679"/>
                    <a:pt x="23763" y="92679"/>
                  </a:cubicBezTo>
                  <a:cubicBezTo>
                    <a:pt x="22756" y="92679"/>
                    <a:pt x="21784" y="92627"/>
                    <a:pt x="20921" y="92520"/>
                  </a:cubicBezTo>
                  <a:cubicBezTo>
                    <a:pt x="17615" y="92104"/>
                    <a:pt x="18495" y="89113"/>
                    <a:pt x="18911" y="88133"/>
                  </a:cubicBezTo>
                  <a:cubicBezTo>
                    <a:pt x="19160" y="87518"/>
                    <a:pt x="20190" y="85524"/>
                    <a:pt x="21237" y="83746"/>
                  </a:cubicBezTo>
                  <a:cubicBezTo>
                    <a:pt x="22355" y="84062"/>
                    <a:pt x="23502" y="84219"/>
                    <a:pt x="24646" y="84219"/>
                  </a:cubicBezTo>
                  <a:cubicBezTo>
                    <a:pt x="26564" y="84219"/>
                    <a:pt x="28472" y="83779"/>
                    <a:pt x="30210" y="82915"/>
                  </a:cubicBezTo>
                  <a:close/>
                  <a:moveTo>
                    <a:pt x="27538" y="1"/>
                  </a:moveTo>
                  <a:cubicBezTo>
                    <a:pt x="19259" y="1"/>
                    <a:pt x="11470" y="4494"/>
                    <a:pt x="7378" y="11976"/>
                  </a:cubicBezTo>
                  <a:cubicBezTo>
                    <a:pt x="2543" y="20850"/>
                    <a:pt x="4071" y="31834"/>
                    <a:pt x="11150" y="39062"/>
                  </a:cubicBezTo>
                  <a:cubicBezTo>
                    <a:pt x="15569" y="43574"/>
                    <a:pt x="21516" y="45946"/>
                    <a:pt x="27543" y="45946"/>
                  </a:cubicBezTo>
                  <a:cubicBezTo>
                    <a:pt x="31149" y="45946"/>
                    <a:pt x="34784" y="45097"/>
                    <a:pt x="38137" y="43349"/>
                  </a:cubicBezTo>
                  <a:lnTo>
                    <a:pt x="38137" y="43349"/>
                  </a:lnTo>
                  <a:cubicBezTo>
                    <a:pt x="35478" y="46656"/>
                    <a:pt x="35827" y="49381"/>
                    <a:pt x="36010" y="51625"/>
                  </a:cubicBezTo>
                  <a:cubicBezTo>
                    <a:pt x="32469" y="49630"/>
                    <a:pt x="28552" y="48645"/>
                    <a:pt x="24650" y="48645"/>
                  </a:cubicBezTo>
                  <a:cubicBezTo>
                    <a:pt x="19708" y="48645"/>
                    <a:pt x="14789" y="50225"/>
                    <a:pt x="10685" y="53336"/>
                  </a:cubicBezTo>
                  <a:cubicBezTo>
                    <a:pt x="3340" y="58903"/>
                    <a:pt x="0" y="68292"/>
                    <a:pt x="2177" y="77248"/>
                  </a:cubicBezTo>
                  <a:cubicBezTo>
                    <a:pt x="4354" y="86205"/>
                    <a:pt x="11649" y="93001"/>
                    <a:pt x="20722" y="94580"/>
                  </a:cubicBezTo>
                  <a:cubicBezTo>
                    <a:pt x="22036" y="94806"/>
                    <a:pt x="23351" y="94916"/>
                    <a:pt x="24655" y="94916"/>
                  </a:cubicBezTo>
                  <a:cubicBezTo>
                    <a:pt x="32369" y="94916"/>
                    <a:pt x="39681" y="91058"/>
                    <a:pt x="44003" y="84477"/>
                  </a:cubicBezTo>
                  <a:cubicBezTo>
                    <a:pt x="45432" y="85740"/>
                    <a:pt x="46994" y="86438"/>
                    <a:pt x="48091" y="87966"/>
                  </a:cubicBezTo>
                  <a:cubicBezTo>
                    <a:pt x="43521" y="94613"/>
                    <a:pt x="35029" y="99515"/>
                    <a:pt x="29895" y="101593"/>
                  </a:cubicBezTo>
                  <a:cubicBezTo>
                    <a:pt x="23464" y="104185"/>
                    <a:pt x="19110" y="106262"/>
                    <a:pt x="18695" y="108738"/>
                  </a:cubicBezTo>
                  <a:cubicBezTo>
                    <a:pt x="18695" y="108738"/>
                    <a:pt x="18645" y="108971"/>
                    <a:pt x="18545" y="109336"/>
                  </a:cubicBezTo>
                  <a:lnTo>
                    <a:pt x="82389" y="109336"/>
                  </a:lnTo>
                  <a:cubicBezTo>
                    <a:pt x="82422" y="106810"/>
                    <a:pt x="81907" y="103852"/>
                    <a:pt x="76739" y="101177"/>
                  </a:cubicBezTo>
                  <a:cubicBezTo>
                    <a:pt x="72202" y="98834"/>
                    <a:pt x="69942" y="96209"/>
                    <a:pt x="66984" y="89495"/>
                  </a:cubicBezTo>
                  <a:cubicBezTo>
                    <a:pt x="67300" y="89429"/>
                    <a:pt x="67583" y="89346"/>
                    <a:pt x="67832" y="89263"/>
                  </a:cubicBezTo>
                  <a:cubicBezTo>
                    <a:pt x="68330" y="89096"/>
                    <a:pt x="68779" y="88831"/>
                    <a:pt x="69161" y="88465"/>
                  </a:cubicBezTo>
                  <a:lnTo>
                    <a:pt x="71238" y="88465"/>
                  </a:lnTo>
                  <a:lnTo>
                    <a:pt x="71238" y="87667"/>
                  </a:lnTo>
                  <a:lnTo>
                    <a:pt x="72800" y="87667"/>
                  </a:lnTo>
                  <a:lnTo>
                    <a:pt x="72800" y="90293"/>
                  </a:lnTo>
                  <a:lnTo>
                    <a:pt x="75177" y="90293"/>
                  </a:lnTo>
                  <a:lnTo>
                    <a:pt x="75177" y="82217"/>
                  </a:lnTo>
                  <a:lnTo>
                    <a:pt x="72800" y="82217"/>
                  </a:lnTo>
                  <a:lnTo>
                    <a:pt x="72800" y="84859"/>
                  </a:lnTo>
                  <a:lnTo>
                    <a:pt x="71238" y="84859"/>
                  </a:lnTo>
                  <a:lnTo>
                    <a:pt x="71238" y="84045"/>
                  </a:lnTo>
                  <a:lnTo>
                    <a:pt x="71022" y="84045"/>
                  </a:lnTo>
                  <a:cubicBezTo>
                    <a:pt x="71172" y="82682"/>
                    <a:pt x="71188" y="81303"/>
                    <a:pt x="71056" y="79940"/>
                  </a:cubicBezTo>
                  <a:lnTo>
                    <a:pt x="72551" y="79475"/>
                  </a:lnTo>
                  <a:cubicBezTo>
                    <a:pt x="73149" y="79276"/>
                    <a:pt x="73465" y="78644"/>
                    <a:pt x="73282" y="78046"/>
                  </a:cubicBezTo>
                  <a:lnTo>
                    <a:pt x="73099" y="77481"/>
                  </a:lnTo>
                  <a:cubicBezTo>
                    <a:pt x="72937" y="76994"/>
                    <a:pt x="72488" y="76683"/>
                    <a:pt x="72004" y="76683"/>
                  </a:cubicBezTo>
                  <a:cubicBezTo>
                    <a:pt x="71894" y="76683"/>
                    <a:pt x="71782" y="76699"/>
                    <a:pt x="71670" y="76733"/>
                  </a:cubicBezTo>
                  <a:lnTo>
                    <a:pt x="70574" y="77099"/>
                  </a:lnTo>
                  <a:cubicBezTo>
                    <a:pt x="70042" y="75254"/>
                    <a:pt x="68646" y="73310"/>
                    <a:pt x="68081" y="71565"/>
                  </a:cubicBezTo>
                  <a:cubicBezTo>
                    <a:pt x="68098" y="71565"/>
                    <a:pt x="68114" y="71549"/>
                    <a:pt x="68131" y="71532"/>
                  </a:cubicBezTo>
                  <a:lnTo>
                    <a:pt x="75343" y="71532"/>
                  </a:lnTo>
                  <a:cubicBezTo>
                    <a:pt x="78766" y="71532"/>
                    <a:pt x="81558" y="68757"/>
                    <a:pt x="81558" y="65317"/>
                  </a:cubicBezTo>
                  <a:lnTo>
                    <a:pt x="81558" y="47919"/>
                  </a:lnTo>
                  <a:lnTo>
                    <a:pt x="92292" y="47919"/>
                  </a:lnTo>
                  <a:cubicBezTo>
                    <a:pt x="93336" y="48979"/>
                    <a:pt x="94628" y="49666"/>
                    <a:pt x="95329" y="49666"/>
                  </a:cubicBezTo>
                  <a:cubicBezTo>
                    <a:pt x="95353" y="49666"/>
                    <a:pt x="95377" y="49665"/>
                    <a:pt x="95400" y="49664"/>
                  </a:cubicBezTo>
                  <a:cubicBezTo>
                    <a:pt x="95965" y="49664"/>
                    <a:pt x="96413" y="47321"/>
                    <a:pt x="96413" y="44446"/>
                  </a:cubicBezTo>
                  <a:cubicBezTo>
                    <a:pt x="96413" y="42668"/>
                    <a:pt x="96231" y="41106"/>
                    <a:pt x="95965" y="40159"/>
                  </a:cubicBezTo>
                  <a:cubicBezTo>
                    <a:pt x="95848" y="39594"/>
                    <a:pt x="95666" y="39245"/>
                    <a:pt x="95400" y="39245"/>
                  </a:cubicBezTo>
                  <a:cubicBezTo>
                    <a:pt x="93655" y="39278"/>
                    <a:pt x="92907" y="39976"/>
                    <a:pt x="92209" y="40907"/>
                  </a:cubicBezTo>
                  <a:cubicBezTo>
                    <a:pt x="92193" y="40923"/>
                    <a:pt x="92176" y="40956"/>
                    <a:pt x="92159" y="40990"/>
                  </a:cubicBezTo>
                  <a:lnTo>
                    <a:pt x="81558" y="40990"/>
                  </a:lnTo>
                  <a:lnTo>
                    <a:pt x="81558" y="31269"/>
                  </a:lnTo>
                  <a:cubicBezTo>
                    <a:pt x="81558" y="27845"/>
                    <a:pt x="78766" y="25054"/>
                    <a:pt x="75343" y="25054"/>
                  </a:cubicBezTo>
                  <a:lnTo>
                    <a:pt x="63029" y="25054"/>
                  </a:lnTo>
                  <a:cubicBezTo>
                    <a:pt x="62165" y="22545"/>
                    <a:pt x="59806" y="20866"/>
                    <a:pt x="57147" y="20866"/>
                  </a:cubicBezTo>
                  <a:lnTo>
                    <a:pt x="50417" y="20866"/>
                  </a:lnTo>
                  <a:cubicBezTo>
                    <a:pt x="49486" y="10796"/>
                    <a:pt x="42092" y="2521"/>
                    <a:pt x="32188" y="477"/>
                  </a:cubicBezTo>
                  <a:cubicBezTo>
                    <a:pt x="30635" y="156"/>
                    <a:pt x="29078" y="1"/>
                    <a:pt x="27538" y="1"/>
                  </a:cubicBezTo>
                  <a:close/>
                </a:path>
              </a:pathLst>
            </a:custGeom>
            <a:solidFill>
              <a:srgbClr val="000000">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4"/>
            <p:cNvSpPr/>
            <p:nvPr/>
          </p:nvSpPr>
          <p:spPr>
            <a:xfrm>
              <a:off x="2222419" y="2524149"/>
              <a:ext cx="877621" cy="1491824"/>
            </a:xfrm>
            <a:custGeom>
              <a:avLst/>
              <a:gdLst/>
              <a:ahLst/>
              <a:cxnLst/>
              <a:rect l="l" t="t" r="r" b="b"/>
              <a:pathLst>
                <a:path w="27353" h="46496" extrusionOk="0">
                  <a:moveTo>
                    <a:pt x="6215" y="1"/>
                  </a:moveTo>
                  <a:cubicBezTo>
                    <a:pt x="2776" y="1"/>
                    <a:pt x="1" y="2793"/>
                    <a:pt x="1" y="6232"/>
                  </a:cubicBezTo>
                  <a:lnTo>
                    <a:pt x="1" y="40264"/>
                  </a:lnTo>
                  <a:cubicBezTo>
                    <a:pt x="1" y="43704"/>
                    <a:pt x="2776" y="46496"/>
                    <a:pt x="6215" y="46496"/>
                  </a:cubicBezTo>
                  <a:lnTo>
                    <a:pt x="21138" y="46496"/>
                  </a:lnTo>
                  <a:cubicBezTo>
                    <a:pt x="24578" y="46496"/>
                    <a:pt x="27353" y="43704"/>
                    <a:pt x="27353" y="40264"/>
                  </a:cubicBezTo>
                  <a:lnTo>
                    <a:pt x="27353" y="6232"/>
                  </a:lnTo>
                  <a:cubicBezTo>
                    <a:pt x="27353" y="2793"/>
                    <a:pt x="24578" y="1"/>
                    <a:pt x="21138"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4"/>
            <p:cNvSpPr/>
            <p:nvPr/>
          </p:nvSpPr>
          <p:spPr>
            <a:xfrm>
              <a:off x="1438422" y="2389809"/>
              <a:ext cx="1711735" cy="2224293"/>
            </a:xfrm>
            <a:custGeom>
              <a:avLst/>
              <a:gdLst/>
              <a:ahLst/>
              <a:cxnLst/>
              <a:rect l="l" t="t" r="r" b="b"/>
              <a:pathLst>
                <a:path w="53350" h="69325" extrusionOk="0">
                  <a:moveTo>
                    <a:pt x="27808" y="3119"/>
                  </a:moveTo>
                  <a:cubicBezTo>
                    <a:pt x="29604" y="3119"/>
                    <a:pt x="31338" y="4428"/>
                    <a:pt x="30650" y="7295"/>
                  </a:cubicBezTo>
                  <a:cubicBezTo>
                    <a:pt x="29869" y="10569"/>
                    <a:pt x="28740" y="11134"/>
                    <a:pt x="24436" y="11184"/>
                  </a:cubicBezTo>
                  <a:cubicBezTo>
                    <a:pt x="20207" y="11249"/>
                    <a:pt x="19475" y="12148"/>
                    <a:pt x="16362" y="12148"/>
                  </a:cubicBezTo>
                  <a:cubicBezTo>
                    <a:pt x="16307" y="12148"/>
                    <a:pt x="16251" y="12148"/>
                    <a:pt x="16193" y="12147"/>
                  </a:cubicBezTo>
                  <a:cubicBezTo>
                    <a:pt x="12920" y="12114"/>
                    <a:pt x="8716" y="9372"/>
                    <a:pt x="7636" y="7628"/>
                  </a:cubicBezTo>
                  <a:cubicBezTo>
                    <a:pt x="6572" y="5899"/>
                    <a:pt x="6273" y="4720"/>
                    <a:pt x="7004" y="4188"/>
                  </a:cubicBezTo>
                  <a:cubicBezTo>
                    <a:pt x="7956" y="3514"/>
                    <a:pt x="8718" y="3279"/>
                    <a:pt x="9604" y="3279"/>
                  </a:cubicBezTo>
                  <a:cubicBezTo>
                    <a:pt x="10946" y="3279"/>
                    <a:pt x="12570" y="3818"/>
                    <a:pt x="15562" y="4188"/>
                  </a:cubicBezTo>
                  <a:cubicBezTo>
                    <a:pt x="16558" y="4314"/>
                    <a:pt x="17534" y="4367"/>
                    <a:pt x="18476" y="4367"/>
                  </a:cubicBezTo>
                  <a:cubicBezTo>
                    <a:pt x="22247" y="4367"/>
                    <a:pt x="25455" y="3523"/>
                    <a:pt x="27078" y="3191"/>
                  </a:cubicBezTo>
                  <a:cubicBezTo>
                    <a:pt x="27318" y="3143"/>
                    <a:pt x="27564" y="3119"/>
                    <a:pt x="27808" y="3119"/>
                  </a:cubicBezTo>
                  <a:close/>
                  <a:moveTo>
                    <a:pt x="13202" y="52311"/>
                  </a:moveTo>
                  <a:lnTo>
                    <a:pt x="13202" y="52311"/>
                  </a:lnTo>
                  <a:cubicBezTo>
                    <a:pt x="14066" y="52361"/>
                    <a:pt x="14980" y="52428"/>
                    <a:pt x="15878" y="52544"/>
                  </a:cubicBezTo>
                  <a:cubicBezTo>
                    <a:pt x="16410" y="52594"/>
                    <a:pt x="16991" y="52710"/>
                    <a:pt x="17623" y="52826"/>
                  </a:cubicBezTo>
                  <a:cubicBezTo>
                    <a:pt x="17091" y="54671"/>
                    <a:pt x="17124" y="58094"/>
                    <a:pt x="16193" y="59839"/>
                  </a:cubicBezTo>
                  <a:cubicBezTo>
                    <a:pt x="15696" y="60774"/>
                    <a:pt x="15448" y="61161"/>
                    <a:pt x="15249" y="61161"/>
                  </a:cubicBezTo>
                  <a:cubicBezTo>
                    <a:pt x="14950" y="61161"/>
                    <a:pt x="14766" y="60283"/>
                    <a:pt x="14017" y="59074"/>
                  </a:cubicBezTo>
                  <a:cubicBezTo>
                    <a:pt x="13053" y="57512"/>
                    <a:pt x="13036" y="54355"/>
                    <a:pt x="13202" y="52311"/>
                  </a:cubicBezTo>
                  <a:close/>
                  <a:moveTo>
                    <a:pt x="9513" y="0"/>
                  </a:moveTo>
                  <a:cubicBezTo>
                    <a:pt x="6074" y="0"/>
                    <a:pt x="3282" y="2775"/>
                    <a:pt x="3282" y="6215"/>
                  </a:cubicBezTo>
                  <a:lnTo>
                    <a:pt x="3282" y="13676"/>
                  </a:lnTo>
                  <a:cubicBezTo>
                    <a:pt x="3282" y="17116"/>
                    <a:pt x="6074" y="19891"/>
                    <a:pt x="9513" y="19891"/>
                  </a:cubicBezTo>
                  <a:lnTo>
                    <a:pt x="10228" y="19891"/>
                  </a:lnTo>
                  <a:cubicBezTo>
                    <a:pt x="9995" y="20439"/>
                    <a:pt x="9547" y="21137"/>
                    <a:pt x="8732" y="22068"/>
                  </a:cubicBezTo>
                  <a:cubicBezTo>
                    <a:pt x="4628" y="26754"/>
                    <a:pt x="6705" y="30310"/>
                    <a:pt x="6240" y="33002"/>
                  </a:cubicBezTo>
                  <a:cubicBezTo>
                    <a:pt x="5774" y="35677"/>
                    <a:pt x="2235" y="40563"/>
                    <a:pt x="1105" y="41975"/>
                  </a:cubicBezTo>
                  <a:cubicBezTo>
                    <a:pt x="1" y="43360"/>
                    <a:pt x="2478" y="52546"/>
                    <a:pt x="4026" y="52546"/>
                  </a:cubicBezTo>
                  <a:cubicBezTo>
                    <a:pt x="4038" y="52546"/>
                    <a:pt x="4051" y="52545"/>
                    <a:pt x="4063" y="52544"/>
                  </a:cubicBezTo>
                  <a:cubicBezTo>
                    <a:pt x="5027" y="52444"/>
                    <a:pt x="7320" y="52228"/>
                    <a:pt x="10178" y="52228"/>
                  </a:cubicBezTo>
                  <a:cubicBezTo>
                    <a:pt x="10161" y="53857"/>
                    <a:pt x="10527" y="56565"/>
                    <a:pt x="11640" y="59689"/>
                  </a:cubicBezTo>
                  <a:cubicBezTo>
                    <a:pt x="13319" y="64359"/>
                    <a:pt x="16509" y="64508"/>
                    <a:pt x="18370" y="67150"/>
                  </a:cubicBezTo>
                  <a:cubicBezTo>
                    <a:pt x="19448" y="68680"/>
                    <a:pt x="24488" y="69324"/>
                    <a:pt x="29346" y="69324"/>
                  </a:cubicBezTo>
                  <a:cubicBezTo>
                    <a:pt x="32878" y="69324"/>
                    <a:pt x="36313" y="68984"/>
                    <a:pt x="38062" y="68397"/>
                  </a:cubicBezTo>
                  <a:cubicBezTo>
                    <a:pt x="42216" y="67001"/>
                    <a:pt x="41535" y="59224"/>
                    <a:pt x="40903" y="56582"/>
                  </a:cubicBezTo>
                  <a:cubicBezTo>
                    <a:pt x="40455" y="54638"/>
                    <a:pt x="38926" y="52561"/>
                    <a:pt x="38311" y="50699"/>
                  </a:cubicBezTo>
                  <a:cubicBezTo>
                    <a:pt x="39740" y="49835"/>
                    <a:pt x="41069" y="48822"/>
                    <a:pt x="42316" y="47725"/>
                  </a:cubicBezTo>
                  <a:cubicBezTo>
                    <a:pt x="53350" y="37921"/>
                    <a:pt x="48996" y="25491"/>
                    <a:pt x="46969" y="21603"/>
                  </a:cubicBezTo>
                  <a:cubicBezTo>
                    <a:pt x="44958" y="17714"/>
                    <a:pt x="38893" y="14142"/>
                    <a:pt x="36865" y="12746"/>
                  </a:cubicBezTo>
                  <a:cubicBezTo>
                    <a:pt x="34855" y="11350"/>
                    <a:pt x="33608" y="10253"/>
                    <a:pt x="33608" y="7146"/>
                  </a:cubicBezTo>
                  <a:lnTo>
                    <a:pt x="33608" y="6215"/>
                  </a:lnTo>
                  <a:cubicBezTo>
                    <a:pt x="33608" y="2775"/>
                    <a:pt x="30817" y="0"/>
                    <a:pt x="27377" y="0"/>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4"/>
            <p:cNvSpPr/>
            <p:nvPr/>
          </p:nvSpPr>
          <p:spPr>
            <a:xfrm>
              <a:off x="2393047" y="3422016"/>
              <a:ext cx="163698" cy="139923"/>
            </a:xfrm>
            <a:custGeom>
              <a:avLst/>
              <a:gdLst/>
              <a:ahLst/>
              <a:cxnLst/>
              <a:rect l="l" t="t" r="r" b="b"/>
              <a:pathLst>
                <a:path w="5102" h="4361" extrusionOk="0">
                  <a:moveTo>
                    <a:pt x="2925" y="0"/>
                  </a:moveTo>
                  <a:cubicBezTo>
                    <a:pt x="981" y="0"/>
                    <a:pt x="0" y="2343"/>
                    <a:pt x="1379" y="3722"/>
                  </a:cubicBezTo>
                  <a:cubicBezTo>
                    <a:pt x="1820" y="4163"/>
                    <a:pt x="2364" y="4360"/>
                    <a:pt x="2899" y="4360"/>
                  </a:cubicBezTo>
                  <a:cubicBezTo>
                    <a:pt x="4020" y="4360"/>
                    <a:pt x="5102" y="3493"/>
                    <a:pt x="5102" y="2177"/>
                  </a:cubicBezTo>
                  <a:lnTo>
                    <a:pt x="5085" y="2177"/>
                  </a:lnTo>
                  <a:cubicBezTo>
                    <a:pt x="5085" y="981"/>
                    <a:pt x="4121" y="0"/>
                    <a:pt x="2925" y="0"/>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4"/>
            <p:cNvSpPr/>
            <p:nvPr/>
          </p:nvSpPr>
          <p:spPr>
            <a:xfrm>
              <a:off x="2661214" y="3013060"/>
              <a:ext cx="44823" cy="678213"/>
            </a:xfrm>
            <a:custGeom>
              <a:avLst/>
              <a:gdLst/>
              <a:ahLst/>
              <a:cxnLst/>
              <a:rect l="l" t="t" r="r" b="b"/>
              <a:pathLst>
                <a:path w="1397" h="21138" extrusionOk="0">
                  <a:moveTo>
                    <a:pt x="699" y="1"/>
                  </a:moveTo>
                  <a:cubicBezTo>
                    <a:pt x="350" y="1"/>
                    <a:pt x="1" y="233"/>
                    <a:pt x="1" y="699"/>
                  </a:cubicBezTo>
                  <a:lnTo>
                    <a:pt x="1" y="20440"/>
                  </a:lnTo>
                  <a:cubicBezTo>
                    <a:pt x="1" y="20905"/>
                    <a:pt x="350" y="21138"/>
                    <a:pt x="699" y="21138"/>
                  </a:cubicBezTo>
                  <a:cubicBezTo>
                    <a:pt x="1048" y="21138"/>
                    <a:pt x="1396" y="20905"/>
                    <a:pt x="1396" y="20440"/>
                  </a:cubicBezTo>
                  <a:lnTo>
                    <a:pt x="1396" y="699"/>
                  </a:lnTo>
                  <a:cubicBezTo>
                    <a:pt x="1396" y="233"/>
                    <a:pt x="1048" y="1"/>
                    <a:pt x="699" y="1"/>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4"/>
            <p:cNvSpPr/>
            <p:nvPr/>
          </p:nvSpPr>
          <p:spPr>
            <a:xfrm>
              <a:off x="2830751" y="3013060"/>
              <a:ext cx="44823" cy="257033"/>
            </a:xfrm>
            <a:custGeom>
              <a:avLst/>
              <a:gdLst/>
              <a:ahLst/>
              <a:cxnLst/>
              <a:rect l="l" t="t" r="r" b="b"/>
              <a:pathLst>
                <a:path w="1397" h="8011" extrusionOk="0">
                  <a:moveTo>
                    <a:pt x="699" y="1"/>
                  </a:moveTo>
                  <a:cubicBezTo>
                    <a:pt x="350" y="1"/>
                    <a:pt x="1" y="233"/>
                    <a:pt x="1" y="699"/>
                  </a:cubicBezTo>
                  <a:lnTo>
                    <a:pt x="1" y="7312"/>
                  </a:lnTo>
                  <a:cubicBezTo>
                    <a:pt x="1" y="7778"/>
                    <a:pt x="350" y="8010"/>
                    <a:pt x="699" y="8010"/>
                  </a:cubicBezTo>
                  <a:cubicBezTo>
                    <a:pt x="1048" y="8010"/>
                    <a:pt x="1397" y="7778"/>
                    <a:pt x="1397" y="7312"/>
                  </a:cubicBezTo>
                  <a:lnTo>
                    <a:pt x="1397" y="699"/>
                  </a:lnTo>
                  <a:cubicBezTo>
                    <a:pt x="1397" y="233"/>
                    <a:pt x="1048" y="1"/>
                    <a:pt x="699" y="1"/>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4"/>
            <p:cNvSpPr/>
            <p:nvPr/>
          </p:nvSpPr>
          <p:spPr>
            <a:xfrm>
              <a:off x="2875541" y="3035456"/>
              <a:ext cx="588663" cy="222381"/>
            </a:xfrm>
            <a:custGeom>
              <a:avLst/>
              <a:gdLst/>
              <a:ahLst/>
              <a:cxnLst/>
              <a:rect l="l" t="t" r="r" b="b"/>
              <a:pathLst>
                <a:path w="18347" h="6931" extrusionOk="0">
                  <a:moveTo>
                    <a:pt x="1" y="1"/>
                  </a:moveTo>
                  <a:lnTo>
                    <a:pt x="1" y="6930"/>
                  </a:lnTo>
                  <a:lnTo>
                    <a:pt x="18346" y="6930"/>
                  </a:lnTo>
                  <a:lnTo>
                    <a:pt x="18346" y="1"/>
                  </a:ln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4"/>
            <p:cNvSpPr/>
            <p:nvPr/>
          </p:nvSpPr>
          <p:spPr>
            <a:xfrm>
              <a:off x="844208" y="3624600"/>
              <a:ext cx="829622" cy="798243"/>
            </a:xfrm>
            <a:custGeom>
              <a:avLst/>
              <a:gdLst/>
              <a:ahLst/>
              <a:cxnLst/>
              <a:rect l="l" t="t" r="r" b="b"/>
              <a:pathLst>
                <a:path w="25857" h="24879" extrusionOk="0">
                  <a:moveTo>
                    <a:pt x="13410" y="1"/>
                  </a:moveTo>
                  <a:cubicBezTo>
                    <a:pt x="8375" y="1"/>
                    <a:pt x="3855" y="3025"/>
                    <a:pt x="1928" y="7678"/>
                  </a:cubicBezTo>
                  <a:cubicBezTo>
                    <a:pt x="0" y="12331"/>
                    <a:pt x="1064" y="17665"/>
                    <a:pt x="4620" y="21238"/>
                  </a:cubicBezTo>
                  <a:cubicBezTo>
                    <a:pt x="6997" y="23615"/>
                    <a:pt x="10177" y="24879"/>
                    <a:pt x="13415" y="24879"/>
                  </a:cubicBezTo>
                  <a:cubicBezTo>
                    <a:pt x="15019" y="24879"/>
                    <a:pt x="16638" y="24568"/>
                    <a:pt x="18179" y="23930"/>
                  </a:cubicBezTo>
                  <a:cubicBezTo>
                    <a:pt x="22816" y="22002"/>
                    <a:pt x="25857" y="17465"/>
                    <a:pt x="25857" y="12430"/>
                  </a:cubicBezTo>
                  <a:cubicBezTo>
                    <a:pt x="25857" y="5568"/>
                    <a:pt x="20290" y="1"/>
                    <a:pt x="13410"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4"/>
            <p:cNvSpPr/>
            <p:nvPr/>
          </p:nvSpPr>
          <p:spPr>
            <a:xfrm>
              <a:off x="868721" y="2030971"/>
              <a:ext cx="943203" cy="907620"/>
            </a:xfrm>
            <a:custGeom>
              <a:avLst/>
              <a:gdLst/>
              <a:ahLst/>
              <a:cxnLst/>
              <a:rect l="l" t="t" r="r" b="b"/>
              <a:pathLst>
                <a:path w="29397" h="28288" extrusionOk="0">
                  <a:moveTo>
                    <a:pt x="15255" y="1"/>
                  </a:moveTo>
                  <a:cubicBezTo>
                    <a:pt x="9539" y="1"/>
                    <a:pt x="4371" y="3441"/>
                    <a:pt x="2177" y="8725"/>
                  </a:cubicBezTo>
                  <a:cubicBezTo>
                    <a:pt x="0" y="14009"/>
                    <a:pt x="1197" y="20091"/>
                    <a:pt x="5252" y="24146"/>
                  </a:cubicBezTo>
                  <a:cubicBezTo>
                    <a:pt x="7956" y="26851"/>
                    <a:pt x="11578" y="28288"/>
                    <a:pt x="15268" y="28288"/>
                  </a:cubicBezTo>
                  <a:cubicBezTo>
                    <a:pt x="17087" y="28288"/>
                    <a:pt x="18922" y="27939"/>
                    <a:pt x="20672" y="27220"/>
                  </a:cubicBezTo>
                  <a:cubicBezTo>
                    <a:pt x="25957" y="25026"/>
                    <a:pt x="29396" y="19858"/>
                    <a:pt x="29396" y="14142"/>
                  </a:cubicBezTo>
                  <a:cubicBezTo>
                    <a:pt x="29396" y="6332"/>
                    <a:pt x="23065" y="1"/>
                    <a:pt x="15255"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4"/>
            <p:cNvSpPr/>
            <p:nvPr/>
          </p:nvSpPr>
          <p:spPr>
            <a:xfrm>
              <a:off x="2117405" y="2893223"/>
              <a:ext cx="631818" cy="874413"/>
            </a:xfrm>
            <a:custGeom>
              <a:avLst/>
              <a:gdLst/>
              <a:ahLst/>
              <a:cxnLst/>
              <a:rect l="l" t="t" r="r" b="b"/>
              <a:pathLst>
                <a:path w="19692" h="27253" extrusionOk="0">
                  <a:moveTo>
                    <a:pt x="12761" y="0"/>
                  </a:moveTo>
                  <a:cubicBezTo>
                    <a:pt x="12450" y="0"/>
                    <a:pt x="12134" y="16"/>
                    <a:pt x="11815" y="47"/>
                  </a:cubicBezTo>
                  <a:cubicBezTo>
                    <a:pt x="8491" y="379"/>
                    <a:pt x="7395" y="3769"/>
                    <a:pt x="6664" y="6012"/>
                  </a:cubicBezTo>
                  <a:cubicBezTo>
                    <a:pt x="6531" y="6461"/>
                    <a:pt x="6364" y="6893"/>
                    <a:pt x="6198" y="7325"/>
                  </a:cubicBezTo>
                  <a:cubicBezTo>
                    <a:pt x="5417" y="8987"/>
                    <a:pt x="3124" y="11396"/>
                    <a:pt x="1429" y="11895"/>
                  </a:cubicBezTo>
                  <a:lnTo>
                    <a:pt x="0" y="12327"/>
                  </a:lnTo>
                  <a:lnTo>
                    <a:pt x="1479" y="12310"/>
                  </a:lnTo>
                  <a:cubicBezTo>
                    <a:pt x="1496" y="12310"/>
                    <a:pt x="2958" y="12344"/>
                    <a:pt x="3822" y="16049"/>
                  </a:cubicBezTo>
                  <a:cubicBezTo>
                    <a:pt x="4753" y="20021"/>
                    <a:pt x="5932" y="23776"/>
                    <a:pt x="10220" y="26003"/>
                  </a:cubicBezTo>
                  <a:cubicBezTo>
                    <a:pt x="11832" y="26834"/>
                    <a:pt x="13377" y="27249"/>
                    <a:pt x="14740" y="27249"/>
                  </a:cubicBezTo>
                  <a:cubicBezTo>
                    <a:pt x="14794" y="27251"/>
                    <a:pt x="14849" y="27252"/>
                    <a:pt x="14904" y="27252"/>
                  </a:cubicBezTo>
                  <a:cubicBezTo>
                    <a:pt x="15778" y="27252"/>
                    <a:pt x="16631" y="27004"/>
                    <a:pt x="17382" y="26535"/>
                  </a:cubicBezTo>
                  <a:cubicBezTo>
                    <a:pt x="18279" y="25936"/>
                    <a:pt x="19293" y="24673"/>
                    <a:pt x="19077" y="22098"/>
                  </a:cubicBezTo>
                  <a:lnTo>
                    <a:pt x="19077" y="22098"/>
                  </a:lnTo>
                  <a:lnTo>
                    <a:pt x="18661" y="22131"/>
                  </a:lnTo>
                  <a:cubicBezTo>
                    <a:pt x="18827" y="24009"/>
                    <a:pt x="18296" y="25405"/>
                    <a:pt x="17149" y="26186"/>
                  </a:cubicBezTo>
                  <a:cubicBezTo>
                    <a:pt x="16496" y="26621"/>
                    <a:pt x="15668" y="26837"/>
                    <a:pt x="14729" y="26837"/>
                  </a:cubicBezTo>
                  <a:cubicBezTo>
                    <a:pt x="13445" y="26837"/>
                    <a:pt x="11954" y="26434"/>
                    <a:pt x="10419" y="25637"/>
                  </a:cubicBezTo>
                  <a:cubicBezTo>
                    <a:pt x="6281" y="23494"/>
                    <a:pt x="5135" y="19838"/>
                    <a:pt x="4221" y="15949"/>
                  </a:cubicBezTo>
                  <a:cubicBezTo>
                    <a:pt x="3623" y="13357"/>
                    <a:pt x="2709" y="12427"/>
                    <a:pt x="2094" y="12078"/>
                  </a:cubicBezTo>
                  <a:cubicBezTo>
                    <a:pt x="3822" y="11263"/>
                    <a:pt x="5833" y="9103"/>
                    <a:pt x="6564" y="7491"/>
                  </a:cubicBezTo>
                  <a:cubicBezTo>
                    <a:pt x="6747" y="7059"/>
                    <a:pt x="6913" y="6611"/>
                    <a:pt x="7062" y="6145"/>
                  </a:cubicBezTo>
                  <a:cubicBezTo>
                    <a:pt x="7760" y="4002"/>
                    <a:pt x="8807" y="761"/>
                    <a:pt x="11865" y="462"/>
                  </a:cubicBezTo>
                  <a:cubicBezTo>
                    <a:pt x="12172" y="433"/>
                    <a:pt x="12476" y="418"/>
                    <a:pt x="12774" y="418"/>
                  </a:cubicBezTo>
                  <a:cubicBezTo>
                    <a:pt x="14832" y="418"/>
                    <a:pt x="16642" y="1109"/>
                    <a:pt x="17731" y="2357"/>
                  </a:cubicBezTo>
                  <a:cubicBezTo>
                    <a:pt x="18944" y="3752"/>
                    <a:pt x="19259" y="5713"/>
                    <a:pt x="18661" y="8206"/>
                  </a:cubicBezTo>
                  <a:lnTo>
                    <a:pt x="19077" y="8306"/>
                  </a:lnTo>
                  <a:cubicBezTo>
                    <a:pt x="19691" y="5713"/>
                    <a:pt x="19326" y="3553"/>
                    <a:pt x="18046" y="2091"/>
                  </a:cubicBezTo>
                  <a:cubicBezTo>
                    <a:pt x="16868" y="753"/>
                    <a:pt x="14940" y="0"/>
                    <a:pt x="12761"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4"/>
            <p:cNvSpPr/>
            <p:nvPr/>
          </p:nvSpPr>
          <p:spPr>
            <a:xfrm>
              <a:off x="1804416" y="2456450"/>
              <a:ext cx="357266" cy="834435"/>
            </a:xfrm>
            <a:custGeom>
              <a:avLst/>
              <a:gdLst/>
              <a:ahLst/>
              <a:cxnLst/>
              <a:rect l="l" t="t" r="r" b="b"/>
              <a:pathLst>
                <a:path w="11135" h="26007" extrusionOk="0">
                  <a:moveTo>
                    <a:pt x="416" y="0"/>
                  </a:moveTo>
                  <a:lnTo>
                    <a:pt x="1" y="50"/>
                  </a:lnTo>
                  <a:cubicBezTo>
                    <a:pt x="134" y="1712"/>
                    <a:pt x="134" y="4088"/>
                    <a:pt x="117" y="6830"/>
                  </a:cubicBezTo>
                  <a:cubicBezTo>
                    <a:pt x="67" y="15255"/>
                    <a:pt x="1" y="25741"/>
                    <a:pt x="4321" y="26006"/>
                  </a:cubicBezTo>
                  <a:lnTo>
                    <a:pt x="4454" y="26006"/>
                  </a:lnTo>
                  <a:cubicBezTo>
                    <a:pt x="5202" y="26006"/>
                    <a:pt x="5568" y="25574"/>
                    <a:pt x="5933" y="25159"/>
                  </a:cubicBezTo>
                  <a:cubicBezTo>
                    <a:pt x="6315" y="24694"/>
                    <a:pt x="6681" y="24262"/>
                    <a:pt x="7611" y="24212"/>
                  </a:cubicBezTo>
                  <a:cubicBezTo>
                    <a:pt x="7665" y="24210"/>
                    <a:pt x="7718" y="24208"/>
                    <a:pt x="7770" y="24208"/>
                  </a:cubicBezTo>
                  <a:cubicBezTo>
                    <a:pt x="8894" y="24208"/>
                    <a:pt x="9463" y="24715"/>
                    <a:pt x="9971" y="25176"/>
                  </a:cubicBezTo>
                  <a:cubicBezTo>
                    <a:pt x="10303" y="25475"/>
                    <a:pt x="10619" y="25757"/>
                    <a:pt x="11035" y="25873"/>
                  </a:cubicBezTo>
                  <a:lnTo>
                    <a:pt x="11134" y="25475"/>
                  </a:lnTo>
                  <a:cubicBezTo>
                    <a:pt x="10819" y="25392"/>
                    <a:pt x="10553" y="25142"/>
                    <a:pt x="10254" y="24876"/>
                  </a:cubicBezTo>
                  <a:cubicBezTo>
                    <a:pt x="9716" y="24387"/>
                    <a:pt x="9074" y="23791"/>
                    <a:pt x="7783" y="23791"/>
                  </a:cubicBezTo>
                  <a:cubicBezTo>
                    <a:pt x="7717" y="23791"/>
                    <a:pt x="7648" y="23793"/>
                    <a:pt x="7578" y="23796"/>
                  </a:cubicBezTo>
                  <a:cubicBezTo>
                    <a:pt x="6481" y="23846"/>
                    <a:pt x="6000" y="24428"/>
                    <a:pt x="5601" y="24893"/>
                  </a:cubicBezTo>
                  <a:cubicBezTo>
                    <a:pt x="5275" y="25281"/>
                    <a:pt x="5022" y="25596"/>
                    <a:pt x="4477" y="25596"/>
                  </a:cubicBezTo>
                  <a:cubicBezTo>
                    <a:pt x="4437" y="25596"/>
                    <a:pt x="4397" y="25594"/>
                    <a:pt x="4354" y="25591"/>
                  </a:cubicBezTo>
                  <a:cubicBezTo>
                    <a:pt x="416" y="25358"/>
                    <a:pt x="483" y="14640"/>
                    <a:pt x="532" y="6830"/>
                  </a:cubicBezTo>
                  <a:cubicBezTo>
                    <a:pt x="549" y="4072"/>
                    <a:pt x="549" y="1695"/>
                    <a:pt x="416"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p:cNvSpPr/>
            <p:nvPr/>
          </p:nvSpPr>
          <p:spPr>
            <a:xfrm>
              <a:off x="2105116" y="3170341"/>
              <a:ext cx="104533" cy="89806"/>
            </a:xfrm>
            <a:custGeom>
              <a:avLst/>
              <a:gdLst/>
              <a:ahLst/>
              <a:cxnLst/>
              <a:rect l="l" t="t" r="r" b="b"/>
              <a:pathLst>
                <a:path w="3258" h="2799" extrusionOk="0">
                  <a:moveTo>
                    <a:pt x="1862" y="1"/>
                  </a:moveTo>
                  <a:cubicBezTo>
                    <a:pt x="616" y="1"/>
                    <a:pt x="1" y="1496"/>
                    <a:pt x="882" y="2377"/>
                  </a:cubicBezTo>
                  <a:cubicBezTo>
                    <a:pt x="1168" y="2669"/>
                    <a:pt x="1519" y="2799"/>
                    <a:pt x="1863" y="2799"/>
                  </a:cubicBezTo>
                  <a:cubicBezTo>
                    <a:pt x="2577" y="2799"/>
                    <a:pt x="3258" y="2238"/>
                    <a:pt x="3258" y="1397"/>
                  </a:cubicBezTo>
                  <a:cubicBezTo>
                    <a:pt x="3258" y="616"/>
                    <a:pt x="2643" y="1"/>
                    <a:pt x="1862" y="1"/>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4"/>
            <p:cNvSpPr/>
            <p:nvPr/>
          </p:nvSpPr>
          <p:spPr>
            <a:xfrm>
              <a:off x="1898778" y="3194501"/>
              <a:ext cx="104533" cy="89966"/>
            </a:xfrm>
            <a:custGeom>
              <a:avLst/>
              <a:gdLst/>
              <a:ahLst/>
              <a:cxnLst/>
              <a:rect l="l" t="t" r="r" b="b"/>
              <a:pathLst>
                <a:path w="3258" h="2804" extrusionOk="0">
                  <a:moveTo>
                    <a:pt x="1406" y="1"/>
                  </a:moveTo>
                  <a:cubicBezTo>
                    <a:pt x="689" y="1"/>
                    <a:pt x="1" y="563"/>
                    <a:pt x="1" y="1408"/>
                  </a:cubicBezTo>
                  <a:cubicBezTo>
                    <a:pt x="1" y="2173"/>
                    <a:pt x="616" y="2804"/>
                    <a:pt x="1397" y="2804"/>
                  </a:cubicBezTo>
                  <a:cubicBezTo>
                    <a:pt x="2643" y="2804"/>
                    <a:pt x="3258" y="1292"/>
                    <a:pt x="2377" y="411"/>
                  </a:cubicBezTo>
                  <a:cubicBezTo>
                    <a:pt x="2094" y="128"/>
                    <a:pt x="1746" y="1"/>
                    <a:pt x="1406" y="1"/>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1660482" y="3289248"/>
              <a:ext cx="520932" cy="808831"/>
            </a:xfrm>
            <a:custGeom>
              <a:avLst/>
              <a:gdLst/>
              <a:ahLst/>
              <a:cxnLst/>
              <a:rect l="l" t="t" r="r" b="b"/>
              <a:pathLst>
                <a:path w="16236" h="25209" extrusionOk="0">
                  <a:moveTo>
                    <a:pt x="16152" y="1"/>
                  </a:moveTo>
                  <a:cubicBezTo>
                    <a:pt x="15537" y="117"/>
                    <a:pt x="15072" y="566"/>
                    <a:pt x="14573" y="1047"/>
                  </a:cubicBezTo>
                  <a:cubicBezTo>
                    <a:pt x="13925" y="1662"/>
                    <a:pt x="13277" y="2294"/>
                    <a:pt x="12280" y="2294"/>
                  </a:cubicBezTo>
                  <a:lnTo>
                    <a:pt x="12264" y="2294"/>
                  </a:lnTo>
                  <a:cubicBezTo>
                    <a:pt x="11532" y="2294"/>
                    <a:pt x="10918" y="2044"/>
                    <a:pt x="10336" y="1795"/>
                  </a:cubicBezTo>
                  <a:cubicBezTo>
                    <a:pt x="9828" y="1582"/>
                    <a:pt x="9333" y="1375"/>
                    <a:pt x="8805" y="1375"/>
                  </a:cubicBezTo>
                  <a:cubicBezTo>
                    <a:pt x="8469" y="1375"/>
                    <a:pt x="8119" y="1459"/>
                    <a:pt x="7744" y="1679"/>
                  </a:cubicBezTo>
                  <a:cubicBezTo>
                    <a:pt x="6032" y="2693"/>
                    <a:pt x="3606" y="11466"/>
                    <a:pt x="1296" y="20357"/>
                  </a:cubicBezTo>
                  <a:cubicBezTo>
                    <a:pt x="715" y="22567"/>
                    <a:pt x="266" y="24295"/>
                    <a:pt x="0" y="25093"/>
                  </a:cubicBezTo>
                  <a:lnTo>
                    <a:pt x="399" y="25209"/>
                  </a:lnTo>
                  <a:cubicBezTo>
                    <a:pt x="665" y="24411"/>
                    <a:pt x="1113" y="22666"/>
                    <a:pt x="1695" y="20473"/>
                  </a:cubicBezTo>
                  <a:cubicBezTo>
                    <a:pt x="3274" y="14374"/>
                    <a:pt x="6232" y="3041"/>
                    <a:pt x="7960" y="2044"/>
                  </a:cubicBezTo>
                  <a:cubicBezTo>
                    <a:pt x="8261" y="1865"/>
                    <a:pt x="8540" y="1794"/>
                    <a:pt x="8816" y="1794"/>
                  </a:cubicBezTo>
                  <a:cubicBezTo>
                    <a:pt x="9255" y="1794"/>
                    <a:pt x="9686" y="1973"/>
                    <a:pt x="10186" y="2177"/>
                  </a:cubicBezTo>
                  <a:cubicBezTo>
                    <a:pt x="10768" y="2427"/>
                    <a:pt x="11449" y="2709"/>
                    <a:pt x="12264" y="2709"/>
                  </a:cubicBezTo>
                  <a:lnTo>
                    <a:pt x="12280" y="2709"/>
                  </a:lnTo>
                  <a:cubicBezTo>
                    <a:pt x="13443" y="2709"/>
                    <a:pt x="14191" y="1995"/>
                    <a:pt x="14856" y="1347"/>
                  </a:cubicBezTo>
                  <a:cubicBezTo>
                    <a:pt x="15321" y="914"/>
                    <a:pt x="15753" y="499"/>
                    <a:pt x="16235" y="399"/>
                  </a:cubicBezTo>
                  <a:lnTo>
                    <a:pt x="16152" y="1"/>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2105116" y="3324445"/>
              <a:ext cx="104533" cy="90095"/>
            </a:xfrm>
            <a:custGeom>
              <a:avLst/>
              <a:gdLst/>
              <a:ahLst/>
              <a:cxnLst/>
              <a:rect l="l" t="t" r="r" b="b"/>
              <a:pathLst>
                <a:path w="3258" h="2808" extrusionOk="0">
                  <a:moveTo>
                    <a:pt x="1862" y="0"/>
                  </a:moveTo>
                  <a:cubicBezTo>
                    <a:pt x="616" y="0"/>
                    <a:pt x="1" y="1512"/>
                    <a:pt x="882" y="2393"/>
                  </a:cubicBezTo>
                  <a:cubicBezTo>
                    <a:pt x="1168" y="2679"/>
                    <a:pt x="1519" y="2808"/>
                    <a:pt x="1862" y="2808"/>
                  </a:cubicBezTo>
                  <a:cubicBezTo>
                    <a:pt x="2576" y="2808"/>
                    <a:pt x="3258" y="2254"/>
                    <a:pt x="3258" y="1413"/>
                  </a:cubicBezTo>
                  <a:cubicBezTo>
                    <a:pt x="3258" y="632"/>
                    <a:pt x="2643" y="0"/>
                    <a:pt x="1862" y="0"/>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1898778" y="3348990"/>
              <a:ext cx="104533" cy="89581"/>
            </a:xfrm>
            <a:custGeom>
              <a:avLst/>
              <a:gdLst/>
              <a:ahLst/>
              <a:cxnLst/>
              <a:rect l="l" t="t" r="r" b="b"/>
              <a:pathLst>
                <a:path w="3258" h="2792" extrusionOk="0">
                  <a:moveTo>
                    <a:pt x="1396" y="1"/>
                  </a:moveTo>
                  <a:cubicBezTo>
                    <a:pt x="682" y="1"/>
                    <a:pt x="1" y="554"/>
                    <a:pt x="1" y="1396"/>
                  </a:cubicBezTo>
                  <a:cubicBezTo>
                    <a:pt x="1" y="2177"/>
                    <a:pt x="616" y="2791"/>
                    <a:pt x="1397" y="2791"/>
                  </a:cubicBezTo>
                  <a:cubicBezTo>
                    <a:pt x="2643" y="2791"/>
                    <a:pt x="3258" y="1296"/>
                    <a:pt x="2377" y="415"/>
                  </a:cubicBezTo>
                  <a:cubicBezTo>
                    <a:pt x="2091" y="129"/>
                    <a:pt x="1740" y="1"/>
                    <a:pt x="1396" y="1"/>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1966509" y="3229538"/>
              <a:ext cx="153045" cy="131163"/>
            </a:xfrm>
            <a:custGeom>
              <a:avLst/>
              <a:gdLst/>
              <a:ahLst/>
              <a:cxnLst/>
              <a:rect l="l" t="t" r="r" b="b"/>
              <a:pathLst>
                <a:path w="4770" h="4088" extrusionOk="0">
                  <a:moveTo>
                    <a:pt x="2726" y="0"/>
                  </a:moveTo>
                  <a:cubicBezTo>
                    <a:pt x="898" y="0"/>
                    <a:pt x="0" y="2194"/>
                    <a:pt x="1280" y="3490"/>
                  </a:cubicBezTo>
                  <a:cubicBezTo>
                    <a:pt x="1698" y="3903"/>
                    <a:pt x="2209" y="4087"/>
                    <a:pt x="2710" y="4087"/>
                  </a:cubicBezTo>
                  <a:cubicBezTo>
                    <a:pt x="3762" y="4087"/>
                    <a:pt x="4770" y="3272"/>
                    <a:pt x="4770" y="2044"/>
                  </a:cubicBezTo>
                  <a:cubicBezTo>
                    <a:pt x="4770" y="914"/>
                    <a:pt x="3856" y="0"/>
                    <a:pt x="2726" y="0"/>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3407126" y="2979467"/>
              <a:ext cx="181794" cy="334422"/>
            </a:xfrm>
            <a:custGeom>
              <a:avLst/>
              <a:gdLst/>
              <a:ahLst/>
              <a:cxnLst/>
              <a:rect l="l" t="t" r="r" b="b"/>
              <a:pathLst>
                <a:path w="5666" h="10423" extrusionOk="0">
                  <a:moveTo>
                    <a:pt x="4274" y="1"/>
                  </a:moveTo>
                  <a:cubicBezTo>
                    <a:pt x="4273" y="1"/>
                    <a:pt x="4272" y="1"/>
                    <a:pt x="4271" y="1"/>
                  </a:cubicBezTo>
                  <a:cubicBezTo>
                    <a:pt x="2526" y="34"/>
                    <a:pt x="1795" y="732"/>
                    <a:pt x="1080" y="1663"/>
                  </a:cubicBezTo>
                  <a:cubicBezTo>
                    <a:pt x="382" y="2593"/>
                    <a:pt x="0" y="7429"/>
                    <a:pt x="1080" y="8592"/>
                  </a:cubicBezTo>
                  <a:cubicBezTo>
                    <a:pt x="2142" y="9702"/>
                    <a:pt x="3483" y="10422"/>
                    <a:pt x="4201" y="10422"/>
                  </a:cubicBezTo>
                  <a:cubicBezTo>
                    <a:pt x="4225" y="10422"/>
                    <a:pt x="4248" y="10422"/>
                    <a:pt x="4271" y="10420"/>
                  </a:cubicBezTo>
                  <a:cubicBezTo>
                    <a:pt x="4968" y="10370"/>
                    <a:pt x="5666" y="1"/>
                    <a:pt x="4274"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3511627" y="2979480"/>
              <a:ext cx="65068" cy="334326"/>
            </a:xfrm>
            <a:custGeom>
              <a:avLst/>
              <a:gdLst/>
              <a:ahLst/>
              <a:cxnLst/>
              <a:rect l="l" t="t" r="r" b="b"/>
              <a:pathLst>
                <a:path w="2028" h="10420" extrusionOk="0">
                  <a:moveTo>
                    <a:pt x="1014" y="1"/>
                  </a:moveTo>
                  <a:cubicBezTo>
                    <a:pt x="465" y="1"/>
                    <a:pt x="0" y="2327"/>
                    <a:pt x="0" y="5219"/>
                  </a:cubicBezTo>
                  <a:cubicBezTo>
                    <a:pt x="0" y="8094"/>
                    <a:pt x="465" y="10420"/>
                    <a:pt x="1014" y="10420"/>
                  </a:cubicBezTo>
                  <a:cubicBezTo>
                    <a:pt x="1579" y="10420"/>
                    <a:pt x="2027" y="8094"/>
                    <a:pt x="2027" y="5219"/>
                  </a:cubicBezTo>
                  <a:cubicBezTo>
                    <a:pt x="2027" y="2327"/>
                    <a:pt x="1579" y="1"/>
                    <a:pt x="1014" y="1"/>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474172" y="3281259"/>
              <a:ext cx="1542486" cy="1484573"/>
            </a:xfrm>
            <a:custGeom>
              <a:avLst/>
              <a:gdLst/>
              <a:ahLst/>
              <a:cxnLst/>
              <a:rect l="l" t="t" r="r" b="b"/>
              <a:pathLst>
                <a:path w="48075" h="46270" extrusionOk="0">
                  <a:moveTo>
                    <a:pt x="25849" y="2234"/>
                  </a:moveTo>
                  <a:cubicBezTo>
                    <a:pt x="26852" y="2234"/>
                    <a:pt x="27822" y="2286"/>
                    <a:pt x="28682" y="2393"/>
                  </a:cubicBezTo>
                  <a:cubicBezTo>
                    <a:pt x="31989" y="2809"/>
                    <a:pt x="31108" y="5800"/>
                    <a:pt x="30693" y="6780"/>
                  </a:cubicBezTo>
                  <a:cubicBezTo>
                    <a:pt x="30277" y="7777"/>
                    <a:pt x="27868" y="12380"/>
                    <a:pt x="26572" y="13809"/>
                  </a:cubicBezTo>
                  <a:cubicBezTo>
                    <a:pt x="25793" y="14665"/>
                    <a:pt x="24847" y="14959"/>
                    <a:pt x="23958" y="14959"/>
                  </a:cubicBezTo>
                  <a:cubicBezTo>
                    <a:pt x="22930" y="14959"/>
                    <a:pt x="21979" y="14566"/>
                    <a:pt x="21454" y="14191"/>
                  </a:cubicBezTo>
                  <a:cubicBezTo>
                    <a:pt x="19659" y="12962"/>
                    <a:pt x="18413" y="10369"/>
                    <a:pt x="16601" y="7977"/>
                  </a:cubicBezTo>
                  <a:cubicBezTo>
                    <a:pt x="14790" y="5600"/>
                    <a:pt x="16518" y="4204"/>
                    <a:pt x="18213" y="3423"/>
                  </a:cubicBezTo>
                  <a:cubicBezTo>
                    <a:pt x="19827" y="2660"/>
                    <a:pt x="22975" y="2234"/>
                    <a:pt x="25849" y="2234"/>
                  </a:cubicBezTo>
                  <a:close/>
                  <a:moveTo>
                    <a:pt x="25575" y="15654"/>
                  </a:moveTo>
                  <a:cubicBezTo>
                    <a:pt x="27070" y="15654"/>
                    <a:pt x="26505" y="16900"/>
                    <a:pt x="26289" y="17415"/>
                  </a:cubicBezTo>
                  <a:cubicBezTo>
                    <a:pt x="26123" y="17797"/>
                    <a:pt x="25824" y="18545"/>
                    <a:pt x="25575" y="19127"/>
                  </a:cubicBezTo>
                  <a:cubicBezTo>
                    <a:pt x="25417" y="19461"/>
                    <a:pt x="24935" y="19609"/>
                    <a:pt x="24518" y="19609"/>
                  </a:cubicBezTo>
                  <a:cubicBezTo>
                    <a:pt x="24231" y="19609"/>
                    <a:pt x="23975" y="19538"/>
                    <a:pt x="23880" y="19409"/>
                  </a:cubicBezTo>
                  <a:cubicBezTo>
                    <a:pt x="23581" y="18994"/>
                    <a:pt x="22933" y="17914"/>
                    <a:pt x="22451" y="17249"/>
                  </a:cubicBezTo>
                  <a:lnTo>
                    <a:pt x="22451" y="17266"/>
                  </a:lnTo>
                  <a:cubicBezTo>
                    <a:pt x="22218" y="16917"/>
                    <a:pt x="22268" y="16368"/>
                    <a:pt x="22766" y="15969"/>
                  </a:cubicBezTo>
                  <a:cubicBezTo>
                    <a:pt x="23016" y="15753"/>
                    <a:pt x="24744" y="15654"/>
                    <a:pt x="25575" y="15654"/>
                  </a:cubicBezTo>
                  <a:close/>
                  <a:moveTo>
                    <a:pt x="36167" y="6454"/>
                  </a:moveTo>
                  <a:cubicBezTo>
                    <a:pt x="37010" y="6454"/>
                    <a:pt x="37896" y="6919"/>
                    <a:pt x="38652" y="7445"/>
                  </a:cubicBezTo>
                  <a:cubicBezTo>
                    <a:pt x="40630" y="8824"/>
                    <a:pt x="43471" y="12912"/>
                    <a:pt x="44768" y="16003"/>
                  </a:cubicBezTo>
                  <a:cubicBezTo>
                    <a:pt x="46080" y="19077"/>
                    <a:pt x="43039" y="19808"/>
                    <a:pt x="41976" y="19941"/>
                  </a:cubicBezTo>
                  <a:cubicBezTo>
                    <a:pt x="41373" y="20017"/>
                    <a:pt x="39395" y="20127"/>
                    <a:pt x="37462" y="20127"/>
                  </a:cubicBezTo>
                  <a:cubicBezTo>
                    <a:pt x="36037" y="20127"/>
                    <a:pt x="34637" y="20067"/>
                    <a:pt x="33833" y="19891"/>
                  </a:cubicBezTo>
                  <a:cubicBezTo>
                    <a:pt x="31407" y="19343"/>
                    <a:pt x="30842" y="16850"/>
                    <a:pt x="30942" y="15637"/>
                  </a:cubicBezTo>
                  <a:cubicBezTo>
                    <a:pt x="31125" y="13460"/>
                    <a:pt x="32753" y="11101"/>
                    <a:pt x="33900" y="8342"/>
                  </a:cubicBezTo>
                  <a:cubicBezTo>
                    <a:pt x="34488" y="6939"/>
                    <a:pt x="35305" y="6454"/>
                    <a:pt x="36167" y="6454"/>
                  </a:cubicBezTo>
                  <a:close/>
                  <a:moveTo>
                    <a:pt x="29589" y="17569"/>
                  </a:moveTo>
                  <a:cubicBezTo>
                    <a:pt x="29739" y="17569"/>
                    <a:pt x="29904" y="17599"/>
                    <a:pt x="30078" y="17664"/>
                  </a:cubicBezTo>
                  <a:cubicBezTo>
                    <a:pt x="30377" y="17781"/>
                    <a:pt x="31324" y="19210"/>
                    <a:pt x="31740" y="19924"/>
                  </a:cubicBezTo>
                  <a:cubicBezTo>
                    <a:pt x="32487" y="21237"/>
                    <a:pt x="31141" y="21370"/>
                    <a:pt x="30576" y="21436"/>
                  </a:cubicBezTo>
                  <a:cubicBezTo>
                    <a:pt x="30161" y="21486"/>
                    <a:pt x="29363" y="21603"/>
                    <a:pt x="28732" y="21669"/>
                  </a:cubicBezTo>
                  <a:cubicBezTo>
                    <a:pt x="28713" y="21671"/>
                    <a:pt x="28694" y="21672"/>
                    <a:pt x="28675" y="21672"/>
                  </a:cubicBezTo>
                  <a:cubicBezTo>
                    <a:pt x="28079" y="21672"/>
                    <a:pt x="27490" y="20694"/>
                    <a:pt x="27635" y="20356"/>
                  </a:cubicBezTo>
                  <a:cubicBezTo>
                    <a:pt x="27851" y="19874"/>
                    <a:pt x="28466" y="18778"/>
                    <a:pt x="28798" y="18047"/>
                  </a:cubicBezTo>
                  <a:cubicBezTo>
                    <a:pt x="28918" y="17761"/>
                    <a:pt x="29208" y="17569"/>
                    <a:pt x="29589" y="17569"/>
                  </a:cubicBezTo>
                  <a:close/>
                  <a:moveTo>
                    <a:pt x="19554" y="18241"/>
                  </a:moveTo>
                  <a:cubicBezTo>
                    <a:pt x="20024" y="18241"/>
                    <a:pt x="20439" y="18817"/>
                    <a:pt x="20656" y="19110"/>
                  </a:cubicBezTo>
                  <a:cubicBezTo>
                    <a:pt x="20922" y="19442"/>
                    <a:pt x="21420" y="20074"/>
                    <a:pt x="21786" y="20589"/>
                  </a:cubicBezTo>
                  <a:cubicBezTo>
                    <a:pt x="22152" y="21104"/>
                    <a:pt x="21570" y="22151"/>
                    <a:pt x="21188" y="22201"/>
                  </a:cubicBezTo>
                  <a:cubicBezTo>
                    <a:pt x="20673" y="22251"/>
                    <a:pt x="19410" y="22267"/>
                    <a:pt x="18612" y="22350"/>
                  </a:cubicBezTo>
                  <a:cubicBezTo>
                    <a:pt x="18591" y="22352"/>
                    <a:pt x="18571" y="22353"/>
                    <a:pt x="18550" y="22353"/>
                  </a:cubicBezTo>
                  <a:cubicBezTo>
                    <a:pt x="18139" y="22353"/>
                    <a:pt x="17743" y="22038"/>
                    <a:pt x="17648" y="21436"/>
                  </a:cubicBezTo>
                  <a:cubicBezTo>
                    <a:pt x="17598" y="21104"/>
                    <a:pt x="18363" y="19575"/>
                    <a:pt x="18778" y="18861"/>
                  </a:cubicBezTo>
                  <a:cubicBezTo>
                    <a:pt x="19038" y="18405"/>
                    <a:pt x="19304" y="18241"/>
                    <a:pt x="19554" y="18241"/>
                  </a:cubicBezTo>
                  <a:close/>
                  <a:moveTo>
                    <a:pt x="10944" y="8272"/>
                  </a:moveTo>
                  <a:cubicBezTo>
                    <a:pt x="12183" y="8272"/>
                    <a:pt x="13238" y="9425"/>
                    <a:pt x="13660" y="9987"/>
                  </a:cubicBezTo>
                  <a:cubicBezTo>
                    <a:pt x="14308" y="10835"/>
                    <a:pt x="17100" y="15222"/>
                    <a:pt x="17681" y="17066"/>
                  </a:cubicBezTo>
                  <a:cubicBezTo>
                    <a:pt x="18429" y="19442"/>
                    <a:pt x="16551" y="21187"/>
                    <a:pt x="15455" y="21702"/>
                  </a:cubicBezTo>
                  <a:cubicBezTo>
                    <a:pt x="13494" y="22616"/>
                    <a:pt x="10619" y="22400"/>
                    <a:pt x="7645" y="22782"/>
                  </a:cubicBezTo>
                  <a:cubicBezTo>
                    <a:pt x="7415" y="22812"/>
                    <a:pt x="7202" y="22826"/>
                    <a:pt x="7003" y="22826"/>
                  </a:cubicBezTo>
                  <a:cubicBezTo>
                    <a:pt x="4622" y="22826"/>
                    <a:pt x="4351" y="20812"/>
                    <a:pt x="4504" y="19110"/>
                  </a:cubicBezTo>
                  <a:cubicBezTo>
                    <a:pt x="4703" y="16717"/>
                    <a:pt x="6830" y="12197"/>
                    <a:pt x="8858" y="9539"/>
                  </a:cubicBezTo>
                  <a:cubicBezTo>
                    <a:pt x="9560" y="8604"/>
                    <a:pt x="10279" y="8272"/>
                    <a:pt x="10944" y="8272"/>
                  </a:cubicBezTo>
                  <a:close/>
                  <a:moveTo>
                    <a:pt x="31376" y="23924"/>
                  </a:moveTo>
                  <a:cubicBezTo>
                    <a:pt x="31764" y="23924"/>
                    <a:pt x="32146" y="24239"/>
                    <a:pt x="32255" y="24843"/>
                  </a:cubicBezTo>
                  <a:cubicBezTo>
                    <a:pt x="32305" y="25159"/>
                    <a:pt x="31540" y="26704"/>
                    <a:pt x="31125" y="27419"/>
                  </a:cubicBezTo>
                  <a:cubicBezTo>
                    <a:pt x="30865" y="27869"/>
                    <a:pt x="30597" y="28031"/>
                    <a:pt x="30344" y="28031"/>
                  </a:cubicBezTo>
                  <a:cubicBezTo>
                    <a:pt x="29869" y="28031"/>
                    <a:pt x="29447" y="27462"/>
                    <a:pt x="29230" y="27169"/>
                  </a:cubicBezTo>
                  <a:cubicBezTo>
                    <a:pt x="28981" y="26837"/>
                    <a:pt x="28483" y="26189"/>
                    <a:pt x="28117" y="25690"/>
                  </a:cubicBezTo>
                  <a:cubicBezTo>
                    <a:pt x="27752" y="25175"/>
                    <a:pt x="28316" y="24128"/>
                    <a:pt x="28699" y="24079"/>
                  </a:cubicBezTo>
                  <a:cubicBezTo>
                    <a:pt x="29214" y="24012"/>
                    <a:pt x="30477" y="23996"/>
                    <a:pt x="31291" y="23929"/>
                  </a:cubicBezTo>
                  <a:cubicBezTo>
                    <a:pt x="31319" y="23926"/>
                    <a:pt x="31348" y="23924"/>
                    <a:pt x="31376" y="23924"/>
                  </a:cubicBezTo>
                  <a:close/>
                  <a:moveTo>
                    <a:pt x="21213" y="24607"/>
                  </a:moveTo>
                  <a:cubicBezTo>
                    <a:pt x="21823" y="24607"/>
                    <a:pt x="22396" y="25585"/>
                    <a:pt x="22251" y="25923"/>
                  </a:cubicBezTo>
                  <a:cubicBezTo>
                    <a:pt x="22052" y="26388"/>
                    <a:pt x="21437" y="27502"/>
                    <a:pt x="21105" y="28233"/>
                  </a:cubicBezTo>
                  <a:cubicBezTo>
                    <a:pt x="20972" y="28510"/>
                    <a:pt x="20674" y="28708"/>
                    <a:pt x="20293" y="28708"/>
                  </a:cubicBezTo>
                  <a:cubicBezTo>
                    <a:pt x="20147" y="28708"/>
                    <a:pt x="19990" y="28679"/>
                    <a:pt x="19825" y="28615"/>
                  </a:cubicBezTo>
                  <a:cubicBezTo>
                    <a:pt x="19509" y="28499"/>
                    <a:pt x="18562" y="27053"/>
                    <a:pt x="18147" y="26339"/>
                  </a:cubicBezTo>
                  <a:cubicBezTo>
                    <a:pt x="17399" y="25042"/>
                    <a:pt x="18762" y="24893"/>
                    <a:pt x="19310" y="24826"/>
                  </a:cubicBezTo>
                  <a:cubicBezTo>
                    <a:pt x="19725" y="24777"/>
                    <a:pt x="20540" y="24660"/>
                    <a:pt x="21154" y="24610"/>
                  </a:cubicBezTo>
                  <a:cubicBezTo>
                    <a:pt x="21174" y="24608"/>
                    <a:pt x="21194" y="24607"/>
                    <a:pt x="21213" y="24607"/>
                  </a:cubicBezTo>
                  <a:close/>
                  <a:moveTo>
                    <a:pt x="25369" y="26671"/>
                  </a:moveTo>
                  <a:cubicBezTo>
                    <a:pt x="25656" y="26671"/>
                    <a:pt x="25912" y="26741"/>
                    <a:pt x="26007" y="26870"/>
                  </a:cubicBezTo>
                  <a:cubicBezTo>
                    <a:pt x="26322" y="27286"/>
                    <a:pt x="26971" y="28366"/>
                    <a:pt x="27436" y="29014"/>
                  </a:cubicBezTo>
                  <a:cubicBezTo>
                    <a:pt x="27685" y="29363"/>
                    <a:pt x="27619" y="29911"/>
                    <a:pt x="27120" y="30310"/>
                  </a:cubicBezTo>
                  <a:cubicBezTo>
                    <a:pt x="26871" y="30526"/>
                    <a:pt x="25159" y="30626"/>
                    <a:pt x="24328" y="30626"/>
                  </a:cubicBezTo>
                  <a:cubicBezTo>
                    <a:pt x="22816" y="30626"/>
                    <a:pt x="23381" y="29379"/>
                    <a:pt x="23597" y="28864"/>
                  </a:cubicBezTo>
                  <a:cubicBezTo>
                    <a:pt x="23763" y="28482"/>
                    <a:pt x="24062" y="27718"/>
                    <a:pt x="24328" y="27153"/>
                  </a:cubicBezTo>
                  <a:cubicBezTo>
                    <a:pt x="24476" y="26819"/>
                    <a:pt x="24954" y="26671"/>
                    <a:pt x="25369" y="26671"/>
                  </a:cubicBezTo>
                  <a:close/>
                  <a:moveTo>
                    <a:pt x="42888" y="23453"/>
                  </a:moveTo>
                  <a:cubicBezTo>
                    <a:pt x="45265" y="23453"/>
                    <a:pt x="45537" y="25451"/>
                    <a:pt x="45399" y="27153"/>
                  </a:cubicBezTo>
                  <a:cubicBezTo>
                    <a:pt x="45183" y="29562"/>
                    <a:pt x="43056" y="34066"/>
                    <a:pt x="41045" y="36741"/>
                  </a:cubicBezTo>
                  <a:cubicBezTo>
                    <a:pt x="40339" y="37667"/>
                    <a:pt x="39619" y="37996"/>
                    <a:pt x="38952" y="37996"/>
                  </a:cubicBezTo>
                  <a:cubicBezTo>
                    <a:pt x="37706" y="37996"/>
                    <a:pt x="36649" y="36844"/>
                    <a:pt x="36226" y="36292"/>
                  </a:cubicBezTo>
                  <a:cubicBezTo>
                    <a:pt x="35578" y="35445"/>
                    <a:pt x="32803" y="31058"/>
                    <a:pt x="32205" y="29213"/>
                  </a:cubicBezTo>
                  <a:cubicBezTo>
                    <a:pt x="31457" y="26837"/>
                    <a:pt x="33335" y="25092"/>
                    <a:pt x="34432" y="24577"/>
                  </a:cubicBezTo>
                  <a:cubicBezTo>
                    <a:pt x="36409" y="23647"/>
                    <a:pt x="39267" y="23863"/>
                    <a:pt x="42242" y="23497"/>
                  </a:cubicBezTo>
                  <a:cubicBezTo>
                    <a:pt x="42473" y="23467"/>
                    <a:pt x="42688" y="23453"/>
                    <a:pt x="42888" y="23453"/>
                  </a:cubicBezTo>
                  <a:close/>
                  <a:moveTo>
                    <a:pt x="12436" y="26152"/>
                  </a:moveTo>
                  <a:cubicBezTo>
                    <a:pt x="13860" y="26152"/>
                    <a:pt x="15256" y="26212"/>
                    <a:pt x="16053" y="26388"/>
                  </a:cubicBezTo>
                  <a:cubicBezTo>
                    <a:pt x="18479" y="26920"/>
                    <a:pt x="19061" y="29429"/>
                    <a:pt x="18961" y="30642"/>
                  </a:cubicBezTo>
                  <a:cubicBezTo>
                    <a:pt x="18778" y="32803"/>
                    <a:pt x="17150" y="35179"/>
                    <a:pt x="15987" y="37937"/>
                  </a:cubicBezTo>
                  <a:cubicBezTo>
                    <a:pt x="15406" y="39335"/>
                    <a:pt x="14586" y="39819"/>
                    <a:pt x="13720" y="39819"/>
                  </a:cubicBezTo>
                  <a:cubicBezTo>
                    <a:pt x="12876" y="39819"/>
                    <a:pt x="11988" y="39359"/>
                    <a:pt x="11234" y="38835"/>
                  </a:cubicBezTo>
                  <a:cubicBezTo>
                    <a:pt x="9273" y="37455"/>
                    <a:pt x="6415" y="33351"/>
                    <a:pt x="5119" y="30277"/>
                  </a:cubicBezTo>
                  <a:cubicBezTo>
                    <a:pt x="3823" y="27203"/>
                    <a:pt x="6847" y="26471"/>
                    <a:pt x="7911" y="26339"/>
                  </a:cubicBezTo>
                  <a:cubicBezTo>
                    <a:pt x="8523" y="26262"/>
                    <a:pt x="10505" y="26152"/>
                    <a:pt x="12436" y="26152"/>
                  </a:cubicBezTo>
                  <a:close/>
                  <a:moveTo>
                    <a:pt x="25938" y="31319"/>
                  </a:moveTo>
                  <a:cubicBezTo>
                    <a:pt x="26964" y="31319"/>
                    <a:pt x="27916" y="31707"/>
                    <a:pt x="28449" y="32071"/>
                  </a:cubicBezTo>
                  <a:cubicBezTo>
                    <a:pt x="30227" y="33318"/>
                    <a:pt x="31474" y="35910"/>
                    <a:pt x="33285" y="38303"/>
                  </a:cubicBezTo>
                  <a:cubicBezTo>
                    <a:pt x="35096" y="40679"/>
                    <a:pt x="33368" y="42075"/>
                    <a:pt x="31690" y="42856"/>
                  </a:cubicBezTo>
                  <a:cubicBezTo>
                    <a:pt x="30078" y="43607"/>
                    <a:pt x="26925" y="44029"/>
                    <a:pt x="24055" y="44029"/>
                  </a:cubicBezTo>
                  <a:cubicBezTo>
                    <a:pt x="23050" y="44029"/>
                    <a:pt x="22079" y="43977"/>
                    <a:pt x="21221" y="43870"/>
                  </a:cubicBezTo>
                  <a:cubicBezTo>
                    <a:pt x="17897" y="43471"/>
                    <a:pt x="18778" y="40463"/>
                    <a:pt x="19194" y="39483"/>
                  </a:cubicBezTo>
                  <a:cubicBezTo>
                    <a:pt x="19609" y="38502"/>
                    <a:pt x="22019" y="33883"/>
                    <a:pt x="23315" y="32470"/>
                  </a:cubicBezTo>
                  <a:cubicBezTo>
                    <a:pt x="24095" y="31612"/>
                    <a:pt x="25045" y="31319"/>
                    <a:pt x="25938" y="31319"/>
                  </a:cubicBezTo>
                  <a:close/>
                  <a:moveTo>
                    <a:pt x="24943" y="0"/>
                  </a:moveTo>
                  <a:cubicBezTo>
                    <a:pt x="15588" y="0"/>
                    <a:pt x="7163" y="5634"/>
                    <a:pt x="3573" y="14291"/>
                  </a:cubicBezTo>
                  <a:cubicBezTo>
                    <a:pt x="1" y="22932"/>
                    <a:pt x="1978" y="32869"/>
                    <a:pt x="8592" y="39499"/>
                  </a:cubicBezTo>
                  <a:cubicBezTo>
                    <a:pt x="13013" y="43920"/>
                    <a:pt x="18926" y="46269"/>
                    <a:pt x="24941" y="46269"/>
                  </a:cubicBezTo>
                  <a:cubicBezTo>
                    <a:pt x="27926" y="46269"/>
                    <a:pt x="30935" y="45691"/>
                    <a:pt x="33800" y="44501"/>
                  </a:cubicBezTo>
                  <a:cubicBezTo>
                    <a:pt x="42441" y="40928"/>
                    <a:pt x="48074" y="32487"/>
                    <a:pt x="48074" y="23131"/>
                  </a:cubicBezTo>
                  <a:cubicBezTo>
                    <a:pt x="48074" y="10353"/>
                    <a:pt x="37722" y="0"/>
                    <a:pt x="24943" y="0"/>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571742" y="1720163"/>
              <a:ext cx="1532348" cy="1474402"/>
            </a:xfrm>
            <a:custGeom>
              <a:avLst/>
              <a:gdLst/>
              <a:ahLst/>
              <a:cxnLst/>
              <a:rect l="l" t="t" r="r" b="b"/>
              <a:pathLst>
                <a:path w="47759" h="45953" extrusionOk="0">
                  <a:moveTo>
                    <a:pt x="24993" y="3124"/>
                  </a:moveTo>
                  <a:cubicBezTo>
                    <a:pt x="29546" y="3124"/>
                    <a:pt x="30527" y="3772"/>
                    <a:pt x="30527" y="3772"/>
                  </a:cubicBezTo>
                  <a:cubicBezTo>
                    <a:pt x="34531" y="4287"/>
                    <a:pt x="36160" y="7362"/>
                    <a:pt x="34132" y="10635"/>
                  </a:cubicBezTo>
                  <a:lnTo>
                    <a:pt x="29031" y="15138"/>
                  </a:lnTo>
                  <a:cubicBezTo>
                    <a:pt x="27668" y="14341"/>
                    <a:pt x="26106" y="13925"/>
                    <a:pt x="24528" y="13925"/>
                  </a:cubicBezTo>
                  <a:cubicBezTo>
                    <a:pt x="23016" y="13925"/>
                    <a:pt x="21537" y="14308"/>
                    <a:pt x="20207" y="15022"/>
                  </a:cubicBezTo>
                  <a:lnTo>
                    <a:pt x="15421" y="10635"/>
                  </a:lnTo>
                  <a:cubicBezTo>
                    <a:pt x="13394" y="7362"/>
                    <a:pt x="15023" y="4304"/>
                    <a:pt x="19044" y="3822"/>
                  </a:cubicBezTo>
                  <a:cubicBezTo>
                    <a:pt x="19044" y="3822"/>
                    <a:pt x="20440" y="3124"/>
                    <a:pt x="24993" y="3124"/>
                  </a:cubicBezTo>
                  <a:close/>
                  <a:moveTo>
                    <a:pt x="10858" y="11192"/>
                  </a:moveTo>
                  <a:cubicBezTo>
                    <a:pt x="11564" y="11192"/>
                    <a:pt x="12385" y="11429"/>
                    <a:pt x="13344" y="11981"/>
                  </a:cubicBezTo>
                  <a:cubicBezTo>
                    <a:pt x="16103" y="13576"/>
                    <a:pt x="18446" y="18096"/>
                    <a:pt x="17914" y="19010"/>
                  </a:cubicBezTo>
                  <a:cubicBezTo>
                    <a:pt x="17668" y="19447"/>
                    <a:pt x="16376" y="19729"/>
                    <a:pt x="14792" y="19729"/>
                  </a:cubicBezTo>
                  <a:cubicBezTo>
                    <a:pt x="13063" y="19729"/>
                    <a:pt x="10987" y="19394"/>
                    <a:pt x="9539" y="18562"/>
                  </a:cubicBezTo>
                  <a:cubicBezTo>
                    <a:pt x="6781" y="16966"/>
                    <a:pt x="6864" y="15039"/>
                    <a:pt x="7910" y="13227"/>
                  </a:cubicBezTo>
                  <a:cubicBezTo>
                    <a:pt x="8595" y="12042"/>
                    <a:pt x="9522" y="11192"/>
                    <a:pt x="10858" y="11192"/>
                  </a:cubicBezTo>
                  <a:close/>
                  <a:moveTo>
                    <a:pt x="38705" y="11192"/>
                  </a:moveTo>
                  <a:cubicBezTo>
                    <a:pt x="40041" y="11192"/>
                    <a:pt x="40975" y="12042"/>
                    <a:pt x="41660" y="13227"/>
                  </a:cubicBezTo>
                  <a:cubicBezTo>
                    <a:pt x="42707" y="15039"/>
                    <a:pt x="42790" y="16966"/>
                    <a:pt x="40015" y="18562"/>
                  </a:cubicBezTo>
                  <a:cubicBezTo>
                    <a:pt x="38576" y="19394"/>
                    <a:pt x="36503" y="19729"/>
                    <a:pt x="34775" y="19729"/>
                  </a:cubicBezTo>
                  <a:cubicBezTo>
                    <a:pt x="33190" y="19729"/>
                    <a:pt x="31894" y="19447"/>
                    <a:pt x="31640" y="19010"/>
                  </a:cubicBezTo>
                  <a:cubicBezTo>
                    <a:pt x="31108" y="18096"/>
                    <a:pt x="33468" y="13576"/>
                    <a:pt x="36226" y="11981"/>
                  </a:cubicBezTo>
                  <a:cubicBezTo>
                    <a:pt x="37180" y="11429"/>
                    <a:pt x="37999" y="11192"/>
                    <a:pt x="38705" y="11192"/>
                  </a:cubicBezTo>
                  <a:close/>
                  <a:moveTo>
                    <a:pt x="9204" y="21034"/>
                  </a:moveTo>
                  <a:cubicBezTo>
                    <a:pt x="9276" y="21034"/>
                    <a:pt x="9349" y="21035"/>
                    <a:pt x="9423" y="21037"/>
                  </a:cubicBezTo>
                  <a:lnTo>
                    <a:pt x="15870" y="23198"/>
                  </a:lnTo>
                  <a:cubicBezTo>
                    <a:pt x="15870" y="26338"/>
                    <a:pt x="17499" y="29263"/>
                    <a:pt x="20174" y="30908"/>
                  </a:cubicBezTo>
                  <a:lnTo>
                    <a:pt x="18778" y="37256"/>
                  </a:lnTo>
                  <a:cubicBezTo>
                    <a:pt x="17837" y="38993"/>
                    <a:pt x="16463" y="39871"/>
                    <a:pt x="15021" y="39871"/>
                  </a:cubicBezTo>
                  <a:cubicBezTo>
                    <a:pt x="13663" y="39871"/>
                    <a:pt x="12244" y="39093"/>
                    <a:pt x="11068" y="37522"/>
                  </a:cubicBezTo>
                  <a:cubicBezTo>
                    <a:pt x="11068" y="37522"/>
                    <a:pt x="9755" y="36658"/>
                    <a:pt x="7495" y="32719"/>
                  </a:cubicBezTo>
                  <a:cubicBezTo>
                    <a:pt x="5218" y="28781"/>
                    <a:pt x="5285" y="27601"/>
                    <a:pt x="5285" y="27601"/>
                  </a:cubicBezTo>
                  <a:cubicBezTo>
                    <a:pt x="3753" y="23934"/>
                    <a:pt x="5514" y="21034"/>
                    <a:pt x="9204" y="21034"/>
                  </a:cubicBezTo>
                  <a:close/>
                  <a:moveTo>
                    <a:pt x="40366" y="21034"/>
                  </a:moveTo>
                  <a:cubicBezTo>
                    <a:pt x="44056" y="21034"/>
                    <a:pt x="45800" y="23934"/>
                    <a:pt x="44236" y="27585"/>
                  </a:cubicBezTo>
                  <a:cubicBezTo>
                    <a:pt x="44236" y="27585"/>
                    <a:pt x="44153" y="29130"/>
                    <a:pt x="41860" y="33085"/>
                  </a:cubicBezTo>
                  <a:cubicBezTo>
                    <a:pt x="39583" y="37023"/>
                    <a:pt x="38536" y="37555"/>
                    <a:pt x="38536" y="37555"/>
                  </a:cubicBezTo>
                  <a:cubicBezTo>
                    <a:pt x="37356" y="39104"/>
                    <a:pt x="35932" y="39874"/>
                    <a:pt x="34571" y="39874"/>
                  </a:cubicBezTo>
                  <a:cubicBezTo>
                    <a:pt x="33114" y="39874"/>
                    <a:pt x="31729" y="38992"/>
                    <a:pt x="30792" y="37239"/>
                  </a:cubicBezTo>
                  <a:lnTo>
                    <a:pt x="29430" y="30576"/>
                  </a:lnTo>
                  <a:cubicBezTo>
                    <a:pt x="32155" y="28997"/>
                    <a:pt x="33867" y="26139"/>
                    <a:pt x="33950" y="22998"/>
                  </a:cubicBezTo>
                  <a:lnTo>
                    <a:pt x="40148" y="21037"/>
                  </a:lnTo>
                  <a:cubicBezTo>
                    <a:pt x="40221" y="21035"/>
                    <a:pt x="40294" y="21034"/>
                    <a:pt x="40366" y="21034"/>
                  </a:cubicBezTo>
                  <a:close/>
                  <a:moveTo>
                    <a:pt x="24777" y="30891"/>
                  </a:moveTo>
                  <a:cubicBezTo>
                    <a:pt x="25840" y="30891"/>
                    <a:pt x="28566" y="35179"/>
                    <a:pt x="28566" y="38386"/>
                  </a:cubicBezTo>
                  <a:cubicBezTo>
                    <a:pt x="28566" y="41576"/>
                    <a:pt x="26871" y="42457"/>
                    <a:pt x="24777" y="42457"/>
                  </a:cubicBezTo>
                  <a:cubicBezTo>
                    <a:pt x="22683" y="42457"/>
                    <a:pt x="20988" y="41576"/>
                    <a:pt x="20988" y="38386"/>
                  </a:cubicBezTo>
                  <a:cubicBezTo>
                    <a:pt x="20988" y="35179"/>
                    <a:pt x="23730" y="30891"/>
                    <a:pt x="24777" y="30891"/>
                  </a:cubicBezTo>
                  <a:close/>
                  <a:moveTo>
                    <a:pt x="24777" y="0"/>
                  </a:moveTo>
                  <a:cubicBezTo>
                    <a:pt x="15488" y="0"/>
                    <a:pt x="7113" y="5600"/>
                    <a:pt x="3557" y="14175"/>
                  </a:cubicBezTo>
                  <a:cubicBezTo>
                    <a:pt x="1" y="22766"/>
                    <a:pt x="1962" y="32653"/>
                    <a:pt x="8525" y="39217"/>
                  </a:cubicBezTo>
                  <a:cubicBezTo>
                    <a:pt x="12926" y="43618"/>
                    <a:pt x="18806" y="45952"/>
                    <a:pt x="24783" y="45952"/>
                  </a:cubicBezTo>
                  <a:cubicBezTo>
                    <a:pt x="27744" y="45952"/>
                    <a:pt x="30728" y="45380"/>
                    <a:pt x="33567" y="44202"/>
                  </a:cubicBezTo>
                  <a:cubicBezTo>
                    <a:pt x="42159" y="40646"/>
                    <a:pt x="47759" y="32271"/>
                    <a:pt x="47759" y="22982"/>
                  </a:cubicBezTo>
                  <a:cubicBezTo>
                    <a:pt x="47759" y="10286"/>
                    <a:pt x="37473" y="0"/>
                    <a:pt x="24777" y="0"/>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1124118" y="4028518"/>
              <a:ext cx="1992992" cy="1115114"/>
            </a:xfrm>
            <a:custGeom>
              <a:avLst/>
              <a:gdLst/>
              <a:ahLst/>
              <a:cxnLst/>
              <a:rect l="l" t="t" r="r" b="b"/>
              <a:pathLst>
                <a:path w="62116" h="34755" extrusionOk="0">
                  <a:moveTo>
                    <a:pt x="37221" y="1"/>
                  </a:moveTo>
                  <a:cubicBezTo>
                    <a:pt x="34702" y="1"/>
                    <a:pt x="32517" y="4435"/>
                    <a:pt x="30725" y="10692"/>
                  </a:cubicBezTo>
                  <a:cubicBezTo>
                    <a:pt x="28050" y="19998"/>
                    <a:pt x="16351" y="27060"/>
                    <a:pt x="9921" y="29653"/>
                  </a:cubicBezTo>
                  <a:cubicBezTo>
                    <a:pt x="5334" y="31514"/>
                    <a:pt x="1811" y="33092"/>
                    <a:pt x="0" y="34754"/>
                  </a:cubicBezTo>
                  <a:lnTo>
                    <a:pt x="62115" y="34754"/>
                  </a:lnTo>
                  <a:cubicBezTo>
                    <a:pt x="61584" y="32926"/>
                    <a:pt x="60221" y="31015"/>
                    <a:pt x="56765" y="29237"/>
                  </a:cubicBezTo>
                  <a:cubicBezTo>
                    <a:pt x="50550" y="26030"/>
                    <a:pt x="48622" y="22308"/>
                    <a:pt x="43288" y="8200"/>
                  </a:cubicBezTo>
                  <a:cubicBezTo>
                    <a:pt x="41100" y="2390"/>
                    <a:pt x="39071" y="1"/>
                    <a:pt x="37221" y="1"/>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474607" y="4180954"/>
              <a:ext cx="366314" cy="174125"/>
            </a:xfrm>
            <a:custGeom>
              <a:avLst/>
              <a:gdLst/>
              <a:ahLst/>
              <a:cxnLst/>
              <a:rect l="l" t="t" r="r" b="b"/>
              <a:pathLst>
                <a:path w="11417" h="5427" extrusionOk="0">
                  <a:moveTo>
                    <a:pt x="9970" y="1"/>
                  </a:moveTo>
                  <a:cubicBezTo>
                    <a:pt x="9854" y="1"/>
                    <a:pt x="9737" y="20"/>
                    <a:pt x="9622" y="59"/>
                  </a:cubicBezTo>
                  <a:lnTo>
                    <a:pt x="7312" y="790"/>
                  </a:lnTo>
                  <a:cubicBezTo>
                    <a:pt x="6963" y="906"/>
                    <a:pt x="6681" y="1189"/>
                    <a:pt x="6581" y="1555"/>
                  </a:cubicBezTo>
                  <a:lnTo>
                    <a:pt x="1" y="3648"/>
                  </a:lnTo>
                  <a:lnTo>
                    <a:pt x="566" y="5426"/>
                  </a:lnTo>
                  <a:lnTo>
                    <a:pt x="7146" y="3316"/>
                  </a:lnTo>
                  <a:cubicBezTo>
                    <a:pt x="7350" y="3486"/>
                    <a:pt x="7593" y="3571"/>
                    <a:pt x="7842" y="3571"/>
                  </a:cubicBezTo>
                  <a:cubicBezTo>
                    <a:pt x="7959" y="3571"/>
                    <a:pt x="8077" y="3552"/>
                    <a:pt x="8193" y="3515"/>
                  </a:cubicBezTo>
                  <a:lnTo>
                    <a:pt x="10486" y="2784"/>
                  </a:lnTo>
                  <a:cubicBezTo>
                    <a:pt x="11084" y="2585"/>
                    <a:pt x="11417" y="1953"/>
                    <a:pt x="11217" y="1355"/>
                  </a:cubicBezTo>
                  <a:lnTo>
                    <a:pt x="11034" y="790"/>
                  </a:lnTo>
                  <a:cubicBezTo>
                    <a:pt x="10888" y="310"/>
                    <a:pt x="10441" y="1"/>
                    <a:pt x="9970" y="1"/>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2554050" y="4443025"/>
              <a:ext cx="296465" cy="90127"/>
            </a:xfrm>
            <a:custGeom>
              <a:avLst/>
              <a:gdLst/>
              <a:ahLst/>
              <a:cxnLst/>
              <a:rect l="l" t="t" r="r" b="b"/>
              <a:pathLst>
                <a:path w="9240" h="2809" extrusionOk="0">
                  <a:moveTo>
                    <a:pt x="1" y="0"/>
                  </a:moveTo>
                  <a:lnTo>
                    <a:pt x="34" y="2808"/>
                  </a:lnTo>
                  <a:lnTo>
                    <a:pt x="9240" y="2808"/>
                  </a:lnTo>
                  <a:lnTo>
                    <a:pt x="8558" y="0"/>
                  </a:ln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2652679" y="4417421"/>
              <a:ext cx="116789" cy="141334"/>
            </a:xfrm>
            <a:custGeom>
              <a:avLst/>
              <a:gdLst/>
              <a:ahLst/>
              <a:cxnLst/>
              <a:rect l="l" t="t" r="r" b="b"/>
              <a:pathLst>
                <a:path w="3640" h="4405" extrusionOk="0">
                  <a:moveTo>
                    <a:pt x="1" y="1"/>
                  </a:moveTo>
                  <a:lnTo>
                    <a:pt x="1" y="4404"/>
                  </a:lnTo>
                  <a:lnTo>
                    <a:pt x="3640" y="4404"/>
                  </a:lnTo>
                  <a:lnTo>
                    <a:pt x="3640" y="1"/>
                  </a:ln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2819040" y="4358256"/>
              <a:ext cx="76811" cy="259664"/>
            </a:xfrm>
            <a:custGeom>
              <a:avLst/>
              <a:gdLst/>
              <a:ahLst/>
              <a:cxnLst/>
              <a:rect l="l" t="t" r="r" b="b"/>
              <a:pathLst>
                <a:path w="2394" h="8093" extrusionOk="0">
                  <a:moveTo>
                    <a:pt x="0" y="0"/>
                  </a:moveTo>
                  <a:lnTo>
                    <a:pt x="0" y="8093"/>
                  </a:lnTo>
                  <a:lnTo>
                    <a:pt x="2393" y="8093"/>
                  </a:lnTo>
                  <a:lnTo>
                    <a:pt x="2393" y="0"/>
                  </a:ln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2224023" y="4125255"/>
              <a:ext cx="156254" cy="133859"/>
            </a:xfrm>
            <a:custGeom>
              <a:avLst/>
              <a:gdLst/>
              <a:ahLst/>
              <a:cxnLst/>
              <a:rect l="l" t="t" r="r" b="b"/>
              <a:pathLst>
                <a:path w="4870" h="4172" extrusionOk="0">
                  <a:moveTo>
                    <a:pt x="2792" y="0"/>
                  </a:moveTo>
                  <a:cubicBezTo>
                    <a:pt x="931" y="0"/>
                    <a:pt x="0" y="2244"/>
                    <a:pt x="1313" y="3556"/>
                  </a:cubicBezTo>
                  <a:cubicBezTo>
                    <a:pt x="1738" y="3981"/>
                    <a:pt x="2260" y="4171"/>
                    <a:pt x="2773" y="4171"/>
                  </a:cubicBezTo>
                  <a:cubicBezTo>
                    <a:pt x="3843" y="4171"/>
                    <a:pt x="4869" y="3342"/>
                    <a:pt x="4869" y="2094"/>
                  </a:cubicBezTo>
                  <a:cubicBezTo>
                    <a:pt x="4869" y="931"/>
                    <a:pt x="3939" y="0"/>
                    <a:pt x="2792"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2125394" y="4422747"/>
              <a:ext cx="291653" cy="249461"/>
            </a:xfrm>
            <a:custGeom>
              <a:avLst/>
              <a:gdLst/>
              <a:ahLst/>
              <a:cxnLst/>
              <a:rect l="l" t="t" r="r" b="b"/>
              <a:pathLst>
                <a:path w="9090" h="7775" extrusionOk="0">
                  <a:moveTo>
                    <a:pt x="5202" y="1"/>
                  </a:moveTo>
                  <a:cubicBezTo>
                    <a:pt x="1729" y="1"/>
                    <a:pt x="0" y="4188"/>
                    <a:pt x="2443" y="6631"/>
                  </a:cubicBezTo>
                  <a:cubicBezTo>
                    <a:pt x="3239" y="7421"/>
                    <a:pt x="4213" y="7775"/>
                    <a:pt x="5168" y="7775"/>
                  </a:cubicBezTo>
                  <a:cubicBezTo>
                    <a:pt x="7166" y="7775"/>
                    <a:pt x="9079" y="6227"/>
                    <a:pt x="9090" y="3889"/>
                  </a:cubicBezTo>
                  <a:cubicBezTo>
                    <a:pt x="9090" y="1729"/>
                    <a:pt x="7345" y="1"/>
                    <a:pt x="5202" y="1"/>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1996894" y="4743725"/>
              <a:ext cx="581188" cy="326304"/>
            </a:xfrm>
            <a:custGeom>
              <a:avLst/>
              <a:gdLst/>
              <a:ahLst/>
              <a:cxnLst/>
              <a:rect l="l" t="t" r="r" b="b"/>
              <a:pathLst>
                <a:path w="18114" h="10170" extrusionOk="0">
                  <a:moveTo>
                    <a:pt x="3108" y="0"/>
                  </a:moveTo>
                  <a:cubicBezTo>
                    <a:pt x="1396" y="0"/>
                    <a:pt x="1" y="1396"/>
                    <a:pt x="1" y="3124"/>
                  </a:cubicBezTo>
                  <a:lnTo>
                    <a:pt x="1" y="7046"/>
                  </a:lnTo>
                  <a:cubicBezTo>
                    <a:pt x="1" y="8774"/>
                    <a:pt x="1396" y="10170"/>
                    <a:pt x="3108" y="10170"/>
                  </a:cubicBezTo>
                  <a:lnTo>
                    <a:pt x="15006" y="10170"/>
                  </a:lnTo>
                  <a:cubicBezTo>
                    <a:pt x="16734" y="10170"/>
                    <a:pt x="18113" y="8774"/>
                    <a:pt x="18113" y="7046"/>
                  </a:cubicBezTo>
                  <a:lnTo>
                    <a:pt x="18113" y="3124"/>
                  </a:lnTo>
                  <a:cubicBezTo>
                    <a:pt x="18113" y="1396"/>
                    <a:pt x="16734" y="0"/>
                    <a:pt x="15006" y="0"/>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2104058" y="4793842"/>
              <a:ext cx="346069" cy="209547"/>
            </a:xfrm>
            <a:custGeom>
              <a:avLst/>
              <a:gdLst/>
              <a:ahLst/>
              <a:cxnLst/>
              <a:rect l="l" t="t" r="r" b="b"/>
              <a:pathLst>
                <a:path w="10786" h="6531" extrusionOk="0">
                  <a:moveTo>
                    <a:pt x="1563" y="0"/>
                  </a:moveTo>
                  <a:cubicBezTo>
                    <a:pt x="699" y="0"/>
                    <a:pt x="1" y="698"/>
                    <a:pt x="1" y="1562"/>
                  </a:cubicBezTo>
                  <a:lnTo>
                    <a:pt x="1" y="4969"/>
                  </a:lnTo>
                  <a:cubicBezTo>
                    <a:pt x="1" y="5833"/>
                    <a:pt x="699" y="6531"/>
                    <a:pt x="1563" y="6531"/>
                  </a:cubicBezTo>
                  <a:lnTo>
                    <a:pt x="9223" y="6531"/>
                  </a:lnTo>
                  <a:cubicBezTo>
                    <a:pt x="10087" y="6531"/>
                    <a:pt x="10785" y="5833"/>
                    <a:pt x="10785" y="4969"/>
                  </a:cubicBezTo>
                  <a:lnTo>
                    <a:pt x="10785" y="1562"/>
                  </a:lnTo>
                  <a:cubicBezTo>
                    <a:pt x="10785" y="698"/>
                    <a:pt x="10087" y="0"/>
                    <a:pt x="9223"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24"/>
          <p:cNvSpPr txBox="1">
            <a:spLocks noGrp="1"/>
          </p:cNvSpPr>
          <p:nvPr>
            <p:ph type="title"/>
          </p:nvPr>
        </p:nvSpPr>
        <p:spPr>
          <a:xfrm>
            <a:off x="5443200" y="755375"/>
            <a:ext cx="2980800" cy="1012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200"/>
              <a:buNone/>
              <a:defRPr sz="6000"/>
            </a:lvl1pPr>
            <a:lvl2pPr lvl="1" algn="r" rtl="0">
              <a:spcBef>
                <a:spcPts val="0"/>
              </a:spcBef>
              <a:spcAft>
                <a:spcPts val="0"/>
              </a:spcAft>
              <a:buSzPts val="3800"/>
              <a:buNone/>
              <a:defRPr sz="3800"/>
            </a:lvl2pPr>
            <a:lvl3pPr lvl="2" algn="r" rtl="0">
              <a:spcBef>
                <a:spcPts val="0"/>
              </a:spcBef>
              <a:spcAft>
                <a:spcPts val="0"/>
              </a:spcAft>
              <a:buSzPts val="3800"/>
              <a:buNone/>
              <a:defRPr sz="3800"/>
            </a:lvl3pPr>
            <a:lvl4pPr lvl="3" algn="r" rtl="0">
              <a:spcBef>
                <a:spcPts val="0"/>
              </a:spcBef>
              <a:spcAft>
                <a:spcPts val="0"/>
              </a:spcAft>
              <a:buSzPts val="3800"/>
              <a:buNone/>
              <a:defRPr sz="3800"/>
            </a:lvl4pPr>
            <a:lvl5pPr lvl="4" algn="r" rtl="0">
              <a:spcBef>
                <a:spcPts val="0"/>
              </a:spcBef>
              <a:spcAft>
                <a:spcPts val="0"/>
              </a:spcAft>
              <a:buSzPts val="3800"/>
              <a:buNone/>
              <a:defRPr sz="3800"/>
            </a:lvl5pPr>
            <a:lvl6pPr lvl="5" algn="r" rtl="0">
              <a:spcBef>
                <a:spcPts val="0"/>
              </a:spcBef>
              <a:spcAft>
                <a:spcPts val="0"/>
              </a:spcAft>
              <a:buSzPts val="3800"/>
              <a:buNone/>
              <a:defRPr sz="3800"/>
            </a:lvl6pPr>
            <a:lvl7pPr lvl="6" algn="r" rtl="0">
              <a:spcBef>
                <a:spcPts val="0"/>
              </a:spcBef>
              <a:spcAft>
                <a:spcPts val="0"/>
              </a:spcAft>
              <a:buSzPts val="3800"/>
              <a:buNone/>
              <a:defRPr sz="3800"/>
            </a:lvl7pPr>
            <a:lvl8pPr lvl="7" algn="r" rtl="0">
              <a:spcBef>
                <a:spcPts val="0"/>
              </a:spcBef>
              <a:spcAft>
                <a:spcPts val="0"/>
              </a:spcAft>
              <a:buSzPts val="3800"/>
              <a:buNone/>
              <a:defRPr sz="3800"/>
            </a:lvl8pPr>
            <a:lvl9pPr lvl="8" algn="r" rtl="0">
              <a:spcBef>
                <a:spcPts val="0"/>
              </a:spcBef>
              <a:spcAft>
                <a:spcPts val="0"/>
              </a:spcAft>
              <a:buSzPts val="3800"/>
              <a:buNone/>
              <a:defRPr sz="3800"/>
            </a:lvl9pPr>
          </a:lstStyle>
          <a:p>
            <a:endParaRPr/>
          </a:p>
        </p:txBody>
      </p:sp>
      <p:sp>
        <p:nvSpPr>
          <p:cNvPr id="314" name="Google Shape;314;p24"/>
          <p:cNvSpPr txBox="1">
            <a:spLocks noGrp="1"/>
          </p:cNvSpPr>
          <p:nvPr>
            <p:ph type="subTitle" idx="1"/>
          </p:nvPr>
        </p:nvSpPr>
        <p:spPr>
          <a:xfrm>
            <a:off x="5443225" y="1767900"/>
            <a:ext cx="2980800" cy="1169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300"/>
              <a:buNone/>
              <a:defRPr sz="1300"/>
            </a:lvl1pPr>
            <a:lvl2pPr lvl="1" algn="r" rtl="0">
              <a:lnSpc>
                <a:spcPct val="100000"/>
              </a:lnSpc>
              <a:spcBef>
                <a:spcPts val="0"/>
              </a:spcBef>
              <a:spcAft>
                <a:spcPts val="0"/>
              </a:spcAft>
              <a:buSzPts val="1300"/>
              <a:buNone/>
              <a:defRPr sz="1300"/>
            </a:lvl2pPr>
            <a:lvl3pPr lvl="2" algn="r" rtl="0">
              <a:lnSpc>
                <a:spcPct val="100000"/>
              </a:lnSpc>
              <a:spcBef>
                <a:spcPts val="0"/>
              </a:spcBef>
              <a:spcAft>
                <a:spcPts val="0"/>
              </a:spcAft>
              <a:buSzPts val="1300"/>
              <a:buNone/>
              <a:defRPr sz="1300"/>
            </a:lvl3pPr>
            <a:lvl4pPr lvl="3" algn="r" rtl="0">
              <a:lnSpc>
                <a:spcPct val="100000"/>
              </a:lnSpc>
              <a:spcBef>
                <a:spcPts val="0"/>
              </a:spcBef>
              <a:spcAft>
                <a:spcPts val="0"/>
              </a:spcAft>
              <a:buSzPts val="1300"/>
              <a:buNone/>
              <a:defRPr sz="1300"/>
            </a:lvl4pPr>
            <a:lvl5pPr lvl="4" algn="r" rtl="0">
              <a:lnSpc>
                <a:spcPct val="100000"/>
              </a:lnSpc>
              <a:spcBef>
                <a:spcPts val="0"/>
              </a:spcBef>
              <a:spcAft>
                <a:spcPts val="0"/>
              </a:spcAft>
              <a:buSzPts val="1300"/>
              <a:buNone/>
              <a:defRPr sz="1300"/>
            </a:lvl5pPr>
            <a:lvl6pPr lvl="5" algn="r" rtl="0">
              <a:lnSpc>
                <a:spcPct val="100000"/>
              </a:lnSpc>
              <a:spcBef>
                <a:spcPts val="0"/>
              </a:spcBef>
              <a:spcAft>
                <a:spcPts val="0"/>
              </a:spcAft>
              <a:buSzPts val="1300"/>
              <a:buNone/>
              <a:defRPr sz="1300"/>
            </a:lvl6pPr>
            <a:lvl7pPr lvl="6" algn="r" rtl="0">
              <a:lnSpc>
                <a:spcPct val="100000"/>
              </a:lnSpc>
              <a:spcBef>
                <a:spcPts val="0"/>
              </a:spcBef>
              <a:spcAft>
                <a:spcPts val="0"/>
              </a:spcAft>
              <a:buSzPts val="1300"/>
              <a:buNone/>
              <a:defRPr sz="1300"/>
            </a:lvl7pPr>
            <a:lvl8pPr lvl="7" algn="r" rtl="0">
              <a:lnSpc>
                <a:spcPct val="100000"/>
              </a:lnSpc>
              <a:spcBef>
                <a:spcPts val="0"/>
              </a:spcBef>
              <a:spcAft>
                <a:spcPts val="0"/>
              </a:spcAft>
              <a:buSzPts val="1300"/>
              <a:buNone/>
              <a:defRPr sz="1300"/>
            </a:lvl8pPr>
            <a:lvl9pPr lvl="8" algn="r" rtl="0">
              <a:lnSpc>
                <a:spcPct val="100000"/>
              </a:lnSpc>
              <a:spcBef>
                <a:spcPts val="0"/>
              </a:spcBef>
              <a:spcAft>
                <a:spcPts val="0"/>
              </a:spcAft>
              <a:buSzPts val="1300"/>
              <a:buNone/>
              <a:defRPr sz="1300"/>
            </a:lvl9pPr>
          </a:lstStyle>
          <a:p>
            <a:endParaRPr/>
          </a:p>
        </p:txBody>
      </p:sp>
      <p:sp>
        <p:nvSpPr>
          <p:cNvPr id="315" name="Google Shape;315;p24"/>
          <p:cNvSpPr txBox="1"/>
          <p:nvPr/>
        </p:nvSpPr>
        <p:spPr>
          <a:xfrm>
            <a:off x="5443200" y="3553200"/>
            <a:ext cx="2980800" cy="5364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900">
                <a:solidFill>
                  <a:srgbClr val="432918"/>
                </a:solidFill>
                <a:latin typeface="Maitree Medium"/>
                <a:ea typeface="Maitree Medium"/>
                <a:cs typeface="Maitree Medium"/>
                <a:sym typeface="Maitree Medium"/>
              </a:rPr>
              <a:t>CREDITS: This presentation template was created by </a:t>
            </a:r>
            <a:r>
              <a:rPr lang="en" sz="900">
                <a:solidFill>
                  <a:srgbClr val="432918"/>
                </a:solidFill>
                <a:uFill>
                  <a:noFill/>
                </a:uFill>
                <a:latin typeface="Maitree Medium"/>
                <a:ea typeface="Maitree Medium"/>
                <a:cs typeface="Maitree Medium"/>
                <a:sym typeface="Maitree Medium"/>
                <a:hlinkClick r:id="rId2"/>
              </a:rPr>
              <a:t>Slidesgo</a:t>
            </a:r>
            <a:r>
              <a:rPr lang="en" sz="900">
                <a:solidFill>
                  <a:srgbClr val="432918"/>
                </a:solidFill>
                <a:latin typeface="Maitree Medium"/>
                <a:ea typeface="Maitree Medium"/>
                <a:cs typeface="Maitree Medium"/>
                <a:sym typeface="Maitree Medium"/>
              </a:rPr>
              <a:t>, including icons by </a:t>
            </a:r>
            <a:r>
              <a:rPr lang="en" sz="900">
                <a:solidFill>
                  <a:srgbClr val="432918"/>
                </a:solidFill>
                <a:uFill>
                  <a:noFill/>
                </a:uFill>
                <a:latin typeface="Maitree Medium"/>
                <a:ea typeface="Maitree Medium"/>
                <a:cs typeface="Maitree Medium"/>
                <a:sym typeface="Maitree Medium"/>
                <a:hlinkClick r:id="rId3"/>
              </a:rPr>
              <a:t>Flaticon</a:t>
            </a:r>
            <a:r>
              <a:rPr lang="en" sz="900">
                <a:solidFill>
                  <a:srgbClr val="432918"/>
                </a:solidFill>
                <a:latin typeface="Maitree Medium"/>
                <a:ea typeface="Maitree Medium"/>
                <a:cs typeface="Maitree Medium"/>
                <a:sym typeface="Maitree Medium"/>
              </a:rPr>
              <a:t>, and infographics &amp; images by </a:t>
            </a:r>
            <a:r>
              <a:rPr lang="en" sz="900">
                <a:solidFill>
                  <a:srgbClr val="432918"/>
                </a:solidFill>
                <a:uFill>
                  <a:noFill/>
                </a:uFill>
                <a:latin typeface="Maitree Medium"/>
                <a:ea typeface="Maitree Medium"/>
                <a:cs typeface="Maitree Medium"/>
                <a:sym typeface="Maitree Medium"/>
                <a:hlinkClick r:id="rId4"/>
              </a:rPr>
              <a:t>Freepik</a:t>
            </a:r>
            <a:r>
              <a:rPr lang="en" sz="900">
                <a:solidFill>
                  <a:srgbClr val="432918"/>
                </a:solidFill>
                <a:latin typeface="Maitree Medium"/>
                <a:ea typeface="Maitree Medium"/>
                <a:cs typeface="Maitree Medium"/>
                <a:sym typeface="Maitree Medium"/>
              </a:rPr>
              <a:t>.</a:t>
            </a:r>
            <a:endParaRPr sz="900">
              <a:solidFill>
                <a:srgbClr val="432918"/>
              </a:solidFill>
              <a:latin typeface="Maitree Medium"/>
              <a:ea typeface="Maitree Medium"/>
              <a:cs typeface="Maitree Medium"/>
              <a:sym typeface="Maitree Medium"/>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31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8"/>
        <p:cNvGrpSpPr/>
        <p:nvPr/>
      </p:nvGrpSpPr>
      <p:grpSpPr>
        <a:xfrm>
          <a:off x="0" y="0"/>
          <a:ext cx="0" cy="0"/>
          <a:chOff x="0" y="0"/>
          <a:chExt cx="0" cy="0"/>
        </a:xfrm>
      </p:grpSpPr>
      <p:sp>
        <p:nvSpPr>
          <p:cNvPr id="79" name="Google Shape;79;p4"/>
          <p:cNvSpPr/>
          <p:nvPr/>
        </p:nvSpPr>
        <p:spPr>
          <a:xfrm rot="1878543">
            <a:off x="3804446" y="1206306"/>
            <a:ext cx="7310886" cy="2922604"/>
          </a:xfrm>
          <a:custGeom>
            <a:avLst/>
            <a:gdLst/>
            <a:ahLst/>
            <a:cxnLst/>
            <a:rect l="l" t="t" r="r" b="b"/>
            <a:pathLst>
              <a:path w="275499" h="110114" extrusionOk="0">
                <a:moveTo>
                  <a:pt x="15185" y="3685"/>
                </a:moveTo>
                <a:cubicBezTo>
                  <a:pt x="15217" y="3685"/>
                  <a:pt x="15250" y="3688"/>
                  <a:pt x="15283" y="3694"/>
                </a:cubicBezTo>
                <a:lnTo>
                  <a:pt x="19004" y="4256"/>
                </a:lnTo>
                <a:cubicBezTo>
                  <a:pt x="19325" y="4283"/>
                  <a:pt x="19539" y="4604"/>
                  <a:pt x="19486" y="4925"/>
                </a:cubicBezTo>
                <a:lnTo>
                  <a:pt x="18790" y="9662"/>
                </a:lnTo>
                <a:cubicBezTo>
                  <a:pt x="18742" y="9950"/>
                  <a:pt x="18478" y="10152"/>
                  <a:pt x="18193" y="10152"/>
                </a:cubicBezTo>
                <a:cubicBezTo>
                  <a:pt x="18160" y="10152"/>
                  <a:pt x="18127" y="10150"/>
                  <a:pt x="18094" y="10144"/>
                </a:cubicBezTo>
                <a:lnTo>
                  <a:pt x="14400" y="9609"/>
                </a:lnTo>
                <a:cubicBezTo>
                  <a:pt x="14079" y="9555"/>
                  <a:pt x="13838" y="9234"/>
                  <a:pt x="13891" y="8913"/>
                </a:cubicBezTo>
                <a:lnTo>
                  <a:pt x="14614" y="4175"/>
                </a:lnTo>
                <a:cubicBezTo>
                  <a:pt x="14662" y="3887"/>
                  <a:pt x="14904" y="3685"/>
                  <a:pt x="15185" y="3685"/>
                </a:cubicBezTo>
                <a:close/>
                <a:moveTo>
                  <a:pt x="24106" y="5024"/>
                </a:moveTo>
                <a:cubicBezTo>
                  <a:pt x="24136" y="5024"/>
                  <a:pt x="24166" y="5027"/>
                  <a:pt x="24196" y="5032"/>
                </a:cubicBezTo>
                <a:lnTo>
                  <a:pt x="27890" y="5594"/>
                </a:lnTo>
                <a:cubicBezTo>
                  <a:pt x="28211" y="5648"/>
                  <a:pt x="28425" y="5942"/>
                  <a:pt x="28398" y="6263"/>
                </a:cubicBezTo>
                <a:lnTo>
                  <a:pt x="27676" y="11001"/>
                </a:lnTo>
                <a:cubicBezTo>
                  <a:pt x="27627" y="11292"/>
                  <a:pt x="27381" y="11517"/>
                  <a:pt x="27077" y="11517"/>
                </a:cubicBezTo>
                <a:cubicBezTo>
                  <a:pt x="27045" y="11517"/>
                  <a:pt x="27013" y="11514"/>
                  <a:pt x="26980" y="11509"/>
                </a:cubicBezTo>
                <a:lnTo>
                  <a:pt x="23286" y="10947"/>
                </a:lnTo>
                <a:cubicBezTo>
                  <a:pt x="22965" y="10894"/>
                  <a:pt x="22751" y="10599"/>
                  <a:pt x="22778" y="10251"/>
                </a:cubicBezTo>
                <a:lnTo>
                  <a:pt x="23500" y="5540"/>
                </a:lnTo>
                <a:cubicBezTo>
                  <a:pt x="23549" y="5250"/>
                  <a:pt x="23817" y="5024"/>
                  <a:pt x="24106" y="5024"/>
                </a:cubicBezTo>
                <a:close/>
                <a:moveTo>
                  <a:pt x="32992" y="6363"/>
                </a:moveTo>
                <a:cubicBezTo>
                  <a:pt x="33022" y="6363"/>
                  <a:pt x="33052" y="6365"/>
                  <a:pt x="33082" y="6370"/>
                </a:cubicBezTo>
                <a:lnTo>
                  <a:pt x="36776" y="6932"/>
                </a:lnTo>
                <a:cubicBezTo>
                  <a:pt x="37097" y="6986"/>
                  <a:pt x="37338" y="7280"/>
                  <a:pt x="37285" y="7628"/>
                </a:cubicBezTo>
                <a:lnTo>
                  <a:pt x="36562" y="12339"/>
                </a:lnTo>
                <a:cubicBezTo>
                  <a:pt x="36514" y="12651"/>
                  <a:pt x="36272" y="12856"/>
                  <a:pt x="35991" y="12856"/>
                </a:cubicBezTo>
                <a:cubicBezTo>
                  <a:pt x="35959" y="12856"/>
                  <a:pt x="35926" y="12853"/>
                  <a:pt x="35893" y="12848"/>
                </a:cubicBezTo>
                <a:lnTo>
                  <a:pt x="32172" y="12285"/>
                </a:lnTo>
                <a:cubicBezTo>
                  <a:pt x="31851" y="12232"/>
                  <a:pt x="31637" y="11937"/>
                  <a:pt x="31691" y="11616"/>
                </a:cubicBezTo>
                <a:lnTo>
                  <a:pt x="32413" y="6879"/>
                </a:lnTo>
                <a:cubicBezTo>
                  <a:pt x="32438" y="6588"/>
                  <a:pt x="32703" y="6363"/>
                  <a:pt x="32992" y="6363"/>
                </a:cubicBezTo>
                <a:close/>
                <a:moveTo>
                  <a:pt x="41870" y="7727"/>
                </a:moveTo>
                <a:cubicBezTo>
                  <a:pt x="41903" y="7727"/>
                  <a:pt x="41936" y="7730"/>
                  <a:pt x="41969" y="7735"/>
                </a:cubicBezTo>
                <a:lnTo>
                  <a:pt x="45689" y="8297"/>
                </a:lnTo>
                <a:cubicBezTo>
                  <a:pt x="46010" y="8351"/>
                  <a:pt x="46224" y="8645"/>
                  <a:pt x="46171" y="8966"/>
                </a:cubicBezTo>
                <a:lnTo>
                  <a:pt x="45448" y="13704"/>
                </a:lnTo>
                <a:cubicBezTo>
                  <a:pt x="45423" y="14007"/>
                  <a:pt x="45136" y="14215"/>
                  <a:pt x="44833" y="14215"/>
                </a:cubicBezTo>
                <a:cubicBezTo>
                  <a:pt x="44815" y="14215"/>
                  <a:pt x="44797" y="14214"/>
                  <a:pt x="44779" y="14213"/>
                </a:cubicBezTo>
                <a:lnTo>
                  <a:pt x="41085" y="13650"/>
                </a:lnTo>
                <a:cubicBezTo>
                  <a:pt x="40764" y="13597"/>
                  <a:pt x="40523" y="13276"/>
                  <a:pt x="40577" y="12955"/>
                </a:cubicBezTo>
                <a:lnTo>
                  <a:pt x="41300" y="8217"/>
                </a:lnTo>
                <a:cubicBezTo>
                  <a:pt x="41348" y="7929"/>
                  <a:pt x="41589" y="7727"/>
                  <a:pt x="41870" y="7727"/>
                </a:cubicBezTo>
                <a:close/>
                <a:moveTo>
                  <a:pt x="50785" y="9066"/>
                </a:moveTo>
                <a:cubicBezTo>
                  <a:pt x="50817" y="9066"/>
                  <a:pt x="50849" y="9069"/>
                  <a:pt x="50882" y="9074"/>
                </a:cubicBezTo>
                <a:lnTo>
                  <a:pt x="54575" y="9636"/>
                </a:lnTo>
                <a:cubicBezTo>
                  <a:pt x="54896" y="9689"/>
                  <a:pt x="55111" y="9984"/>
                  <a:pt x="55084" y="10305"/>
                </a:cubicBezTo>
                <a:lnTo>
                  <a:pt x="54361" y="15042"/>
                </a:lnTo>
                <a:cubicBezTo>
                  <a:pt x="54313" y="15333"/>
                  <a:pt x="54045" y="15558"/>
                  <a:pt x="53756" y="15558"/>
                </a:cubicBezTo>
                <a:cubicBezTo>
                  <a:pt x="53726" y="15558"/>
                  <a:pt x="53695" y="15556"/>
                  <a:pt x="53665" y="15551"/>
                </a:cubicBezTo>
                <a:lnTo>
                  <a:pt x="49972" y="14989"/>
                </a:lnTo>
                <a:cubicBezTo>
                  <a:pt x="49650" y="14935"/>
                  <a:pt x="49436" y="14641"/>
                  <a:pt x="49463" y="14320"/>
                </a:cubicBezTo>
                <a:lnTo>
                  <a:pt x="50186" y="9582"/>
                </a:lnTo>
                <a:cubicBezTo>
                  <a:pt x="50234" y="9291"/>
                  <a:pt x="50480" y="9066"/>
                  <a:pt x="50785" y="9066"/>
                </a:cubicBezTo>
                <a:close/>
                <a:moveTo>
                  <a:pt x="59713" y="10410"/>
                </a:moveTo>
                <a:cubicBezTo>
                  <a:pt x="59732" y="10410"/>
                  <a:pt x="59750" y="10410"/>
                  <a:pt x="59768" y="10412"/>
                </a:cubicBezTo>
                <a:lnTo>
                  <a:pt x="63461" y="10974"/>
                </a:lnTo>
                <a:cubicBezTo>
                  <a:pt x="63783" y="11027"/>
                  <a:pt x="64024" y="11349"/>
                  <a:pt x="63970" y="11670"/>
                </a:cubicBezTo>
                <a:lnTo>
                  <a:pt x="63247" y="16407"/>
                </a:lnTo>
                <a:cubicBezTo>
                  <a:pt x="63199" y="16695"/>
                  <a:pt x="62958" y="16897"/>
                  <a:pt x="62677" y="16897"/>
                </a:cubicBezTo>
                <a:cubicBezTo>
                  <a:pt x="62644" y="16897"/>
                  <a:pt x="62611" y="16895"/>
                  <a:pt x="62578" y="16889"/>
                </a:cubicBezTo>
                <a:lnTo>
                  <a:pt x="58858" y="16327"/>
                </a:lnTo>
                <a:cubicBezTo>
                  <a:pt x="58537" y="16300"/>
                  <a:pt x="58322" y="15979"/>
                  <a:pt x="58376" y="15658"/>
                </a:cubicBezTo>
                <a:lnTo>
                  <a:pt x="59072" y="10920"/>
                </a:lnTo>
                <a:cubicBezTo>
                  <a:pt x="59122" y="10617"/>
                  <a:pt x="59411" y="10410"/>
                  <a:pt x="59713" y="10410"/>
                </a:cubicBezTo>
                <a:close/>
                <a:moveTo>
                  <a:pt x="68556" y="11769"/>
                </a:moveTo>
                <a:cubicBezTo>
                  <a:pt x="68588" y="11769"/>
                  <a:pt x="68621" y="11771"/>
                  <a:pt x="68654" y="11777"/>
                </a:cubicBezTo>
                <a:lnTo>
                  <a:pt x="72348" y="12339"/>
                </a:lnTo>
                <a:cubicBezTo>
                  <a:pt x="72696" y="12392"/>
                  <a:pt x="72910" y="12687"/>
                  <a:pt x="72856" y="13008"/>
                </a:cubicBezTo>
                <a:lnTo>
                  <a:pt x="72134" y="17746"/>
                </a:lnTo>
                <a:cubicBezTo>
                  <a:pt x="72085" y="18037"/>
                  <a:pt x="71839" y="18262"/>
                  <a:pt x="71554" y="18262"/>
                </a:cubicBezTo>
                <a:cubicBezTo>
                  <a:pt x="71525" y="18262"/>
                  <a:pt x="71495" y="18259"/>
                  <a:pt x="71464" y="18254"/>
                </a:cubicBezTo>
                <a:lnTo>
                  <a:pt x="67771" y="17692"/>
                </a:lnTo>
                <a:cubicBezTo>
                  <a:pt x="67423" y="17639"/>
                  <a:pt x="67209" y="17344"/>
                  <a:pt x="67262" y="16996"/>
                </a:cubicBezTo>
                <a:lnTo>
                  <a:pt x="67985" y="12259"/>
                </a:lnTo>
                <a:cubicBezTo>
                  <a:pt x="68033" y="11971"/>
                  <a:pt x="68275" y="11769"/>
                  <a:pt x="68556" y="11769"/>
                </a:cubicBezTo>
                <a:close/>
                <a:moveTo>
                  <a:pt x="77450" y="13108"/>
                </a:moveTo>
                <a:cubicBezTo>
                  <a:pt x="77480" y="13108"/>
                  <a:pt x="77510" y="13110"/>
                  <a:pt x="77540" y="13115"/>
                </a:cubicBezTo>
                <a:lnTo>
                  <a:pt x="81261" y="13677"/>
                </a:lnTo>
                <a:cubicBezTo>
                  <a:pt x="81582" y="13731"/>
                  <a:pt x="81796" y="14025"/>
                  <a:pt x="81742" y="14373"/>
                </a:cubicBezTo>
                <a:lnTo>
                  <a:pt x="81046" y="19084"/>
                </a:lnTo>
                <a:cubicBezTo>
                  <a:pt x="80998" y="19375"/>
                  <a:pt x="80730" y="19600"/>
                  <a:pt x="80441" y="19600"/>
                </a:cubicBezTo>
                <a:cubicBezTo>
                  <a:pt x="80411" y="19600"/>
                  <a:pt x="80381" y="19597"/>
                  <a:pt x="80351" y="19592"/>
                </a:cubicBezTo>
                <a:lnTo>
                  <a:pt x="76657" y="19030"/>
                </a:lnTo>
                <a:cubicBezTo>
                  <a:pt x="76336" y="18977"/>
                  <a:pt x="76095" y="18682"/>
                  <a:pt x="76148" y="18361"/>
                </a:cubicBezTo>
                <a:lnTo>
                  <a:pt x="76871" y="13624"/>
                </a:lnTo>
                <a:cubicBezTo>
                  <a:pt x="76920" y="13333"/>
                  <a:pt x="77166" y="13108"/>
                  <a:pt x="77450" y="13108"/>
                </a:cubicBezTo>
                <a:close/>
                <a:moveTo>
                  <a:pt x="86399" y="14451"/>
                </a:moveTo>
                <a:cubicBezTo>
                  <a:pt x="86417" y="14451"/>
                  <a:pt x="86435" y="14452"/>
                  <a:pt x="86453" y="14453"/>
                </a:cubicBezTo>
                <a:lnTo>
                  <a:pt x="90147" y="15016"/>
                </a:lnTo>
                <a:cubicBezTo>
                  <a:pt x="90468" y="15069"/>
                  <a:pt x="90682" y="15390"/>
                  <a:pt x="90655" y="15711"/>
                </a:cubicBezTo>
                <a:lnTo>
                  <a:pt x="89933" y="20449"/>
                </a:lnTo>
                <a:cubicBezTo>
                  <a:pt x="89882" y="20752"/>
                  <a:pt x="89617" y="20960"/>
                  <a:pt x="89295" y="20960"/>
                </a:cubicBezTo>
                <a:cubicBezTo>
                  <a:pt x="89276" y="20960"/>
                  <a:pt x="89256" y="20959"/>
                  <a:pt x="89237" y="20958"/>
                </a:cubicBezTo>
                <a:lnTo>
                  <a:pt x="85543" y="20395"/>
                </a:lnTo>
                <a:cubicBezTo>
                  <a:pt x="85222" y="20342"/>
                  <a:pt x="85008" y="20021"/>
                  <a:pt x="85061" y="19700"/>
                </a:cubicBezTo>
                <a:lnTo>
                  <a:pt x="85757" y="14962"/>
                </a:lnTo>
                <a:cubicBezTo>
                  <a:pt x="85808" y="14659"/>
                  <a:pt x="86097" y="14451"/>
                  <a:pt x="86399" y="14451"/>
                </a:cubicBezTo>
                <a:close/>
                <a:moveTo>
                  <a:pt x="95241" y="15810"/>
                </a:moveTo>
                <a:cubicBezTo>
                  <a:pt x="95273" y="15810"/>
                  <a:pt x="95306" y="15813"/>
                  <a:pt x="95339" y="15818"/>
                </a:cubicBezTo>
                <a:lnTo>
                  <a:pt x="99033" y="16381"/>
                </a:lnTo>
                <a:cubicBezTo>
                  <a:pt x="99354" y="16434"/>
                  <a:pt x="99595" y="16729"/>
                  <a:pt x="99542" y="17050"/>
                </a:cubicBezTo>
                <a:lnTo>
                  <a:pt x="98819" y="21787"/>
                </a:lnTo>
                <a:cubicBezTo>
                  <a:pt x="98770" y="22078"/>
                  <a:pt x="98524" y="22303"/>
                  <a:pt x="98240" y="22303"/>
                </a:cubicBezTo>
                <a:cubicBezTo>
                  <a:pt x="98210" y="22303"/>
                  <a:pt x="98180" y="22301"/>
                  <a:pt x="98150" y="22296"/>
                </a:cubicBezTo>
                <a:lnTo>
                  <a:pt x="94456" y="21734"/>
                </a:lnTo>
                <a:cubicBezTo>
                  <a:pt x="94108" y="21680"/>
                  <a:pt x="93894" y="21386"/>
                  <a:pt x="93948" y="21038"/>
                </a:cubicBezTo>
                <a:lnTo>
                  <a:pt x="94670" y="16327"/>
                </a:lnTo>
                <a:cubicBezTo>
                  <a:pt x="94694" y="16015"/>
                  <a:pt x="94955" y="15810"/>
                  <a:pt x="95241" y="15810"/>
                </a:cubicBezTo>
                <a:close/>
                <a:moveTo>
                  <a:pt x="104136" y="17149"/>
                </a:moveTo>
                <a:cubicBezTo>
                  <a:pt x="104165" y="17149"/>
                  <a:pt x="104195" y="17152"/>
                  <a:pt x="104226" y="17157"/>
                </a:cubicBezTo>
                <a:lnTo>
                  <a:pt x="107946" y="17719"/>
                </a:lnTo>
                <a:cubicBezTo>
                  <a:pt x="108267" y="17772"/>
                  <a:pt x="108481" y="18067"/>
                  <a:pt x="108428" y="18415"/>
                </a:cubicBezTo>
                <a:lnTo>
                  <a:pt x="107705" y="23126"/>
                </a:lnTo>
                <a:cubicBezTo>
                  <a:pt x="107681" y="23438"/>
                  <a:pt x="107420" y="23642"/>
                  <a:pt x="107135" y="23642"/>
                </a:cubicBezTo>
                <a:cubicBezTo>
                  <a:pt x="107102" y="23642"/>
                  <a:pt x="107069" y="23640"/>
                  <a:pt x="107036" y="23634"/>
                </a:cubicBezTo>
                <a:lnTo>
                  <a:pt x="103342" y="23072"/>
                </a:lnTo>
                <a:cubicBezTo>
                  <a:pt x="103021" y="23018"/>
                  <a:pt x="102780" y="22724"/>
                  <a:pt x="102834" y="22403"/>
                </a:cubicBezTo>
                <a:lnTo>
                  <a:pt x="103556" y="17665"/>
                </a:lnTo>
                <a:cubicBezTo>
                  <a:pt x="103605" y="17374"/>
                  <a:pt x="103851" y="17149"/>
                  <a:pt x="104136" y="17149"/>
                </a:cubicBezTo>
                <a:close/>
                <a:moveTo>
                  <a:pt x="113033" y="18514"/>
                </a:moveTo>
                <a:cubicBezTo>
                  <a:pt x="113068" y="18514"/>
                  <a:pt x="113103" y="18516"/>
                  <a:pt x="113139" y="18522"/>
                </a:cubicBezTo>
                <a:lnTo>
                  <a:pt x="116832" y="19084"/>
                </a:lnTo>
                <a:cubicBezTo>
                  <a:pt x="117153" y="19137"/>
                  <a:pt x="117367" y="19432"/>
                  <a:pt x="117341" y="19753"/>
                </a:cubicBezTo>
                <a:lnTo>
                  <a:pt x="116618" y="24491"/>
                </a:lnTo>
                <a:cubicBezTo>
                  <a:pt x="116570" y="24782"/>
                  <a:pt x="116301" y="25007"/>
                  <a:pt x="116013" y="25007"/>
                </a:cubicBezTo>
                <a:cubicBezTo>
                  <a:pt x="115983" y="25007"/>
                  <a:pt x="115952" y="25004"/>
                  <a:pt x="115922" y="24999"/>
                </a:cubicBezTo>
                <a:lnTo>
                  <a:pt x="112228" y="24437"/>
                </a:lnTo>
                <a:cubicBezTo>
                  <a:pt x="111907" y="24384"/>
                  <a:pt x="111693" y="24089"/>
                  <a:pt x="111720" y="23741"/>
                </a:cubicBezTo>
                <a:lnTo>
                  <a:pt x="112443" y="19030"/>
                </a:lnTo>
                <a:cubicBezTo>
                  <a:pt x="112491" y="18718"/>
                  <a:pt x="112733" y="18514"/>
                  <a:pt x="113033" y="18514"/>
                </a:cubicBezTo>
                <a:close/>
                <a:moveTo>
                  <a:pt x="121934" y="19853"/>
                </a:moveTo>
                <a:cubicBezTo>
                  <a:pt x="121964" y="19853"/>
                  <a:pt x="121994" y="19855"/>
                  <a:pt x="122025" y="19860"/>
                </a:cubicBezTo>
                <a:lnTo>
                  <a:pt x="125718" y="20422"/>
                </a:lnTo>
                <a:cubicBezTo>
                  <a:pt x="126040" y="20476"/>
                  <a:pt x="126280" y="20770"/>
                  <a:pt x="126227" y="21118"/>
                </a:cubicBezTo>
                <a:lnTo>
                  <a:pt x="125504" y="25829"/>
                </a:lnTo>
                <a:cubicBezTo>
                  <a:pt x="125456" y="26120"/>
                  <a:pt x="125210" y="26345"/>
                  <a:pt x="124925" y="26345"/>
                </a:cubicBezTo>
                <a:cubicBezTo>
                  <a:pt x="124895" y="26345"/>
                  <a:pt x="124865" y="26342"/>
                  <a:pt x="124835" y="26337"/>
                </a:cubicBezTo>
                <a:lnTo>
                  <a:pt x="121115" y="25775"/>
                </a:lnTo>
                <a:cubicBezTo>
                  <a:pt x="120793" y="25722"/>
                  <a:pt x="120579" y="25427"/>
                  <a:pt x="120633" y="25106"/>
                </a:cubicBezTo>
                <a:lnTo>
                  <a:pt x="121356" y="20369"/>
                </a:lnTo>
                <a:cubicBezTo>
                  <a:pt x="121380" y="20078"/>
                  <a:pt x="121646" y="19853"/>
                  <a:pt x="121934" y="19853"/>
                </a:cubicBezTo>
                <a:close/>
                <a:moveTo>
                  <a:pt x="130813" y="21217"/>
                </a:moveTo>
                <a:cubicBezTo>
                  <a:pt x="130845" y="21217"/>
                  <a:pt x="130878" y="21220"/>
                  <a:pt x="130911" y="21225"/>
                </a:cubicBezTo>
                <a:lnTo>
                  <a:pt x="134605" y="21760"/>
                </a:lnTo>
                <a:cubicBezTo>
                  <a:pt x="134953" y="21814"/>
                  <a:pt x="135167" y="22135"/>
                  <a:pt x="135113" y="22456"/>
                </a:cubicBezTo>
                <a:lnTo>
                  <a:pt x="134390" y="27194"/>
                </a:lnTo>
                <a:cubicBezTo>
                  <a:pt x="134342" y="27482"/>
                  <a:pt x="134101" y="27684"/>
                  <a:pt x="133820" y="27684"/>
                </a:cubicBezTo>
                <a:cubicBezTo>
                  <a:pt x="133787" y="27684"/>
                  <a:pt x="133754" y="27681"/>
                  <a:pt x="133721" y="27676"/>
                </a:cubicBezTo>
                <a:lnTo>
                  <a:pt x="130028" y="27114"/>
                </a:lnTo>
                <a:cubicBezTo>
                  <a:pt x="129706" y="27087"/>
                  <a:pt x="129466" y="26766"/>
                  <a:pt x="129519" y="26444"/>
                </a:cubicBezTo>
                <a:lnTo>
                  <a:pt x="130242" y="21707"/>
                </a:lnTo>
                <a:cubicBezTo>
                  <a:pt x="130290" y="21419"/>
                  <a:pt x="130532" y="21217"/>
                  <a:pt x="130813" y="21217"/>
                </a:cubicBezTo>
                <a:close/>
                <a:moveTo>
                  <a:pt x="139719" y="22555"/>
                </a:moveTo>
                <a:cubicBezTo>
                  <a:pt x="139753" y="22555"/>
                  <a:pt x="139788" y="22558"/>
                  <a:pt x="139824" y="22563"/>
                </a:cubicBezTo>
                <a:lnTo>
                  <a:pt x="143518" y="23126"/>
                </a:lnTo>
                <a:cubicBezTo>
                  <a:pt x="143839" y="23179"/>
                  <a:pt x="144053" y="23473"/>
                  <a:pt x="143999" y="23795"/>
                </a:cubicBezTo>
                <a:lnTo>
                  <a:pt x="143303" y="28532"/>
                </a:lnTo>
                <a:cubicBezTo>
                  <a:pt x="143253" y="28835"/>
                  <a:pt x="142964" y="29043"/>
                  <a:pt x="142662" y="29043"/>
                </a:cubicBezTo>
                <a:cubicBezTo>
                  <a:pt x="142644" y="29043"/>
                  <a:pt x="142626" y="29042"/>
                  <a:pt x="142607" y="29041"/>
                </a:cubicBezTo>
                <a:lnTo>
                  <a:pt x="138914" y="28479"/>
                </a:lnTo>
                <a:cubicBezTo>
                  <a:pt x="138593" y="28425"/>
                  <a:pt x="138352" y="28104"/>
                  <a:pt x="138405" y="27783"/>
                </a:cubicBezTo>
                <a:lnTo>
                  <a:pt x="139128" y="23072"/>
                </a:lnTo>
                <a:cubicBezTo>
                  <a:pt x="139176" y="22760"/>
                  <a:pt x="139418" y="22555"/>
                  <a:pt x="139719" y="22555"/>
                </a:cubicBezTo>
                <a:close/>
                <a:moveTo>
                  <a:pt x="148620" y="23894"/>
                </a:moveTo>
                <a:cubicBezTo>
                  <a:pt x="148650" y="23894"/>
                  <a:pt x="148680" y="23897"/>
                  <a:pt x="148710" y="23902"/>
                </a:cubicBezTo>
                <a:lnTo>
                  <a:pt x="152404" y="24464"/>
                </a:lnTo>
                <a:cubicBezTo>
                  <a:pt x="152725" y="24517"/>
                  <a:pt x="152966" y="24812"/>
                  <a:pt x="152912" y="25160"/>
                </a:cubicBezTo>
                <a:lnTo>
                  <a:pt x="152190" y="29870"/>
                </a:lnTo>
                <a:cubicBezTo>
                  <a:pt x="152142" y="30183"/>
                  <a:pt x="151900" y="30387"/>
                  <a:pt x="151599" y="30387"/>
                </a:cubicBezTo>
                <a:cubicBezTo>
                  <a:pt x="151565" y="30387"/>
                  <a:pt x="151529" y="30384"/>
                  <a:pt x="151494" y="30379"/>
                </a:cubicBezTo>
                <a:lnTo>
                  <a:pt x="147800" y="29817"/>
                </a:lnTo>
                <a:cubicBezTo>
                  <a:pt x="147479" y="29763"/>
                  <a:pt x="147265" y="29469"/>
                  <a:pt x="147318" y="29148"/>
                </a:cubicBezTo>
                <a:lnTo>
                  <a:pt x="148014" y="24410"/>
                </a:lnTo>
                <a:cubicBezTo>
                  <a:pt x="148063" y="24119"/>
                  <a:pt x="148331" y="23894"/>
                  <a:pt x="148620" y="23894"/>
                </a:cubicBezTo>
                <a:close/>
                <a:moveTo>
                  <a:pt x="157498" y="25259"/>
                </a:moveTo>
                <a:cubicBezTo>
                  <a:pt x="157530" y="25259"/>
                  <a:pt x="157563" y="25261"/>
                  <a:pt x="157596" y="25267"/>
                </a:cubicBezTo>
                <a:lnTo>
                  <a:pt x="161290" y="25829"/>
                </a:lnTo>
                <a:cubicBezTo>
                  <a:pt x="161638" y="25856"/>
                  <a:pt x="161852" y="26177"/>
                  <a:pt x="161798" y="26498"/>
                </a:cubicBezTo>
                <a:lnTo>
                  <a:pt x="161076" y="31236"/>
                </a:lnTo>
                <a:cubicBezTo>
                  <a:pt x="161025" y="31539"/>
                  <a:pt x="160760" y="31746"/>
                  <a:pt x="160461" y="31746"/>
                </a:cubicBezTo>
                <a:cubicBezTo>
                  <a:pt x="160443" y="31746"/>
                  <a:pt x="160425" y="31746"/>
                  <a:pt x="160407" y="31744"/>
                </a:cubicBezTo>
                <a:lnTo>
                  <a:pt x="156713" y="31182"/>
                </a:lnTo>
                <a:cubicBezTo>
                  <a:pt x="156365" y="31128"/>
                  <a:pt x="156151" y="30807"/>
                  <a:pt x="156204" y="30486"/>
                </a:cubicBezTo>
                <a:lnTo>
                  <a:pt x="156927" y="25749"/>
                </a:lnTo>
                <a:cubicBezTo>
                  <a:pt x="156975" y="25461"/>
                  <a:pt x="157217" y="25259"/>
                  <a:pt x="157498" y="25259"/>
                </a:cubicBezTo>
                <a:close/>
                <a:moveTo>
                  <a:pt x="166393" y="26598"/>
                </a:moveTo>
                <a:cubicBezTo>
                  <a:pt x="166422" y="26598"/>
                  <a:pt x="166452" y="26600"/>
                  <a:pt x="166482" y="26605"/>
                </a:cubicBezTo>
                <a:lnTo>
                  <a:pt x="170203" y="27167"/>
                </a:lnTo>
                <a:cubicBezTo>
                  <a:pt x="170524" y="27221"/>
                  <a:pt x="170738" y="27515"/>
                  <a:pt x="170685" y="27863"/>
                </a:cubicBezTo>
                <a:lnTo>
                  <a:pt x="169989" y="32574"/>
                </a:lnTo>
                <a:cubicBezTo>
                  <a:pt x="169940" y="32865"/>
                  <a:pt x="169672" y="33090"/>
                  <a:pt x="169383" y="33090"/>
                </a:cubicBezTo>
                <a:cubicBezTo>
                  <a:pt x="169353" y="33090"/>
                  <a:pt x="169323" y="33087"/>
                  <a:pt x="169293" y="33082"/>
                </a:cubicBezTo>
                <a:lnTo>
                  <a:pt x="165599" y="32520"/>
                </a:lnTo>
                <a:cubicBezTo>
                  <a:pt x="165278" y="32467"/>
                  <a:pt x="165037" y="32172"/>
                  <a:pt x="165091" y="31851"/>
                </a:cubicBezTo>
                <a:lnTo>
                  <a:pt x="165813" y="27114"/>
                </a:lnTo>
                <a:cubicBezTo>
                  <a:pt x="165862" y="26823"/>
                  <a:pt x="166108" y="26598"/>
                  <a:pt x="166393" y="26598"/>
                </a:cubicBezTo>
                <a:close/>
                <a:moveTo>
                  <a:pt x="175341" y="27941"/>
                </a:moveTo>
                <a:cubicBezTo>
                  <a:pt x="175359" y="27941"/>
                  <a:pt x="175377" y="27942"/>
                  <a:pt x="175395" y="27943"/>
                </a:cubicBezTo>
                <a:lnTo>
                  <a:pt x="179089" y="28505"/>
                </a:lnTo>
                <a:cubicBezTo>
                  <a:pt x="179410" y="28559"/>
                  <a:pt x="179651" y="28880"/>
                  <a:pt x="179598" y="29201"/>
                </a:cubicBezTo>
                <a:lnTo>
                  <a:pt x="178875" y="33939"/>
                </a:lnTo>
                <a:cubicBezTo>
                  <a:pt x="178827" y="34227"/>
                  <a:pt x="178585" y="34429"/>
                  <a:pt x="178285" y="34429"/>
                </a:cubicBezTo>
                <a:cubicBezTo>
                  <a:pt x="178250" y="34429"/>
                  <a:pt x="178215" y="34426"/>
                  <a:pt x="178179" y="34421"/>
                </a:cubicBezTo>
                <a:lnTo>
                  <a:pt x="174485" y="33859"/>
                </a:lnTo>
                <a:cubicBezTo>
                  <a:pt x="174164" y="33805"/>
                  <a:pt x="173950" y="33511"/>
                  <a:pt x="173977" y="33189"/>
                </a:cubicBezTo>
                <a:lnTo>
                  <a:pt x="174699" y="28452"/>
                </a:lnTo>
                <a:cubicBezTo>
                  <a:pt x="174750" y="28149"/>
                  <a:pt x="175039" y="27941"/>
                  <a:pt x="175341" y="27941"/>
                </a:cubicBezTo>
                <a:close/>
                <a:moveTo>
                  <a:pt x="184182" y="29300"/>
                </a:moveTo>
                <a:cubicBezTo>
                  <a:pt x="184215" y="29300"/>
                  <a:pt x="184248" y="29303"/>
                  <a:pt x="184282" y="29308"/>
                </a:cubicBezTo>
                <a:lnTo>
                  <a:pt x="187975" y="29870"/>
                </a:lnTo>
                <a:cubicBezTo>
                  <a:pt x="188296" y="29924"/>
                  <a:pt x="188537" y="30218"/>
                  <a:pt x="188484" y="30540"/>
                </a:cubicBezTo>
                <a:lnTo>
                  <a:pt x="187761" y="35277"/>
                </a:lnTo>
                <a:cubicBezTo>
                  <a:pt x="187711" y="35580"/>
                  <a:pt x="187446" y="35788"/>
                  <a:pt x="187146" y="35788"/>
                </a:cubicBezTo>
                <a:cubicBezTo>
                  <a:pt x="187128" y="35788"/>
                  <a:pt x="187110" y="35787"/>
                  <a:pt x="187092" y="35786"/>
                </a:cubicBezTo>
                <a:lnTo>
                  <a:pt x="183398" y="35224"/>
                </a:lnTo>
                <a:cubicBezTo>
                  <a:pt x="183050" y="35170"/>
                  <a:pt x="182836" y="34849"/>
                  <a:pt x="182890" y="34528"/>
                </a:cubicBezTo>
                <a:lnTo>
                  <a:pt x="183612" y="29790"/>
                </a:lnTo>
                <a:cubicBezTo>
                  <a:pt x="183636" y="29502"/>
                  <a:pt x="183897" y="29300"/>
                  <a:pt x="184182" y="29300"/>
                </a:cubicBezTo>
                <a:close/>
                <a:moveTo>
                  <a:pt x="193078" y="30639"/>
                </a:moveTo>
                <a:cubicBezTo>
                  <a:pt x="193108" y="30639"/>
                  <a:pt x="193138" y="30642"/>
                  <a:pt x="193168" y="30647"/>
                </a:cubicBezTo>
                <a:lnTo>
                  <a:pt x="196888" y="31209"/>
                </a:lnTo>
                <a:cubicBezTo>
                  <a:pt x="197209" y="31262"/>
                  <a:pt x="197424" y="31557"/>
                  <a:pt x="197370" y="31878"/>
                </a:cubicBezTo>
                <a:lnTo>
                  <a:pt x="196647" y="36615"/>
                </a:lnTo>
                <a:cubicBezTo>
                  <a:pt x="196623" y="36906"/>
                  <a:pt x="196357" y="37131"/>
                  <a:pt x="196069" y="37131"/>
                </a:cubicBezTo>
                <a:cubicBezTo>
                  <a:pt x="196039" y="37131"/>
                  <a:pt x="196008" y="37129"/>
                  <a:pt x="195978" y="37124"/>
                </a:cubicBezTo>
                <a:lnTo>
                  <a:pt x="192285" y="36562"/>
                </a:lnTo>
                <a:cubicBezTo>
                  <a:pt x="191963" y="36508"/>
                  <a:pt x="191722" y="36214"/>
                  <a:pt x="191776" y="35893"/>
                </a:cubicBezTo>
                <a:lnTo>
                  <a:pt x="192499" y="31155"/>
                </a:lnTo>
                <a:cubicBezTo>
                  <a:pt x="192547" y="30864"/>
                  <a:pt x="192793" y="30639"/>
                  <a:pt x="193078" y="30639"/>
                </a:cubicBezTo>
                <a:close/>
                <a:moveTo>
                  <a:pt x="202022" y="31983"/>
                </a:moveTo>
                <a:cubicBezTo>
                  <a:pt x="202042" y="31983"/>
                  <a:pt x="202061" y="31983"/>
                  <a:pt x="202081" y="31985"/>
                </a:cubicBezTo>
                <a:lnTo>
                  <a:pt x="205774" y="32547"/>
                </a:lnTo>
                <a:cubicBezTo>
                  <a:pt x="206096" y="32601"/>
                  <a:pt x="206310" y="32922"/>
                  <a:pt x="206283" y="33243"/>
                </a:cubicBezTo>
                <a:lnTo>
                  <a:pt x="205560" y="37980"/>
                </a:lnTo>
                <a:cubicBezTo>
                  <a:pt x="205512" y="38268"/>
                  <a:pt x="205249" y="38470"/>
                  <a:pt x="204964" y="38470"/>
                </a:cubicBezTo>
                <a:cubicBezTo>
                  <a:pt x="204931" y="38470"/>
                  <a:pt x="204898" y="38468"/>
                  <a:pt x="204864" y="38462"/>
                </a:cubicBezTo>
                <a:lnTo>
                  <a:pt x="201171" y="37900"/>
                </a:lnTo>
                <a:cubicBezTo>
                  <a:pt x="200850" y="37873"/>
                  <a:pt x="200635" y="37552"/>
                  <a:pt x="200662" y="37231"/>
                </a:cubicBezTo>
                <a:lnTo>
                  <a:pt x="201385" y="32493"/>
                </a:lnTo>
                <a:cubicBezTo>
                  <a:pt x="201435" y="32190"/>
                  <a:pt x="201700" y="31983"/>
                  <a:pt x="202022" y="31983"/>
                </a:cubicBezTo>
                <a:close/>
                <a:moveTo>
                  <a:pt x="210868" y="33342"/>
                </a:moveTo>
                <a:cubicBezTo>
                  <a:pt x="210901" y="33342"/>
                  <a:pt x="210934" y="33344"/>
                  <a:pt x="210967" y="33350"/>
                </a:cubicBezTo>
                <a:lnTo>
                  <a:pt x="214661" y="33912"/>
                </a:lnTo>
                <a:cubicBezTo>
                  <a:pt x="214982" y="33966"/>
                  <a:pt x="215223" y="34260"/>
                  <a:pt x="215169" y="34581"/>
                </a:cubicBezTo>
                <a:lnTo>
                  <a:pt x="214446" y="39319"/>
                </a:lnTo>
                <a:cubicBezTo>
                  <a:pt x="214398" y="39610"/>
                  <a:pt x="214152" y="39835"/>
                  <a:pt x="213867" y="39835"/>
                </a:cubicBezTo>
                <a:cubicBezTo>
                  <a:pt x="213838" y="39835"/>
                  <a:pt x="213808" y="39832"/>
                  <a:pt x="213777" y="39827"/>
                </a:cubicBezTo>
                <a:lnTo>
                  <a:pt x="210057" y="39265"/>
                </a:lnTo>
                <a:cubicBezTo>
                  <a:pt x="209736" y="39212"/>
                  <a:pt x="209522" y="38917"/>
                  <a:pt x="209575" y="38569"/>
                </a:cubicBezTo>
                <a:lnTo>
                  <a:pt x="210298" y="33859"/>
                </a:lnTo>
                <a:cubicBezTo>
                  <a:pt x="210322" y="33546"/>
                  <a:pt x="210583" y="33342"/>
                  <a:pt x="210868" y="33342"/>
                </a:cubicBezTo>
                <a:close/>
                <a:moveTo>
                  <a:pt x="219763" y="34681"/>
                </a:moveTo>
                <a:cubicBezTo>
                  <a:pt x="219793" y="34681"/>
                  <a:pt x="219823" y="34683"/>
                  <a:pt x="219853" y="34688"/>
                </a:cubicBezTo>
                <a:lnTo>
                  <a:pt x="223547" y="35250"/>
                </a:lnTo>
                <a:cubicBezTo>
                  <a:pt x="223895" y="35304"/>
                  <a:pt x="224109" y="35598"/>
                  <a:pt x="224055" y="35946"/>
                </a:cubicBezTo>
                <a:lnTo>
                  <a:pt x="223333" y="40684"/>
                </a:lnTo>
                <a:cubicBezTo>
                  <a:pt x="223285" y="40972"/>
                  <a:pt x="223043" y="41174"/>
                  <a:pt x="222762" y="41174"/>
                </a:cubicBezTo>
                <a:cubicBezTo>
                  <a:pt x="222730" y="41174"/>
                  <a:pt x="222697" y="41171"/>
                  <a:pt x="222664" y="41166"/>
                </a:cubicBezTo>
                <a:lnTo>
                  <a:pt x="218970" y="40603"/>
                </a:lnTo>
                <a:cubicBezTo>
                  <a:pt x="218622" y="40577"/>
                  <a:pt x="218408" y="40256"/>
                  <a:pt x="218461" y="39934"/>
                </a:cubicBezTo>
                <a:lnTo>
                  <a:pt x="219184" y="35197"/>
                </a:lnTo>
                <a:cubicBezTo>
                  <a:pt x="219232" y="34906"/>
                  <a:pt x="219479" y="34681"/>
                  <a:pt x="219763" y="34681"/>
                </a:cubicBezTo>
                <a:close/>
                <a:moveTo>
                  <a:pt x="228660" y="36045"/>
                </a:moveTo>
                <a:cubicBezTo>
                  <a:pt x="228695" y="36045"/>
                  <a:pt x="228730" y="36048"/>
                  <a:pt x="228766" y="36053"/>
                </a:cubicBezTo>
                <a:lnTo>
                  <a:pt x="232460" y="36615"/>
                </a:lnTo>
                <a:cubicBezTo>
                  <a:pt x="232781" y="36642"/>
                  <a:pt x="232995" y="36963"/>
                  <a:pt x="232942" y="37285"/>
                </a:cubicBezTo>
                <a:lnTo>
                  <a:pt x="232246" y="42022"/>
                </a:lnTo>
                <a:cubicBezTo>
                  <a:pt x="232195" y="42325"/>
                  <a:pt x="231906" y="42533"/>
                  <a:pt x="231604" y="42533"/>
                </a:cubicBezTo>
                <a:cubicBezTo>
                  <a:pt x="231586" y="42533"/>
                  <a:pt x="231568" y="42532"/>
                  <a:pt x="231550" y="42531"/>
                </a:cubicBezTo>
                <a:lnTo>
                  <a:pt x="227856" y="41969"/>
                </a:lnTo>
                <a:cubicBezTo>
                  <a:pt x="227535" y="41915"/>
                  <a:pt x="227294" y="41594"/>
                  <a:pt x="227348" y="41273"/>
                </a:cubicBezTo>
                <a:lnTo>
                  <a:pt x="228070" y="36535"/>
                </a:lnTo>
                <a:cubicBezTo>
                  <a:pt x="228118" y="36247"/>
                  <a:pt x="228360" y="36045"/>
                  <a:pt x="228660" y="36045"/>
                </a:cubicBezTo>
                <a:close/>
                <a:moveTo>
                  <a:pt x="237562" y="37384"/>
                </a:moveTo>
                <a:cubicBezTo>
                  <a:pt x="237592" y="37384"/>
                  <a:pt x="237622" y="37387"/>
                  <a:pt x="237652" y="37392"/>
                </a:cubicBezTo>
                <a:lnTo>
                  <a:pt x="241346" y="37954"/>
                </a:lnTo>
                <a:cubicBezTo>
                  <a:pt x="241667" y="38007"/>
                  <a:pt x="241908" y="38302"/>
                  <a:pt x="241854" y="38623"/>
                </a:cubicBezTo>
                <a:lnTo>
                  <a:pt x="241132" y="43360"/>
                </a:lnTo>
                <a:cubicBezTo>
                  <a:pt x="241083" y="43651"/>
                  <a:pt x="240837" y="43876"/>
                  <a:pt x="240533" y="43876"/>
                </a:cubicBezTo>
                <a:cubicBezTo>
                  <a:pt x="240501" y="43876"/>
                  <a:pt x="240469" y="43874"/>
                  <a:pt x="240436" y="43869"/>
                </a:cubicBezTo>
                <a:lnTo>
                  <a:pt x="236742" y="43307"/>
                </a:lnTo>
                <a:cubicBezTo>
                  <a:pt x="236421" y="43253"/>
                  <a:pt x="236207" y="42959"/>
                  <a:pt x="236260" y="42638"/>
                </a:cubicBezTo>
                <a:lnTo>
                  <a:pt x="236956" y="37900"/>
                </a:lnTo>
                <a:cubicBezTo>
                  <a:pt x="237005" y="37609"/>
                  <a:pt x="237273" y="37384"/>
                  <a:pt x="237562" y="37384"/>
                </a:cubicBezTo>
                <a:close/>
                <a:moveTo>
                  <a:pt x="246484" y="38728"/>
                </a:moveTo>
                <a:cubicBezTo>
                  <a:pt x="246502" y="38728"/>
                  <a:pt x="246520" y="38728"/>
                  <a:pt x="246538" y="38730"/>
                </a:cubicBezTo>
                <a:lnTo>
                  <a:pt x="250232" y="39292"/>
                </a:lnTo>
                <a:cubicBezTo>
                  <a:pt x="250553" y="39345"/>
                  <a:pt x="250794" y="39667"/>
                  <a:pt x="250741" y="39988"/>
                </a:cubicBezTo>
                <a:lnTo>
                  <a:pt x="250018" y="44699"/>
                </a:lnTo>
                <a:cubicBezTo>
                  <a:pt x="249970" y="45011"/>
                  <a:pt x="249728" y="45215"/>
                  <a:pt x="249447" y="45215"/>
                </a:cubicBezTo>
                <a:cubicBezTo>
                  <a:pt x="249415" y="45215"/>
                  <a:pt x="249382" y="45213"/>
                  <a:pt x="249349" y="45207"/>
                </a:cubicBezTo>
                <a:lnTo>
                  <a:pt x="245655" y="44645"/>
                </a:lnTo>
                <a:cubicBezTo>
                  <a:pt x="245307" y="44592"/>
                  <a:pt x="245093" y="44297"/>
                  <a:pt x="245147" y="43976"/>
                </a:cubicBezTo>
                <a:lnTo>
                  <a:pt x="245869" y="39238"/>
                </a:lnTo>
                <a:cubicBezTo>
                  <a:pt x="245920" y="38935"/>
                  <a:pt x="246185" y="38728"/>
                  <a:pt x="246484" y="38728"/>
                </a:cubicBezTo>
                <a:close/>
                <a:moveTo>
                  <a:pt x="255326" y="40087"/>
                </a:moveTo>
                <a:cubicBezTo>
                  <a:pt x="255359" y="40087"/>
                  <a:pt x="255392" y="40089"/>
                  <a:pt x="255425" y="40095"/>
                </a:cubicBezTo>
                <a:lnTo>
                  <a:pt x="259145" y="40657"/>
                </a:lnTo>
                <a:cubicBezTo>
                  <a:pt x="259466" y="40711"/>
                  <a:pt x="259680" y="41005"/>
                  <a:pt x="259627" y="41326"/>
                </a:cubicBezTo>
                <a:lnTo>
                  <a:pt x="258931" y="46064"/>
                </a:lnTo>
                <a:cubicBezTo>
                  <a:pt x="258880" y="46367"/>
                  <a:pt x="258592" y="46574"/>
                  <a:pt x="258289" y="46574"/>
                </a:cubicBezTo>
                <a:cubicBezTo>
                  <a:pt x="258271" y="46574"/>
                  <a:pt x="258253" y="46574"/>
                  <a:pt x="258235" y="46572"/>
                </a:cubicBezTo>
                <a:lnTo>
                  <a:pt x="254541" y="46010"/>
                </a:lnTo>
                <a:cubicBezTo>
                  <a:pt x="254220" y="45957"/>
                  <a:pt x="253979" y="45635"/>
                  <a:pt x="254033" y="45314"/>
                </a:cubicBezTo>
                <a:lnTo>
                  <a:pt x="254756" y="40577"/>
                </a:lnTo>
                <a:cubicBezTo>
                  <a:pt x="254804" y="40289"/>
                  <a:pt x="255045" y="40087"/>
                  <a:pt x="255326" y="40087"/>
                </a:cubicBezTo>
                <a:close/>
                <a:moveTo>
                  <a:pt x="264247" y="41426"/>
                </a:moveTo>
                <a:cubicBezTo>
                  <a:pt x="264277" y="41426"/>
                  <a:pt x="264307" y="41428"/>
                  <a:pt x="264338" y="41433"/>
                </a:cubicBezTo>
                <a:lnTo>
                  <a:pt x="268031" y="41995"/>
                </a:lnTo>
                <a:cubicBezTo>
                  <a:pt x="268352" y="42049"/>
                  <a:pt x="268567" y="42343"/>
                  <a:pt x="268540" y="42664"/>
                </a:cubicBezTo>
                <a:lnTo>
                  <a:pt x="267817" y="47402"/>
                </a:lnTo>
                <a:cubicBezTo>
                  <a:pt x="267769" y="47693"/>
                  <a:pt x="267523" y="47918"/>
                  <a:pt x="267218" y="47918"/>
                </a:cubicBezTo>
                <a:cubicBezTo>
                  <a:pt x="267186" y="47918"/>
                  <a:pt x="267154" y="47916"/>
                  <a:pt x="267121" y="47910"/>
                </a:cubicBezTo>
                <a:lnTo>
                  <a:pt x="263428" y="47348"/>
                </a:lnTo>
                <a:cubicBezTo>
                  <a:pt x="263106" y="47295"/>
                  <a:pt x="262892" y="47000"/>
                  <a:pt x="262919" y="46679"/>
                </a:cubicBezTo>
                <a:lnTo>
                  <a:pt x="263642" y="41942"/>
                </a:lnTo>
                <a:cubicBezTo>
                  <a:pt x="263690" y="41651"/>
                  <a:pt x="263958" y="41426"/>
                  <a:pt x="264247" y="41426"/>
                </a:cubicBezTo>
                <a:close/>
                <a:moveTo>
                  <a:pt x="13768" y="13536"/>
                </a:moveTo>
                <a:cubicBezTo>
                  <a:pt x="13800" y="13536"/>
                  <a:pt x="13832" y="13538"/>
                  <a:pt x="13865" y="13543"/>
                </a:cubicBezTo>
                <a:lnTo>
                  <a:pt x="61909" y="20824"/>
                </a:lnTo>
                <a:cubicBezTo>
                  <a:pt x="62257" y="20877"/>
                  <a:pt x="62525" y="21198"/>
                  <a:pt x="62471" y="21573"/>
                </a:cubicBezTo>
                <a:lnTo>
                  <a:pt x="56342" y="61936"/>
                </a:lnTo>
                <a:cubicBezTo>
                  <a:pt x="56293" y="62275"/>
                  <a:pt x="56003" y="62505"/>
                  <a:pt x="55670" y="62505"/>
                </a:cubicBezTo>
                <a:cubicBezTo>
                  <a:pt x="55635" y="62505"/>
                  <a:pt x="55601" y="62503"/>
                  <a:pt x="55566" y="62498"/>
                </a:cubicBezTo>
                <a:lnTo>
                  <a:pt x="7548" y="55218"/>
                </a:lnTo>
                <a:cubicBezTo>
                  <a:pt x="7173" y="55164"/>
                  <a:pt x="6932" y="54816"/>
                  <a:pt x="6986" y="54441"/>
                </a:cubicBezTo>
                <a:lnTo>
                  <a:pt x="13115" y="14105"/>
                </a:lnTo>
                <a:cubicBezTo>
                  <a:pt x="13164" y="13766"/>
                  <a:pt x="13454" y="13536"/>
                  <a:pt x="13768" y="13536"/>
                </a:cubicBezTo>
                <a:close/>
                <a:moveTo>
                  <a:pt x="6620" y="60241"/>
                </a:moveTo>
                <a:cubicBezTo>
                  <a:pt x="6652" y="60241"/>
                  <a:pt x="6685" y="60244"/>
                  <a:pt x="6718" y="60249"/>
                </a:cubicBezTo>
                <a:lnTo>
                  <a:pt x="10412" y="60812"/>
                </a:lnTo>
                <a:cubicBezTo>
                  <a:pt x="10733" y="60865"/>
                  <a:pt x="10947" y="61159"/>
                  <a:pt x="10921" y="61481"/>
                </a:cubicBezTo>
                <a:lnTo>
                  <a:pt x="10198" y="66218"/>
                </a:lnTo>
                <a:cubicBezTo>
                  <a:pt x="10149" y="66509"/>
                  <a:pt x="9903" y="66734"/>
                  <a:pt x="9599" y="66734"/>
                </a:cubicBezTo>
                <a:cubicBezTo>
                  <a:pt x="9567" y="66734"/>
                  <a:pt x="9535" y="66732"/>
                  <a:pt x="9502" y="66727"/>
                </a:cubicBezTo>
                <a:lnTo>
                  <a:pt x="5808" y="66165"/>
                </a:lnTo>
                <a:cubicBezTo>
                  <a:pt x="5487" y="66111"/>
                  <a:pt x="5273" y="65817"/>
                  <a:pt x="5300" y="65469"/>
                </a:cubicBezTo>
                <a:lnTo>
                  <a:pt x="6022" y="60758"/>
                </a:lnTo>
                <a:cubicBezTo>
                  <a:pt x="6070" y="60446"/>
                  <a:pt x="6334" y="60241"/>
                  <a:pt x="6620" y="60241"/>
                </a:cubicBezTo>
                <a:close/>
                <a:moveTo>
                  <a:pt x="15514" y="61580"/>
                </a:moveTo>
                <a:cubicBezTo>
                  <a:pt x="15544" y="61580"/>
                  <a:pt x="15574" y="61583"/>
                  <a:pt x="15604" y="61588"/>
                </a:cubicBezTo>
                <a:lnTo>
                  <a:pt x="19298" y="62150"/>
                </a:lnTo>
                <a:cubicBezTo>
                  <a:pt x="19619" y="62203"/>
                  <a:pt x="19860" y="62498"/>
                  <a:pt x="19807" y="62846"/>
                </a:cubicBezTo>
                <a:lnTo>
                  <a:pt x="19084" y="67556"/>
                </a:lnTo>
                <a:cubicBezTo>
                  <a:pt x="19036" y="67869"/>
                  <a:pt x="18794" y="68073"/>
                  <a:pt x="18513" y="68073"/>
                </a:cubicBezTo>
                <a:cubicBezTo>
                  <a:pt x="18481" y="68073"/>
                  <a:pt x="18448" y="68071"/>
                  <a:pt x="18415" y="68065"/>
                </a:cubicBezTo>
                <a:lnTo>
                  <a:pt x="14694" y="67503"/>
                </a:lnTo>
                <a:cubicBezTo>
                  <a:pt x="14373" y="67449"/>
                  <a:pt x="14159" y="67155"/>
                  <a:pt x="14213" y="66834"/>
                </a:cubicBezTo>
                <a:lnTo>
                  <a:pt x="14935" y="62096"/>
                </a:lnTo>
                <a:cubicBezTo>
                  <a:pt x="14960" y="61805"/>
                  <a:pt x="15225" y="61580"/>
                  <a:pt x="15514" y="61580"/>
                </a:cubicBezTo>
                <a:close/>
                <a:moveTo>
                  <a:pt x="24392" y="62945"/>
                </a:moveTo>
                <a:cubicBezTo>
                  <a:pt x="24425" y="62945"/>
                  <a:pt x="24458" y="62947"/>
                  <a:pt x="24491" y="62953"/>
                </a:cubicBezTo>
                <a:lnTo>
                  <a:pt x="28184" y="63515"/>
                </a:lnTo>
                <a:cubicBezTo>
                  <a:pt x="28532" y="63542"/>
                  <a:pt x="28746" y="63863"/>
                  <a:pt x="28693" y="64184"/>
                </a:cubicBezTo>
                <a:lnTo>
                  <a:pt x="27970" y="68922"/>
                </a:lnTo>
                <a:cubicBezTo>
                  <a:pt x="27945" y="69225"/>
                  <a:pt x="27658" y="69432"/>
                  <a:pt x="27355" y="69432"/>
                </a:cubicBezTo>
                <a:cubicBezTo>
                  <a:pt x="27337" y="69432"/>
                  <a:pt x="27319" y="69432"/>
                  <a:pt x="27301" y="69430"/>
                </a:cubicBezTo>
                <a:lnTo>
                  <a:pt x="23607" y="68868"/>
                </a:lnTo>
                <a:cubicBezTo>
                  <a:pt x="23286" y="68814"/>
                  <a:pt x="23045" y="68493"/>
                  <a:pt x="23099" y="68172"/>
                </a:cubicBezTo>
                <a:lnTo>
                  <a:pt x="23822" y="63435"/>
                </a:lnTo>
                <a:cubicBezTo>
                  <a:pt x="23870" y="63147"/>
                  <a:pt x="24111" y="62945"/>
                  <a:pt x="24392" y="62945"/>
                </a:cubicBezTo>
                <a:close/>
                <a:moveTo>
                  <a:pt x="67132" y="21619"/>
                </a:moveTo>
                <a:cubicBezTo>
                  <a:pt x="67166" y="21619"/>
                  <a:pt x="67200" y="21622"/>
                  <a:pt x="67235" y="21627"/>
                </a:cubicBezTo>
                <a:lnTo>
                  <a:pt x="115253" y="28907"/>
                </a:lnTo>
                <a:cubicBezTo>
                  <a:pt x="115628" y="28960"/>
                  <a:pt x="115869" y="29308"/>
                  <a:pt x="115815" y="29656"/>
                </a:cubicBezTo>
                <a:lnTo>
                  <a:pt x="109713" y="70019"/>
                </a:lnTo>
                <a:cubicBezTo>
                  <a:pt x="109640" y="70359"/>
                  <a:pt x="109369" y="70588"/>
                  <a:pt x="109040" y="70588"/>
                </a:cubicBezTo>
                <a:cubicBezTo>
                  <a:pt x="109006" y="70588"/>
                  <a:pt x="108971" y="70586"/>
                  <a:pt x="108936" y="70581"/>
                </a:cubicBezTo>
                <a:lnTo>
                  <a:pt x="60919" y="63301"/>
                </a:lnTo>
                <a:cubicBezTo>
                  <a:pt x="60544" y="63247"/>
                  <a:pt x="60303" y="62899"/>
                  <a:pt x="60357" y="62551"/>
                </a:cubicBezTo>
                <a:lnTo>
                  <a:pt x="66459" y="22189"/>
                </a:lnTo>
                <a:cubicBezTo>
                  <a:pt x="66532" y="21849"/>
                  <a:pt x="66803" y="21619"/>
                  <a:pt x="67132" y="21619"/>
                </a:cubicBezTo>
                <a:close/>
                <a:moveTo>
                  <a:pt x="33307" y="64284"/>
                </a:moveTo>
                <a:cubicBezTo>
                  <a:pt x="33339" y="64284"/>
                  <a:pt x="33371" y="64286"/>
                  <a:pt x="33404" y="64291"/>
                </a:cubicBezTo>
                <a:lnTo>
                  <a:pt x="37097" y="64853"/>
                </a:lnTo>
                <a:cubicBezTo>
                  <a:pt x="37418" y="64907"/>
                  <a:pt x="37633" y="65201"/>
                  <a:pt x="37606" y="65522"/>
                </a:cubicBezTo>
                <a:lnTo>
                  <a:pt x="36883" y="70260"/>
                </a:lnTo>
                <a:cubicBezTo>
                  <a:pt x="36835" y="70551"/>
                  <a:pt x="36567" y="70776"/>
                  <a:pt x="36278" y="70776"/>
                </a:cubicBezTo>
                <a:cubicBezTo>
                  <a:pt x="36248" y="70776"/>
                  <a:pt x="36218" y="70773"/>
                  <a:pt x="36187" y="70768"/>
                </a:cubicBezTo>
                <a:lnTo>
                  <a:pt x="32494" y="70206"/>
                </a:lnTo>
                <a:cubicBezTo>
                  <a:pt x="32172" y="70153"/>
                  <a:pt x="31958" y="69858"/>
                  <a:pt x="31985" y="69537"/>
                </a:cubicBezTo>
                <a:lnTo>
                  <a:pt x="32708" y="64800"/>
                </a:lnTo>
                <a:cubicBezTo>
                  <a:pt x="32756" y="64509"/>
                  <a:pt x="33002" y="64284"/>
                  <a:pt x="33307" y="64284"/>
                </a:cubicBezTo>
                <a:close/>
                <a:moveTo>
                  <a:pt x="42236" y="65627"/>
                </a:moveTo>
                <a:cubicBezTo>
                  <a:pt x="42254" y="65627"/>
                  <a:pt x="42272" y="65628"/>
                  <a:pt x="42290" y="65629"/>
                </a:cubicBezTo>
                <a:lnTo>
                  <a:pt x="45984" y="66191"/>
                </a:lnTo>
                <a:cubicBezTo>
                  <a:pt x="46305" y="66245"/>
                  <a:pt x="46546" y="66566"/>
                  <a:pt x="46492" y="66887"/>
                </a:cubicBezTo>
                <a:lnTo>
                  <a:pt x="45769" y="71625"/>
                </a:lnTo>
                <a:cubicBezTo>
                  <a:pt x="45721" y="71913"/>
                  <a:pt x="45480" y="72115"/>
                  <a:pt x="45199" y="72115"/>
                </a:cubicBezTo>
                <a:cubicBezTo>
                  <a:pt x="45166" y="72115"/>
                  <a:pt x="45133" y="72112"/>
                  <a:pt x="45100" y="72107"/>
                </a:cubicBezTo>
                <a:lnTo>
                  <a:pt x="41380" y="71545"/>
                </a:lnTo>
                <a:cubicBezTo>
                  <a:pt x="41059" y="71491"/>
                  <a:pt x="40844" y="71197"/>
                  <a:pt x="40898" y="70875"/>
                </a:cubicBezTo>
                <a:lnTo>
                  <a:pt x="41594" y="66138"/>
                </a:lnTo>
                <a:cubicBezTo>
                  <a:pt x="41644" y="65835"/>
                  <a:pt x="41933" y="65627"/>
                  <a:pt x="42236" y="65627"/>
                </a:cubicBezTo>
                <a:close/>
                <a:moveTo>
                  <a:pt x="51078" y="66986"/>
                </a:moveTo>
                <a:cubicBezTo>
                  <a:pt x="51110" y="66986"/>
                  <a:pt x="51143" y="66989"/>
                  <a:pt x="51176" y="66994"/>
                </a:cubicBezTo>
                <a:lnTo>
                  <a:pt x="54870" y="67556"/>
                </a:lnTo>
                <a:cubicBezTo>
                  <a:pt x="55218" y="67610"/>
                  <a:pt x="55432" y="67904"/>
                  <a:pt x="55378" y="68226"/>
                </a:cubicBezTo>
                <a:lnTo>
                  <a:pt x="54656" y="72963"/>
                </a:lnTo>
                <a:cubicBezTo>
                  <a:pt x="54605" y="73266"/>
                  <a:pt x="54340" y="73474"/>
                  <a:pt x="54041" y="73474"/>
                </a:cubicBezTo>
                <a:cubicBezTo>
                  <a:pt x="54023" y="73474"/>
                  <a:pt x="54005" y="73473"/>
                  <a:pt x="53986" y="73472"/>
                </a:cubicBezTo>
                <a:lnTo>
                  <a:pt x="50293" y="72910"/>
                </a:lnTo>
                <a:cubicBezTo>
                  <a:pt x="49945" y="72856"/>
                  <a:pt x="49731" y="72535"/>
                  <a:pt x="49784" y="72214"/>
                </a:cubicBezTo>
                <a:lnTo>
                  <a:pt x="50507" y="67503"/>
                </a:lnTo>
                <a:cubicBezTo>
                  <a:pt x="50555" y="67191"/>
                  <a:pt x="50797" y="66986"/>
                  <a:pt x="51078" y="66986"/>
                </a:cubicBezTo>
                <a:close/>
                <a:moveTo>
                  <a:pt x="59972" y="68325"/>
                </a:moveTo>
                <a:cubicBezTo>
                  <a:pt x="60002" y="68325"/>
                  <a:pt x="60032" y="68328"/>
                  <a:pt x="60062" y="68333"/>
                </a:cubicBezTo>
                <a:lnTo>
                  <a:pt x="63783" y="68895"/>
                </a:lnTo>
                <a:cubicBezTo>
                  <a:pt x="64104" y="68948"/>
                  <a:pt x="64318" y="69243"/>
                  <a:pt x="64264" y="69591"/>
                </a:cubicBezTo>
                <a:lnTo>
                  <a:pt x="63569" y="74301"/>
                </a:lnTo>
                <a:cubicBezTo>
                  <a:pt x="63520" y="74614"/>
                  <a:pt x="63257" y="74818"/>
                  <a:pt x="62971" y="74818"/>
                </a:cubicBezTo>
                <a:cubicBezTo>
                  <a:pt x="62939" y="74818"/>
                  <a:pt x="62906" y="74815"/>
                  <a:pt x="62873" y="74810"/>
                </a:cubicBezTo>
                <a:lnTo>
                  <a:pt x="59179" y="74248"/>
                </a:lnTo>
                <a:cubicBezTo>
                  <a:pt x="58858" y="74194"/>
                  <a:pt x="58617" y="73900"/>
                  <a:pt x="58670" y="73579"/>
                </a:cubicBezTo>
                <a:lnTo>
                  <a:pt x="59393" y="68841"/>
                </a:lnTo>
                <a:cubicBezTo>
                  <a:pt x="59442" y="68550"/>
                  <a:pt x="59688" y="68325"/>
                  <a:pt x="59972" y="68325"/>
                </a:cubicBezTo>
                <a:close/>
                <a:moveTo>
                  <a:pt x="68876" y="69690"/>
                </a:moveTo>
                <a:cubicBezTo>
                  <a:pt x="68909" y="69690"/>
                  <a:pt x="68942" y="69692"/>
                  <a:pt x="68975" y="69698"/>
                </a:cubicBezTo>
                <a:lnTo>
                  <a:pt x="72669" y="70260"/>
                </a:lnTo>
                <a:cubicBezTo>
                  <a:pt x="72990" y="70287"/>
                  <a:pt x="73204" y="70608"/>
                  <a:pt x="73177" y="70929"/>
                </a:cubicBezTo>
                <a:lnTo>
                  <a:pt x="72455" y="75666"/>
                </a:lnTo>
                <a:cubicBezTo>
                  <a:pt x="72404" y="75970"/>
                  <a:pt x="72139" y="76177"/>
                  <a:pt x="71817" y="76177"/>
                </a:cubicBezTo>
                <a:cubicBezTo>
                  <a:pt x="71798" y="76177"/>
                  <a:pt x="71778" y="76177"/>
                  <a:pt x="71759" y="76175"/>
                </a:cubicBezTo>
                <a:lnTo>
                  <a:pt x="68065" y="75613"/>
                </a:lnTo>
                <a:cubicBezTo>
                  <a:pt x="67744" y="75559"/>
                  <a:pt x="67530" y="75238"/>
                  <a:pt x="67557" y="74917"/>
                </a:cubicBezTo>
                <a:lnTo>
                  <a:pt x="68279" y="70180"/>
                </a:lnTo>
                <a:cubicBezTo>
                  <a:pt x="68327" y="69891"/>
                  <a:pt x="68591" y="69690"/>
                  <a:pt x="68876" y="69690"/>
                </a:cubicBezTo>
                <a:close/>
                <a:moveTo>
                  <a:pt x="77772" y="71029"/>
                </a:moveTo>
                <a:cubicBezTo>
                  <a:pt x="77801" y="71029"/>
                  <a:pt x="77831" y="71031"/>
                  <a:pt x="77861" y="71036"/>
                </a:cubicBezTo>
                <a:lnTo>
                  <a:pt x="81555" y="71598"/>
                </a:lnTo>
                <a:cubicBezTo>
                  <a:pt x="81876" y="71652"/>
                  <a:pt x="82117" y="71946"/>
                  <a:pt x="82064" y="72267"/>
                </a:cubicBezTo>
                <a:lnTo>
                  <a:pt x="81341" y="77005"/>
                </a:lnTo>
                <a:cubicBezTo>
                  <a:pt x="81292" y="77296"/>
                  <a:pt x="81046" y="77521"/>
                  <a:pt x="80762" y="77521"/>
                </a:cubicBezTo>
                <a:cubicBezTo>
                  <a:pt x="80732" y="77521"/>
                  <a:pt x="80702" y="77518"/>
                  <a:pt x="80672" y="77513"/>
                </a:cubicBezTo>
                <a:lnTo>
                  <a:pt x="76978" y="76951"/>
                </a:lnTo>
                <a:cubicBezTo>
                  <a:pt x="76630" y="76898"/>
                  <a:pt x="76416" y="76603"/>
                  <a:pt x="76470" y="76282"/>
                </a:cubicBezTo>
                <a:lnTo>
                  <a:pt x="77192" y="71545"/>
                </a:lnTo>
                <a:cubicBezTo>
                  <a:pt x="77241" y="71254"/>
                  <a:pt x="77487" y="71029"/>
                  <a:pt x="77772" y="71029"/>
                </a:cubicBezTo>
                <a:close/>
                <a:moveTo>
                  <a:pt x="120502" y="29702"/>
                </a:moveTo>
                <a:cubicBezTo>
                  <a:pt x="120536" y="29702"/>
                  <a:pt x="120571" y="29705"/>
                  <a:pt x="120606" y="29710"/>
                </a:cubicBezTo>
                <a:lnTo>
                  <a:pt x="168624" y="36990"/>
                </a:lnTo>
                <a:cubicBezTo>
                  <a:pt x="168998" y="37044"/>
                  <a:pt x="169239" y="37392"/>
                  <a:pt x="169186" y="37766"/>
                </a:cubicBezTo>
                <a:lnTo>
                  <a:pt x="163056" y="78129"/>
                </a:lnTo>
                <a:cubicBezTo>
                  <a:pt x="163008" y="78447"/>
                  <a:pt x="162713" y="78698"/>
                  <a:pt x="162397" y="78698"/>
                </a:cubicBezTo>
                <a:cubicBezTo>
                  <a:pt x="162367" y="78698"/>
                  <a:pt x="162337" y="78696"/>
                  <a:pt x="162307" y="78691"/>
                </a:cubicBezTo>
                <a:lnTo>
                  <a:pt x="114289" y="71384"/>
                </a:lnTo>
                <a:cubicBezTo>
                  <a:pt x="113915" y="71330"/>
                  <a:pt x="113647" y="71009"/>
                  <a:pt x="113727" y="70635"/>
                </a:cubicBezTo>
                <a:lnTo>
                  <a:pt x="119830" y="30272"/>
                </a:lnTo>
                <a:cubicBezTo>
                  <a:pt x="119878" y="29932"/>
                  <a:pt x="120169" y="29702"/>
                  <a:pt x="120502" y="29702"/>
                </a:cubicBezTo>
                <a:close/>
                <a:moveTo>
                  <a:pt x="86693" y="72372"/>
                </a:moveTo>
                <a:cubicBezTo>
                  <a:pt x="86711" y="72372"/>
                  <a:pt x="86729" y="72373"/>
                  <a:pt x="86748" y="72374"/>
                </a:cubicBezTo>
                <a:lnTo>
                  <a:pt x="90468" y="72936"/>
                </a:lnTo>
                <a:cubicBezTo>
                  <a:pt x="90789" y="72990"/>
                  <a:pt x="91003" y="73311"/>
                  <a:pt x="90950" y="73632"/>
                </a:cubicBezTo>
                <a:lnTo>
                  <a:pt x="90254" y="78370"/>
                </a:lnTo>
                <a:cubicBezTo>
                  <a:pt x="90206" y="78658"/>
                  <a:pt x="89943" y="78860"/>
                  <a:pt x="89657" y="78860"/>
                </a:cubicBezTo>
                <a:cubicBezTo>
                  <a:pt x="89624" y="78860"/>
                  <a:pt x="89591" y="78857"/>
                  <a:pt x="89558" y="78852"/>
                </a:cubicBezTo>
                <a:lnTo>
                  <a:pt x="85864" y="78290"/>
                </a:lnTo>
                <a:cubicBezTo>
                  <a:pt x="85543" y="78236"/>
                  <a:pt x="85302" y="77942"/>
                  <a:pt x="85356" y="77620"/>
                </a:cubicBezTo>
                <a:lnTo>
                  <a:pt x="86078" y="72883"/>
                </a:lnTo>
                <a:cubicBezTo>
                  <a:pt x="86129" y="72580"/>
                  <a:pt x="86394" y="72372"/>
                  <a:pt x="86693" y="72372"/>
                </a:cubicBezTo>
                <a:close/>
                <a:moveTo>
                  <a:pt x="95561" y="73731"/>
                </a:moveTo>
                <a:cubicBezTo>
                  <a:pt x="95594" y="73731"/>
                  <a:pt x="95627" y="73734"/>
                  <a:pt x="95661" y="73739"/>
                </a:cubicBezTo>
                <a:lnTo>
                  <a:pt x="99354" y="74301"/>
                </a:lnTo>
                <a:cubicBezTo>
                  <a:pt x="99675" y="74355"/>
                  <a:pt x="99890" y="74649"/>
                  <a:pt x="99863" y="74971"/>
                </a:cubicBezTo>
                <a:lnTo>
                  <a:pt x="99140" y="79708"/>
                </a:lnTo>
                <a:cubicBezTo>
                  <a:pt x="99090" y="80011"/>
                  <a:pt x="98825" y="80219"/>
                  <a:pt x="98503" y="80219"/>
                </a:cubicBezTo>
                <a:cubicBezTo>
                  <a:pt x="98483" y="80219"/>
                  <a:pt x="98464" y="80218"/>
                  <a:pt x="98444" y="80217"/>
                </a:cubicBezTo>
                <a:lnTo>
                  <a:pt x="94751" y="79655"/>
                </a:lnTo>
                <a:cubicBezTo>
                  <a:pt x="94429" y="79601"/>
                  <a:pt x="94215" y="79280"/>
                  <a:pt x="94242" y="78959"/>
                </a:cubicBezTo>
                <a:lnTo>
                  <a:pt x="94965" y="74221"/>
                </a:lnTo>
                <a:cubicBezTo>
                  <a:pt x="95013" y="73933"/>
                  <a:pt x="95276" y="73731"/>
                  <a:pt x="95561" y="73731"/>
                </a:cubicBezTo>
                <a:close/>
                <a:moveTo>
                  <a:pt x="104456" y="75070"/>
                </a:moveTo>
                <a:cubicBezTo>
                  <a:pt x="104486" y="75070"/>
                  <a:pt x="104516" y="75073"/>
                  <a:pt x="104547" y="75078"/>
                </a:cubicBezTo>
                <a:lnTo>
                  <a:pt x="108240" y="75640"/>
                </a:lnTo>
                <a:cubicBezTo>
                  <a:pt x="108562" y="75693"/>
                  <a:pt x="108802" y="75988"/>
                  <a:pt x="108749" y="76309"/>
                </a:cubicBezTo>
                <a:lnTo>
                  <a:pt x="108026" y="81046"/>
                </a:lnTo>
                <a:cubicBezTo>
                  <a:pt x="107978" y="81337"/>
                  <a:pt x="107732" y="81562"/>
                  <a:pt x="107447" y="81562"/>
                </a:cubicBezTo>
                <a:cubicBezTo>
                  <a:pt x="107417" y="81562"/>
                  <a:pt x="107387" y="81560"/>
                  <a:pt x="107357" y="81555"/>
                </a:cubicBezTo>
                <a:lnTo>
                  <a:pt x="103637" y="80993"/>
                </a:lnTo>
                <a:cubicBezTo>
                  <a:pt x="103316" y="80939"/>
                  <a:pt x="103101" y="80645"/>
                  <a:pt x="103155" y="80324"/>
                </a:cubicBezTo>
                <a:lnTo>
                  <a:pt x="103878" y="75586"/>
                </a:lnTo>
                <a:cubicBezTo>
                  <a:pt x="103902" y="75295"/>
                  <a:pt x="104168" y="75070"/>
                  <a:pt x="104456" y="75070"/>
                </a:cubicBezTo>
                <a:close/>
                <a:moveTo>
                  <a:pt x="113335" y="76434"/>
                </a:moveTo>
                <a:cubicBezTo>
                  <a:pt x="113367" y="76434"/>
                  <a:pt x="113400" y="76437"/>
                  <a:pt x="113433" y="76443"/>
                </a:cubicBezTo>
                <a:lnTo>
                  <a:pt x="117153" y="76978"/>
                </a:lnTo>
                <a:cubicBezTo>
                  <a:pt x="117475" y="77032"/>
                  <a:pt x="117689" y="77353"/>
                  <a:pt x="117635" y="77674"/>
                </a:cubicBezTo>
                <a:lnTo>
                  <a:pt x="116912" y="82411"/>
                </a:lnTo>
                <a:cubicBezTo>
                  <a:pt x="116864" y="82699"/>
                  <a:pt x="116623" y="82901"/>
                  <a:pt x="116342" y="82901"/>
                </a:cubicBezTo>
                <a:cubicBezTo>
                  <a:pt x="116309" y="82901"/>
                  <a:pt x="116276" y="82899"/>
                  <a:pt x="116243" y="82893"/>
                </a:cubicBezTo>
                <a:lnTo>
                  <a:pt x="112550" y="82358"/>
                </a:lnTo>
                <a:cubicBezTo>
                  <a:pt x="112228" y="82304"/>
                  <a:pt x="111988" y="81983"/>
                  <a:pt x="112041" y="81662"/>
                </a:cubicBezTo>
                <a:lnTo>
                  <a:pt x="112764" y="76924"/>
                </a:lnTo>
                <a:cubicBezTo>
                  <a:pt x="112812" y="76636"/>
                  <a:pt x="113054" y="76434"/>
                  <a:pt x="113335" y="76434"/>
                </a:cubicBezTo>
                <a:close/>
                <a:moveTo>
                  <a:pt x="122241" y="77773"/>
                </a:moveTo>
                <a:cubicBezTo>
                  <a:pt x="122275" y="77773"/>
                  <a:pt x="122310" y="77775"/>
                  <a:pt x="122346" y="77781"/>
                </a:cubicBezTo>
                <a:lnTo>
                  <a:pt x="126040" y="78343"/>
                </a:lnTo>
                <a:cubicBezTo>
                  <a:pt x="126361" y="78397"/>
                  <a:pt x="126575" y="78691"/>
                  <a:pt x="126521" y="79012"/>
                </a:cubicBezTo>
                <a:lnTo>
                  <a:pt x="125825" y="83750"/>
                </a:lnTo>
                <a:cubicBezTo>
                  <a:pt x="125777" y="84041"/>
                  <a:pt x="125509" y="84266"/>
                  <a:pt x="125220" y="84266"/>
                </a:cubicBezTo>
                <a:cubicBezTo>
                  <a:pt x="125190" y="84266"/>
                  <a:pt x="125160" y="84263"/>
                  <a:pt x="125130" y="84258"/>
                </a:cubicBezTo>
                <a:lnTo>
                  <a:pt x="121436" y="83696"/>
                </a:lnTo>
                <a:cubicBezTo>
                  <a:pt x="121115" y="83643"/>
                  <a:pt x="120874" y="83348"/>
                  <a:pt x="120927" y="83000"/>
                </a:cubicBezTo>
                <a:lnTo>
                  <a:pt x="121650" y="78290"/>
                </a:lnTo>
                <a:cubicBezTo>
                  <a:pt x="121698" y="77977"/>
                  <a:pt x="121940" y="77773"/>
                  <a:pt x="122241" y="77773"/>
                </a:cubicBezTo>
                <a:close/>
                <a:moveTo>
                  <a:pt x="131142" y="79112"/>
                </a:moveTo>
                <a:cubicBezTo>
                  <a:pt x="131172" y="79112"/>
                  <a:pt x="131202" y="79114"/>
                  <a:pt x="131232" y="79119"/>
                </a:cubicBezTo>
                <a:lnTo>
                  <a:pt x="134926" y="79681"/>
                </a:lnTo>
                <a:cubicBezTo>
                  <a:pt x="135247" y="79735"/>
                  <a:pt x="135488" y="80056"/>
                  <a:pt x="135434" y="80377"/>
                </a:cubicBezTo>
                <a:lnTo>
                  <a:pt x="134712" y="85088"/>
                </a:lnTo>
                <a:cubicBezTo>
                  <a:pt x="134664" y="85400"/>
                  <a:pt x="134422" y="85605"/>
                  <a:pt x="134140" y="85605"/>
                </a:cubicBezTo>
                <a:cubicBezTo>
                  <a:pt x="134108" y="85605"/>
                  <a:pt x="134075" y="85602"/>
                  <a:pt x="134042" y="85597"/>
                </a:cubicBezTo>
                <a:lnTo>
                  <a:pt x="130322" y="85034"/>
                </a:lnTo>
                <a:cubicBezTo>
                  <a:pt x="130001" y="84981"/>
                  <a:pt x="129787" y="84686"/>
                  <a:pt x="129840" y="84365"/>
                </a:cubicBezTo>
                <a:lnTo>
                  <a:pt x="130536" y="79628"/>
                </a:lnTo>
                <a:cubicBezTo>
                  <a:pt x="130585" y="79337"/>
                  <a:pt x="130853" y="79112"/>
                  <a:pt x="131142" y="79112"/>
                </a:cubicBezTo>
                <a:close/>
                <a:moveTo>
                  <a:pt x="173881" y="37786"/>
                </a:moveTo>
                <a:cubicBezTo>
                  <a:pt x="173912" y="37786"/>
                  <a:pt x="173945" y="37788"/>
                  <a:pt x="173977" y="37793"/>
                </a:cubicBezTo>
                <a:lnTo>
                  <a:pt x="221994" y="45073"/>
                </a:lnTo>
                <a:cubicBezTo>
                  <a:pt x="222369" y="45154"/>
                  <a:pt x="222610" y="45475"/>
                  <a:pt x="222556" y="45850"/>
                </a:cubicBezTo>
                <a:lnTo>
                  <a:pt x="216427" y="86212"/>
                </a:lnTo>
                <a:cubicBezTo>
                  <a:pt x="216379" y="86552"/>
                  <a:pt x="216088" y="86782"/>
                  <a:pt x="215775" y="86782"/>
                </a:cubicBezTo>
                <a:cubicBezTo>
                  <a:pt x="215743" y="86782"/>
                  <a:pt x="215710" y="86779"/>
                  <a:pt x="215678" y="86774"/>
                </a:cubicBezTo>
                <a:lnTo>
                  <a:pt x="167633" y="79494"/>
                </a:lnTo>
                <a:cubicBezTo>
                  <a:pt x="167285" y="79440"/>
                  <a:pt x="167018" y="79092"/>
                  <a:pt x="167071" y="78718"/>
                </a:cubicBezTo>
                <a:lnTo>
                  <a:pt x="173201" y="38355"/>
                </a:lnTo>
                <a:cubicBezTo>
                  <a:pt x="173250" y="38037"/>
                  <a:pt x="173544" y="37786"/>
                  <a:pt x="173881" y="37786"/>
                </a:cubicBezTo>
                <a:close/>
                <a:moveTo>
                  <a:pt x="140020" y="80476"/>
                </a:moveTo>
                <a:cubicBezTo>
                  <a:pt x="140052" y="80476"/>
                  <a:pt x="140085" y="80479"/>
                  <a:pt x="140118" y="80484"/>
                </a:cubicBezTo>
                <a:lnTo>
                  <a:pt x="143812" y="81020"/>
                </a:lnTo>
                <a:cubicBezTo>
                  <a:pt x="144160" y="81073"/>
                  <a:pt x="144374" y="81394"/>
                  <a:pt x="144320" y="81716"/>
                </a:cubicBezTo>
                <a:lnTo>
                  <a:pt x="143598" y="86453"/>
                </a:lnTo>
                <a:cubicBezTo>
                  <a:pt x="143547" y="86756"/>
                  <a:pt x="143282" y="86964"/>
                  <a:pt x="142983" y="86964"/>
                </a:cubicBezTo>
                <a:cubicBezTo>
                  <a:pt x="142965" y="86964"/>
                  <a:pt x="142947" y="86963"/>
                  <a:pt x="142929" y="86962"/>
                </a:cubicBezTo>
                <a:lnTo>
                  <a:pt x="139235" y="86399"/>
                </a:lnTo>
                <a:cubicBezTo>
                  <a:pt x="138887" y="86346"/>
                  <a:pt x="138673" y="86025"/>
                  <a:pt x="138726" y="85704"/>
                </a:cubicBezTo>
                <a:lnTo>
                  <a:pt x="139449" y="80966"/>
                </a:lnTo>
                <a:cubicBezTo>
                  <a:pt x="139497" y="80678"/>
                  <a:pt x="139739" y="80476"/>
                  <a:pt x="140020" y="80476"/>
                </a:cubicBezTo>
                <a:close/>
                <a:moveTo>
                  <a:pt x="148915" y="81815"/>
                </a:moveTo>
                <a:cubicBezTo>
                  <a:pt x="148944" y="81815"/>
                  <a:pt x="148974" y="81818"/>
                  <a:pt x="149004" y="81823"/>
                </a:cubicBezTo>
                <a:lnTo>
                  <a:pt x="152725" y="82385"/>
                </a:lnTo>
                <a:cubicBezTo>
                  <a:pt x="153046" y="82438"/>
                  <a:pt x="153260" y="82733"/>
                  <a:pt x="153207" y="83054"/>
                </a:cubicBezTo>
                <a:lnTo>
                  <a:pt x="152511" y="87791"/>
                </a:lnTo>
                <a:cubicBezTo>
                  <a:pt x="152462" y="88082"/>
                  <a:pt x="152194" y="88307"/>
                  <a:pt x="151905" y="88307"/>
                </a:cubicBezTo>
                <a:cubicBezTo>
                  <a:pt x="151875" y="88307"/>
                  <a:pt x="151845" y="88305"/>
                  <a:pt x="151815" y="88300"/>
                </a:cubicBezTo>
                <a:lnTo>
                  <a:pt x="148121" y="87738"/>
                </a:lnTo>
                <a:cubicBezTo>
                  <a:pt x="147800" y="87684"/>
                  <a:pt x="147559" y="87390"/>
                  <a:pt x="147613" y="87069"/>
                </a:cubicBezTo>
                <a:lnTo>
                  <a:pt x="148335" y="82331"/>
                </a:lnTo>
                <a:cubicBezTo>
                  <a:pt x="148384" y="82040"/>
                  <a:pt x="148630" y="81815"/>
                  <a:pt x="148915" y="81815"/>
                </a:cubicBezTo>
                <a:close/>
                <a:moveTo>
                  <a:pt x="157863" y="83159"/>
                </a:moveTo>
                <a:cubicBezTo>
                  <a:pt x="157881" y="83159"/>
                  <a:pt x="157899" y="83159"/>
                  <a:pt x="157917" y="83161"/>
                </a:cubicBezTo>
                <a:lnTo>
                  <a:pt x="161611" y="83723"/>
                </a:lnTo>
                <a:cubicBezTo>
                  <a:pt x="161932" y="83776"/>
                  <a:pt x="162146" y="84098"/>
                  <a:pt x="162120" y="84419"/>
                </a:cubicBezTo>
                <a:lnTo>
                  <a:pt x="161397" y="89156"/>
                </a:lnTo>
                <a:cubicBezTo>
                  <a:pt x="161349" y="89444"/>
                  <a:pt x="161107" y="89646"/>
                  <a:pt x="160807" y="89646"/>
                </a:cubicBezTo>
                <a:cubicBezTo>
                  <a:pt x="160772" y="89646"/>
                  <a:pt x="160737" y="89644"/>
                  <a:pt x="160701" y="89638"/>
                </a:cubicBezTo>
                <a:lnTo>
                  <a:pt x="157007" y="89076"/>
                </a:lnTo>
                <a:cubicBezTo>
                  <a:pt x="156686" y="89049"/>
                  <a:pt x="156472" y="88728"/>
                  <a:pt x="156499" y="88407"/>
                </a:cubicBezTo>
                <a:lnTo>
                  <a:pt x="157222" y="83669"/>
                </a:lnTo>
                <a:cubicBezTo>
                  <a:pt x="157272" y="83366"/>
                  <a:pt x="157561" y="83159"/>
                  <a:pt x="157863" y="83159"/>
                </a:cubicBezTo>
                <a:close/>
                <a:moveTo>
                  <a:pt x="166705" y="84518"/>
                </a:moveTo>
                <a:cubicBezTo>
                  <a:pt x="166738" y="84518"/>
                  <a:pt x="166771" y="84520"/>
                  <a:pt x="166804" y="84526"/>
                </a:cubicBezTo>
                <a:lnTo>
                  <a:pt x="170497" y="85088"/>
                </a:lnTo>
                <a:cubicBezTo>
                  <a:pt x="170818" y="85142"/>
                  <a:pt x="171059" y="85436"/>
                  <a:pt x="171006" y="85757"/>
                </a:cubicBezTo>
                <a:lnTo>
                  <a:pt x="170283" y="90495"/>
                </a:lnTo>
                <a:cubicBezTo>
                  <a:pt x="170235" y="90786"/>
                  <a:pt x="169988" y="91011"/>
                  <a:pt x="169704" y="91011"/>
                </a:cubicBezTo>
                <a:cubicBezTo>
                  <a:pt x="169674" y="91011"/>
                  <a:pt x="169644" y="91008"/>
                  <a:pt x="169614" y="91003"/>
                </a:cubicBezTo>
                <a:lnTo>
                  <a:pt x="165894" y="90441"/>
                </a:lnTo>
                <a:cubicBezTo>
                  <a:pt x="165572" y="90388"/>
                  <a:pt x="165358" y="90093"/>
                  <a:pt x="165412" y="89745"/>
                </a:cubicBezTo>
                <a:lnTo>
                  <a:pt x="166134" y="85034"/>
                </a:lnTo>
                <a:cubicBezTo>
                  <a:pt x="166158" y="84722"/>
                  <a:pt x="166420" y="84518"/>
                  <a:pt x="166705" y="84518"/>
                </a:cubicBezTo>
                <a:close/>
                <a:moveTo>
                  <a:pt x="175600" y="85857"/>
                </a:moveTo>
                <a:cubicBezTo>
                  <a:pt x="175630" y="85857"/>
                  <a:pt x="175660" y="85859"/>
                  <a:pt x="175690" y="85864"/>
                </a:cubicBezTo>
                <a:lnTo>
                  <a:pt x="179410" y="86426"/>
                </a:lnTo>
                <a:cubicBezTo>
                  <a:pt x="179731" y="86480"/>
                  <a:pt x="179946" y="86774"/>
                  <a:pt x="179892" y="87095"/>
                </a:cubicBezTo>
                <a:lnTo>
                  <a:pt x="179169" y="91833"/>
                </a:lnTo>
                <a:cubicBezTo>
                  <a:pt x="179121" y="92145"/>
                  <a:pt x="178879" y="92350"/>
                  <a:pt x="178598" y="92350"/>
                </a:cubicBezTo>
                <a:cubicBezTo>
                  <a:pt x="178566" y="92350"/>
                  <a:pt x="178533" y="92347"/>
                  <a:pt x="178500" y="92341"/>
                </a:cubicBezTo>
                <a:lnTo>
                  <a:pt x="174807" y="91779"/>
                </a:lnTo>
                <a:cubicBezTo>
                  <a:pt x="174485" y="91726"/>
                  <a:pt x="174244" y="91431"/>
                  <a:pt x="174298" y="91110"/>
                </a:cubicBezTo>
                <a:lnTo>
                  <a:pt x="175021" y="86373"/>
                </a:lnTo>
                <a:cubicBezTo>
                  <a:pt x="175069" y="86082"/>
                  <a:pt x="175315" y="85857"/>
                  <a:pt x="175600" y="85857"/>
                </a:cubicBezTo>
                <a:close/>
                <a:moveTo>
                  <a:pt x="184497" y="87221"/>
                </a:moveTo>
                <a:cubicBezTo>
                  <a:pt x="184532" y="87221"/>
                  <a:pt x="184567" y="87224"/>
                  <a:pt x="184603" y="87229"/>
                </a:cubicBezTo>
                <a:lnTo>
                  <a:pt x="188296" y="87791"/>
                </a:lnTo>
                <a:cubicBezTo>
                  <a:pt x="188618" y="87818"/>
                  <a:pt x="188832" y="88139"/>
                  <a:pt x="188805" y="88460"/>
                </a:cubicBezTo>
                <a:lnTo>
                  <a:pt x="188082" y="93198"/>
                </a:lnTo>
                <a:cubicBezTo>
                  <a:pt x="188032" y="93501"/>
                  <a:pt x="187743" y="93709"/>
                  <a:pt x="187441" y="93709"/>
                </a:cubicBezTo>
                <a:cubicBezTo>
                  <a:pt x="187423" y="93709"/>
                  <a:pt x="187405" y="93708"/>
                  <a:pt x="187386" y="93707"/>
                </a:cubicBezTo>
                <a:lnTo>
                  <a:pt x="183693" y="93144"/>
                </a:lnTo>
                <a:cubicBezTo>
                  <a:pt x="183372" y="93091"/>
                  <a:pt x="183157" y="92770"/>
                  <a:pt x="183184" y="92449"/>
                </a:cubicBezTo>
                <a:lnTo>
                  <a:pt x="183907" y="87711"/>
                </a:lnTo>
                <a:cubicBezTo>
                  <a:pt x="183955" y="87423"/>
                  <a:pt x="184197" y="87221"/>
                  <a:pt x="184497" y="87221"/>
                </a:cubicBezTo>
                <a:close/>
                <a:moveTo>
                  <a:pt x="193398" y="88560"/>
                </a:moveTo>
                <a:cubicBezTo>
                  <a:pt x="193428" y="88560"/>
                  <a:pt x="193459" y="88562"/>
                  <a:pt x="193489" y="88568"/>
                </a:cubicBezTo>
                <a:lnTo>
                  <a:pt x="197183" y="89130"/>
                </a:lnTo>
                <a:cubicBezTo>
                  <a:pt x="197504" y="89183"/>
                  <a:pt x="197745" y="89478"/>
                  <a:pt x="197691" y="89799"/>
                </a:cubicBezTo>
                <a:lnTo>
                  <a:pt x="196968" y="94536"/>
                </a:lnTo>
                <a:cubicBezTo>
                  <a:pt x="196920" y="94827"/>
                  <a:pt x="196674" y="95052"/>
                  <a:pt x="196389" y="95052"/>
                </a:cubicBezTo>
                <a:cubicBezTo>
                  <a:pt x="196360" y="95052"/>
                  <a:pt x="196330" y="95050"/>
                  <a:pt x="196299" y="95045"/>
                </a:cubicBezTo>
                <a:lnTo>
                  <a:pt x="192579" y="94483"/>
                </a:lnTo>
                <a:cubicBezTo>
                  <a:pt x="192258" y="94429"/>
                  <a:pt x="192044" y="94135"/>
                  <a:pt x="192097" y="93814"/>
                </a:cubicBezTo>
                <a:lnTo>
                  <a:pt x="192793" y="89076"/>
                </a:lnTo>
                <a:cubicBezTo>
                  <a:pt x="192842" y="88785"/>
                  <a:pt x="193110" y="88560"/>
                  <a:pt x="193398" y="88560"/>
                </a:cubicBezTo>
                <a:close/>
                <a:moveTo>
                  <a:pt x="202285" y="89898"/>
                </a:moveTo>
                <a:cubicBezTo>
                  <a:pt x="202315" y="89898"/>
                  <a:pt x="202345" y="89901"/>
                  <a:pt x="202375" y="89906"/>
                </a:cubicBezTo>
                <a:lnTo>
                  <a:pt x="206069" y="90468"/>
                </a:lnTo>
                <a:cubicBezTo>
                  <a:pt x="206417" y="90521"/>
                  <a:pt x="206631" y="90816"/>
                  <a:pt x="206577" y="91164"/>
                </a:cubicBezTo>
                <a:lnTo>
                  <a:pt x="205855" y="95901"/>
                </a:lnTo>
                <a:cubicBezTo>
                  <a:pt x="205807" y="96189"/>
                  <a:pt x="205565" y="96391"/>
                  <a:pt x="205284" y="96391"/>
                </a:cubicBezTo>
                <a:cubicBezTo>
                  <a:pt x="205252" y="96391"/>
                  <a:pt x="205219" y="96389"/>
                  <a:pt x="205186" y="96383"/>
                </a:cubicBezTo>
                <a:lnTo>
                  <a:pt x="201492" y="95821"/>
                </a:lnTo>
                <a:cubicBezTo>
                  <a:pt x="201171" y="95767"/>
                  <a:pt x="200930" y="95473"/>
                  <a:pt x="200983" y="95152"/>
                </a:cubicBezTo>
                <a:lnTo>
                  <a:pt x="201706" y="90414"/>
                </a:lnTo>
                <a:cubicBezTo>
                  <a:pt x="201755" y="90123"/>
                  <a:pt x="202001" y="89898"/>
                  <a:pt x="202285" y="89898"/>
                </a:cubicBezTo>
                <a:close/>
                <a:moveTo>
                  <a:pt x="211164" y="91263"/>
                </a:moveTo>
                <a:cubicBezTo>
                  <a:pt x="211196" y="91263"/>
                  <a:pt x="211228" y="91265"/>
                  <a:pt x="211261" y="91271"/>
                </a:cubicBezTo>
                <a:lnTo>
                  <a:pt x="214982" y="91833"/>
                </a:lnTo>
                <a:cubicBezTo>
                  <a:pt x="215303" y="91886"/>
                  <a:pt x="215517" y="92181"/>
                  <a:pt x="215464" y="92502"/>
                </a:cubicBezTo>
                <a:lnTo>
                  <a:pt x="214768" y="97240"/>
                </a:lnTo>
                <a:cubicBezTo>
                  <a:pt x="214717" y="97543"/>
                  <a:pt x="214428" y="97750"/>
                  <a:pt x="214126" y="97750"/>
                </a:cubicBezTo>
                <a:cubicBezTo>
                  <a:pt x="214108" y="97750"/>
                  <a:pt x="214090" y="97750"/>
                  <a:pt x="214072" y="97748"/>
                </a:cubicBezTo>
                <a:lnTo>
                  <a:pt x="210378" y="97186"/>
                </a:lnTo>
                <a:cubicBezTo>
                  <a:pt x="210057" y="97133"/>
                  <a:pt x="209816" y="96811"/>
                  <a:pt x="209870" y="96490"/>
                </a:cubicBezTo>
                <a:lnTo>
                  <a:pt x="210592" y="91779"/>
                </a:lnTo>
                <a:cubicBezTo>
                  <a:pt x="210640" y="91467"/>
                  <a:pt x="210882" y="91263"/>
                  <a:pt x="211164" y="91263"/>
                </a:cubicBezTo>
                <a:close/>
                <a:moveTo>
                  <a:pt x="220076" y="92601"/>
                </a:moveTo>
                <a:cubicBezTo>
                  <a:pt x="220108" y="92601"/>
                  <a:pt x="220141" y="92604"/>
                  <a:pt x="220174" y="92609"/>
                </a:cubicBezTo>
                <a:lnTo>
                  <a:pt x="223868" y="93171"/>
                </a:lnTo>
                <a:cubicBezTo>
                  <a:pt x="224189" y="93225"/>
                  <a:pt x="224430" y="93519"/>
                  <a:pt x="224377" y="93840"/>
                </a:cubicBezTo>
                <a:lnTo>
                  <a:pt x="223654" y="98578"/>
                </a:lnTo>
                <a:cubicBezTo>
                  <a:pt x="223605" y="98869"/>
                  <a:pt x="223359" y="99094"/>
                  <a:pt x="223055" y="99094"/>
                </a:cubicBezTo>
                <a:cubicBezTo>
                  <a:pt x="223023" y="99094"/>
                  <a:pt x="222991" y="99091"/>
                  <a:pt x="222958" y="99086"/>
                </a:cubicBezTo>
                <a:lnTo>
                  <a:pt x="219264" y="98524"/>
                </a:lnTo>
                <a:cubicBezTo>
                  <a:pt x="218943" y="98471"/>
                  <a:pt x="218729" y="98176"/>
                  <a:pt x="218782" y="97828"/>
                </a:cubicBezTo>
                <a:lnTo>
                  <a:pt x="219478" y="93118"/>
                </a:lnTo>
                <a:cubicBezTo>
                  <a:pt x="219526" y="92805"/>
                  <a:pt x="219790" y="92601"/>
                  <a:pt x="220076" y="92601"/>
                </a:cubicBezTo>
                <a:close/>
                <a:moveTo>
                  <a:pt x="228961" y="93966"/>
                </a:moveTo>
                <a:cubicBezTo>
                  <a:pt x="228994" y="93966"/>
                  <a:pt x="229027" y="93969"/>
                  <a:pt x="229061" y="93974"/>
                </a:cubicBezTo>
                <a:lnTo>
                  <a:pt x="232754" y="94509"/>
                </a:lnTo>
                <a:cubicBezTo>
                  <a:pt x="233075" y="94563"/>
                  <a:pt x="233316" y="94884"/>
                  <a:pt x="233263" y="95205"/>
                </a:cubicBezTo>
                <a:lnTo>
                  <a:pt x="232540" y="99943"/>
                </a:lnTo>
                <a:cubicBezTo>
                  <a:pt x="232492" y="100231"/>
                  <a:pt x="232250" y="100433"/>
                  <a:pt x="231969" y="100433"/>
                </a:cubicBezTo>
                <a:cubicBezTo>
                  <a:pt x="231937" y="100433"/>
                  <a:pt x="231904" y="100430"/>
                  <a:pt x="231871" y="100425"/>
                </a:cubicBezTo>
                <a:lnTo>
                  <a:pt x="228177" y="99863"/>
                </a:lnTo>
                <a:cubicBezTo>
                  <a:pt x="227829" y="99809"/>
                  <a:pt x="227615" y="99515"/>
                  <a:pt x="227669" y="99193"/>
                </a:cubicBezTo>
                <a:lnTo>
                  <a:pt x="228391" y="94456"/>
                </a:lnTo>
                <a:cubicBezTo>
                  <a:pt x="228415" y="94168"/>
                  <a:pt x="228676" y="93966"/>
                  <a:pt x="228961" y="93966"/>
                </a:cubicBezTo>
                <a:close/>
                <a:moveTo>
                  <a:pt x="237849" y="95304"/>
                </a:moveTo>
                <a:cubicBezTo>
                  <a:pt x="237881" y="95304"/>
                  <a:pt x="237914" y="95307"/>
                  <a:pt x="237947" y="95312"/>
                </a:cubicBezTo>
                <a:lnTo>
                  <a:pt x="241667" y="95875"/>
                </a:lnTo>
                <a:cubicBezTo>
                  <a:pt x="241988" y="95928"/>
                  <a:pt x="242202" y="96222"/>
                  <a:pt x="242149" y="96544"/>
                </a:cubicBezTo>
                <a:lnTo>
                  <a:pt x="241426" y="101281"/>
                </a:lnTo>
                <a:cubicBezTo>
                  <a:pt x="241402" y="101572"/>
                  <a:pt x="241136" y="101797"/>
                  <a:pt x="240848" y="101797"/>
                </a:cubicBezTo>
                <a:cubicBezTo>
                  <a:pt x="240818" y="101797"/>
                  <a:pt x="240787" y="101795"/>
                  <a:pt x="240757" y="101790"/>
                </a:cubicBezTo>
                <a:lnTo>
                  <a:pt x="237063" y="101228"/>
                </a:lnTo>
                <a:cubicBezTo>
                  <a:pt x="236742" y="101174"/>
                  <a:pt x="236501" y="100880"/>
                  <a:pt x="236555" y="100532"/>
                </a:cubicBezTo>
                <a:lnTo>
                  <a:pt x="237278" y="95821"/>
                </a:lnTo>
                <a:cubicBezTo>
                  <a:pt x="237326" y="95509"/>
                  <a:pt x="237568" y="95304"/>
                  <a:pt x="237849" y="95304"/>
                </a:cubicBezTo>
                <a:close/>
                <a:moveTo>
                  <a:pt x="246763" y="96643"/>
                </a:moveTo>
                <a:cubicBezTo>
                  <a:pt x="246795" y="96643"/>
                  <a:pt x="246827" y="96646"/>
                  <a:pt x="246860" y="96651"/>
                </a:cubicBezTo>
                <a:lnTo>
                  <a:pt x="250553" y="97213"/>
                </a:lnTo>
                <a:cubicBezTo>
                  <a:pt x="250875" y="97266"/>
                  <a:pt x="251089" y="97588"/>
                  <a:pt x="251062" y="97909"/>
                </a:cubicBezTo>
                <a:lnTo>
                  <a:pt x="250339" y="102619"/>
                </a:lnTo>
                <a:cubicBezTo>
                  <a:pt x="250291" y="102910"/>
                  <a:pt x="250023" y="103135"/>
                  <a:pt x="249734" y="103135"/>
                </a:cubicBezTo>
                <a:cubicBezTo>
                  <a:pt x="249704" y="103135"/>
                  <a:pt x="249674" y="103133"/>
                  <a:pt x="249643" y="103128"/>
                </a:cubicBezTo>
                <a:lnTo>
                  <a:pt x="245950" y="102566"/>
                </a:lnTo>
                <a:cubicBezTo>
                  <a:pt x="245628" y="102512"/>
                  <a:pt x="245414" y="102218"/>
                  <a:pt x="245441" y="101897"/>
                </a:cubicBezTo>
                <a:lnTo>
                  <a:pt x="246164" y="97159"/>
                </a:lnTo>
                <a:cubicBezTo>
                  <a:pt x="246212" y="96868"/>
                  <a:pt x="246458" y="96643"/>
                  <a:pt x="246763" y="96643"/>
                </a:cubicBezTo>
                <a:close/>
                <a:moveTo>
                  <a:pt x="255647" y="98008"/>
                </a:moveTo>
                <a:cubicBezTo>
                  <a:pt x="255680" y="98008"/>
                  <a:pt x="255713" y="98010"/>
                  <a:pt x="255746" y="98016"/>
                </a:cubicBezTo>
                <a:lnTo>
                  <a:pt x="259440" y="98578"/>
                </a:lnTo>
                <a:cubicBezTo>
                  <a:pt x="259761" y="98631"/>
                  <a:pt x="260002" y="98926"/>
                  <a:pt x="259948" y="99247"/>
                </a:cubicBezTo>
                <a:lnTo>
                  <a:pt x="259225" y="103985"/>
                </a:lnTo>
                <a:cubicBezTo>
                  <a:pt x="259175" y="104288"/>
                  <a:pt x="258910" y="104495"/>
                  <a:pt x="258610" y="104495"/>
                </a:cubicBezTo>
                <a:cubicBezTo>
                  <a:pt x="258592" y="104495"/>
                  <a:pt x="258574" y="104495"/>
                  <a:pt x="258556" y="104493"/>
                </a:cubicBezTo>
                <a:lnTo>
                  <a:pt x="254863" y="103904"/>
                </a:lnTo>
                <a:cubicBezTo>
                  <a:pt x="254515" y="103877"/>
                  <a:pt x="254301" y="103556"/>
                  <a:pt x="254354" y="103235"/>
                </a:cubicBezTo>
                <a:lnTo>
                  <a:pt x="255050" y="98498"/>
                </a:lnTo>
                <a:cubicBezTo>
                  <a:pt x="255098" y="98210"/>
                  <a:pt x="255361" y="98008"/>
                  <a:pt x="255647" y="98008"/>
                </a:cubicBezTo>
                <a:close/>
                <a:moveTo>
                  <a:pt x="10599" y="0"/>
                </a:moveTo>
                <a:lnTo>
                  <a:pt x="0" y="69965"/>
                </a:lnTo>
                <a:lnTo>
                  <a:pt x="264900" y="110114"/>
                </a:lnTo>
                <a:lnTo>
                  <a:pt x="267255" y="94590"/>
                </a:lnTo>
                <a:lnTo>
                  <a:pt x="221004" y="87577"/>
                </a:lnTo>
                <a:cubicBezTo>
                  <a:pt x="220629" y="87524"/>
                  <a:pt x="220388" y="87176"/>
                  <a:pt x="220442" y="86801"/>
                </a:cubicBezTo>
                <a:lnTo>
                  <a:pt x="226571" y="46465"/>
                </a:lnTo>
                <a:cubicBezTo>
                  <a:pt x="226620" y="46125"/>
                  <a:pt x="226910" y="45896"/>
                  <a:pt x="227224" y="45896"/>
                </a:cubicBezTo>
                <a:cubicBezTo>
                  <a:pt x="227256" y="45896"/>
                  <a:pt x="227288" y="45898"/>
                  <a:pt x="227321" y="45903"/>
                </a:cubicBezTo>
                <a:lnTo>
                  <a:pt x="273572" y="52916"/>
                </a:lnTo>
                <a:lnTo>
                  <a:pt x="275499" y="40148"/>
                </a:lnTo>
                <a:lnTo>
                  <a:pt x="10599" y="0"/>
                </a:lnTo>
                <a:close/>
              </a:path>
            </a:pathLst>
          </a:custGeom>
          <a:solidFill>
            <a:srgbClr val="432918">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2918"/>
              </a:solidFill>
            </a:endParaRPr>
          </a:p>
        </p:txBody>
      </p:sp>
      <p:sp>
        <p:nvSpPr>
          <p:cNvPr id="80" name="Google Shape;80;p4"/>
          <p:cNvSpPr txBox="1">
            <a:spLocks noGrp="1"/>
          </p:cNvSpPr>
          <p:nvPr>
            <p:ph type="body" idx="1"/>
          </p:nvPr>
        </p:nvSpPr>
        <p:spPr>
          <a:xfrm>
            <a:off x="720000" y="1023725"/>
            <a:ext cx="7704000" cy="35769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Clr>
                <a:srgbClr val="434343"/>
              </a:buClr>
              <a:buSzPts val="1200"/>
              <a:buFont typeface="Livvic"/>
              <a:buAutoNum type="arabicPeriod"/>
              <a:defRPr sz="1100">
                <a:latin typeface="Maitree"/>
                <a:ea typeface="Maitree"/>
                <a:cs typeface="Maitree"/>
                <a:sym typeface="Maitree"/>
              </a:defRPr>
            </a:lvl1pPr>
            <a:lvl2pPr marL="914400" lvl="1" indent="-304800">
              <a:spcBef>
                <a:spcPts val="160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a:lvl3pPr>
            <a:lvl4pPr marL="1828800" lvl="3" indent="-304800">
              <a:spcBef>
                <a:spcPts val="1600"/>
              </a:spcBef>
              <a:spcAft>
                <a:spcPts val="0"/>
              </a:spcAft>
              <a:buClr>
                <a:srgbClr val="434343"/>
              </a:buClr>
              <a:buSzPts val="1200"/>
              <a:buFont typeface="Roboto Condensed Light"/>
              <a:buAutoNum type="arabicPeriod"/>
              <a:defRPr/>
            </a:lvl4pPr>
            <a:lvl5pPr marL="2286000" lvl="4" indent="-304800">
              <a:spcBef>
                <a:spcPts val="1600"/>
              </a:spcBef>
              <a:spcAft>
                <a:spcPts val="0"/>
              </a:spcAft>
              <a:buClr>
                <a:srgbClr val="434343"/>
              </a:buClr>
              <a:buSzPts val="1200"/>
              <a:buFont typeface="Roboto Condensed Light"/>
              <a:buAutoNum type="alphaLcPeriod"/>
              <a:defRPr/>
            </a:lvl5pPr>
            <a:lvl6pPr marL="2743200" lvl="5" indent="-304800">
              <a:spcBef>
                <a:spcPts val="1600"/>
              </a:spcBef>
              <a:spcAft>
                <a:spcPts val="0"/>
              </a:spcAft>
              <a:buClr>
                <a:srgbClr val="434343"/>
              </a:buClr>
              <a:buSzPts val="1200"/>
              <a:buFont typeface="Roboto Condensed Light"/>
              <a:buAutoNum type="romanLcPeriod"/>
              <a:defRPr/>
            </a:lvl6pPr>
            <a:lvl7pPr marL="3200400" lvl="6" indent="-304800">
              <a:spcBef>
                <a:spcPts val="1600"/>
              </a:spcBef>
              <a:spcAft>
                <a:spcPts val="0"/>
              </a:spcAft>
              <a:buClr>
                <a:srgbClr val="434343"/>
              </a:buClr>
              <a:buSzPts val="1200"/>
              <a:buFont typeface="Roboto Condensed Light"/>
              <a:buAutoNum type="arabicPeriod"/>
              <a:defRPr/>
            </a:lvl7pPr>
            <a:lvl8pPr marL="3657600" lvl="7" indent="-304800">
              <a:spcBef>
                <a:spcPts val="1600"/>
              </a:spcBef>
              <a:spcAft>
                <a:spcPts val="0"/>
              </a:spcAft>
              <a:buClr>
                <a:srgbClr val="434343"/>
              </a:buClr>
              <a:buSzPts val="1200"/>
              <a:buFont typeface="Roboto Condensed Light"/>
              <a:buAutoNum type="alphaLcPeriod"/>
              <a:defRPr/>
            </a:lvl8pPr>
            <a:lvl9pPr marL="4114800" lvl="8" indent="-304800">
              <a:spcBef>
                <a:spcPts val="1600"/>
              </a:spcBef>
              <a:spcAft>
                <a:spcPts val="1600"/>
              </a:spcAft>
              <a:buClr>
                <a:srgbClr val="434343"/>
              </a:buClr>
              <a:buSzPts val="1200"/>
              <a:buFont typeface="Roboto Condensed Light"/>
              <a:buAutoNum type="romanLcPeriod"/>
              <a:defRPr/>
            </a:lvl9pPr>
          </a:lstStyle>
          <a:p>
            <a:endParaRPr/>
          </a:p>
        </p:txBody>
      </p:sp>
      <p:sp>
        <p:nvSpPr>
          <p:cNvPr id="81" name="Google Shape;81;p4"/>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rtl="0">
              <a:spcBef>
                <a:spcPts val="0"/>
              </a:spcBef>
              <a:spcAft>
                <a:spcPts val="0"/>
              </a:spcAft>
              <a:buSzPts val="3800"/>
              <a:buNone/>
              <a:defRPr sz="3800"/>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2"/>
        <p:cNvGrpSpPr/>
        <p:nvPr/>
      </p:nvGrpSpPr>
      <p:grpSpPr>
        <a:xfrm>
          <a:off x="0" y="0"/>
          <a:ext cx="0" cy="0"/>
          <a:chOff x="0" y="0"/>
          <a:chExt cx="0" cy="0"/>
        </a:xfrm>
      </p:grpSpPr>
      <p:sp>
        <p:nvSpPr>
          <p:cNvPr id="103" name="Google Shape;103;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4" name="Google Shape;104;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5" name="Google Shape;105;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txBox="1">
            <a:spLocks noGrp="1"/>
          </p:cNvSpPr>
          <p:nvPr>
            <p:ph type="body" idx="1"/>
          </p:nvPr>
        </p:nvSpPr>
        <p:spPr>
          <a:xfrm>
            <a:off x="720000" y="400020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8"/>
        <p:cNvGrpSpPr/>
        <p:nvPr/>
      </p:nvGrpSpPr>
      <p:grpSpPr>
        <a:xfrm>
          <a:off x="0" y="0"/>
          <a:ext cx="0" cy="0"/>
          <a:chOff x="0" y="0"/>
          <a:chExt cx="0" cy="0"/>
        </a:xfrm>
      </p:grpSpPr>
      <p:sp>
        <p:nvSpPr>
          <p:cNvPr id="109" name="Google Shape;109;p11"/>
          <p:cNvSpPr txBox="1">
            <a:spLocks noGrp="1"/>
          </p:cNvSpPr>
          <p:nvPr>
            <p:ph type="title" hasCustomPrompt="1"/>
          </p:nvPr>
        </p:nvSpPr>
        <p:spPr>
          <a:xfrm>
            <a:off x="720000" y="1106125"/>
            <a:ext cx="77040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0" name="Google Shape;110;p11"/>
          <p:cNvSpPr txBox="1">
            <a:spLocks noGrp="1"/>
          </p:cNvSpPr>
          <p:nvPr>
            <p:ph type="body" idx="1"/>
          </p:nvPr>
        </p:nvSpPr>
        <p:spPr>
          <a:xfrm>
            <a:off x="720000" y="3152225"/>
            <a:ext cx="77040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genda">
  <p:cSld name="CUSTOM_1">
    <p:spTree>
      <p:nvGrpSpPr>
        <p:cNvPr id="1" name="Shape 112"/>
        <p:cNvGrpSpPr/>
        <p:nvPr/>
      </p:nvGrpSpPr>
      <p:grpSpPr>
        <a:xfrm>
          <a:off x="0" y="0"/>
          <a:ext cx="0" cy="0"/>
          <a:chOff x="0" y="0"/>
          <a:chExt cx="0" cy="0"/>
        </a:xfrm>
      </p:grpSpPr>
      <p:grpSp>
        <p:nvGrpSpPr>
          <p:cNvPr id="113" name="Google Shape;113;p13"/>
          <p:cNvGrpSpPr/>
          <p:nvPr/>
        </p:nvGrpSpPr>
        <p:grpSpPr>
          <a:xfrm>
            <a:off x="-21413" y="18"/>
            <a:ext cx="9173773" cy="4187129"/>
            <a:chOff x="-21413" y="18"/>
            <a:chExt cx="9173773" cy="4187129"/>
          </a:xfrm>
        </p:grpSpPr>
        <p:sp>
          <p:nvSpPr>
            <p:cNvPr id="114" name="Google Shape;114;p13"/>
            <p:cNvSpPr/>
            <p:nvPr/>
          </p:nvSpPr>
          <p:spPr>
            <a:xfrm>
              <a:off x="5139922" y="4039259"/>
              <a:ext cx="4012438" cy="147888"/>
            </a:xfrm>
            <a:custGeom>
              <a:avLst/>
              <a:gdLst/>
              <a:ahLst/>
              <a:cxnLst/>
              <a:rect l="l" t="t" r="r" b="b"/>
              <a:pathLst>
                <a:path w="124697" h="4596" extrusionOk="0">
                  <a:moveTo>
                    <a:pt x="0" y="1"/>
                  </a:moveTo>
                  <a:lnTo>
                    <a:pt x="0" y="4596"/>
                  </a:lnTo>
                  <a:lnTo>
                    <a:pt x="124696" y="4596"/>
                  </a:lnTo>
                  <a:lnTo>
                    <a:pt x="124696" y="419"/>
                  </a:lnTo>
                  <a:lnTo>
                    <a:pt x="0" y="1"/>
                  </a:ln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21413" y="18"/>
              <a:ext cx="5161368" cy="4184459"/>
            </a:xfrm>
            <a:custGeom>
              <a:avLst/>
              <a:gdLst/>
              <a:ahLst/>
              <a:cxnLst/>
              <a:rect l="l" t="t" r="r" b="b"/>
              <a:pathLst>
                <a:path w="160403" h="130043" extrusionOk="0">
                  <a:moveTo>
                    <a:pt x="109124" y="0"/>
                  </a:moveTo>
                  <a:cubicBezTo>
                    <a:pt x="70159" y="37176"/>
                    <a:pt x="19900" y="85013"/>
                    <a:pt x="0" y="103960"/>
                  </a:cubicBezTo>
                  <a:lnTo>
                    <a:pt x="0" y="129073"/>
                  </a:lnTo>
                  <a:cubicBezTo>
                    <a:pt x="19866" y="129207"/>
                    <a:pt x="93000" y="129708"/>
                    <a:pt x="160402" y="130042"/>
                  </a:cubicBezTo>
                  <a:lnTo>
                    <a:pt x="160402" y="0"/>
                  </a:lnTo>
                  <a:close/>
                </a:path>
              </a:pathLst>
            </a:custGeom>
            <a:solidFill>
              <a:srgbClr val="F6B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21413" y="18"/>
              <a:ext cx="9173773" cy="4145749"/>
            </a:xfrm>
            <a:custGeom>
              <a:avLst/>
              <a:gdLst/>
              <a:ahLst/>
              <a:cxnLst/>
              <a:rect l="l" t="t" r="r" b="b"/>
              <a:pathLst>
                <a:path w="285099" h="128840" extrusionOk="0">
                  <a:moveTo>
                    <a:pt x="128940" y="0"/>
                  </a:moveTo>
                  <a:cubicBezTo>
                    <a:pt x="87152" y="34921"/>
                    <a:pt x="22607" y="88672"/>
                    <a:pt x="0" y="107486"/>
                  </a:cubicBezTo>
                  <a:lnTo>
                    <a:pt x="0" y="128839"/>
                  </a:lnTo>
                  <a:cubicBezTo>
                    <a:pt x="19950" y="128438"/>
                    <a:pt x="93000" y="126934"/>
                    <a:pt x="160402" y="125447"/>
                  </a:cubicBezTo>
                  <a:lnTo>
                    <a:pt x="285015" y="125949"/>
                  </a:lnTo>
                  <a:lnTo>
                    <a:pt x="285098" y="89641"/>
                  </a:lnTo>
                  <a:lnTo>
                    <a:pt x="285098" y="89641"/>
                  </a:lnTo>
                  <a:lnTo>
                    <a:pt x="160402" y="105364"/>
                  </a:lnTo>
                  <a:lnTo>
                    <a:pt x="160402" y="5046"/>
                  </a:lnTo>
                  <a:lnTo>
                    <a:pt x="168974" y="0"/>
                  </a:ln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21413" y="18"/>
              <a:ext cx="9173773" cy="4088216"/>
            </a:xfrm>
            <a:custGeom>
              <a:avLst/>
              <a:gdLst/>
              <a:ahLst/>
              <a:cxnLst/>
              <a:rect l="l" t="t" r="r" b="b"/>
              <a:pathLst>
                <a:path w="285099" h="127052" extrusionOk="0">
                  <a:moveTo>
                    <a:pt x="168974" y="0"/>
                  </a:moveTo>
                  <a:lnTo>
                    <a:pt x="160402" y="5013"/>
                  </a:lnTo>
                  <a:lnTo>
                    <a:pt x="160402" y="5046"/>
                  </a:lnTo>
                  <a:cubicBezTo>
                    <a:pt x="117127" y="32932"/>
                    <a:pt x="34771" y="85798"/>
                    <a:pt x="0" y="108121"/>
                  </a:cubicBezTo>
                  <a:lnTo>
                    <a:pt x="0" y="127051"/>
                  </a:lnTo>
                  <a:cubicBezTo>
                    <a:pt x="28288" y="123242"/>
                    <a:pt x="95506" y="114169"/>
                    <a:pt x="160402" y="105364"/>
                  </a:cubicBezTo>
                  <a:lnTo>
                    <a:pt x="160402" y="105681"/>
                  </a:lnTo>
                  <a:lnTo>
                    <a:pt x="285098" y="89608"/>
                  </a:lnTo>
                  <a:lnTo>
                    <a:pt x="285098" y="0"/>
                  </a:ln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3"/>
          <p:cNvSpPr txBox="1">
            <a:spLocks noGrp="1"/>
          </p:cNvSpPr>
          <p:nvPr>
            <p:ph type="title"/>
          </p:nvPr>
        </p:nvSpPr>
        <p:spPr>
          <a:xfrm rot="-422648">
            <a:off x="2800332" y="2624654"/>
            <a:ext cx="1634134" cy="1028087"/>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3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19" name="Google Shape;119;p13"/>
          <p:cNvSpPr txBox="1">
            <a:spLocks noGrp="1"/>
          </p:cNvSpPr>
          <p:nvPr>
            <p:ph type="title" idx="2" hasCustomPrompt="1"/>
          </p:nvPr>
        </p:nvSpPr>
        <p:spPr>
          <a:xfrm rot="-425470">
            <a:off x="5695362" y="1137535"/>
            <a:ext cx="755781" cy="729473"/>
          </a:xfrm>
          <a:prstGeom prst="rect">
            <a:avLst/>
          </a:prstGeom>
        </p:spPr>
        <p:txBody>
          <a:bodyPr spcFirstLastPara="1" wrap="square" lIns="91425" tIns="91425" rIns="91425" bIns="91425" anchor="b" anchorCtr="0">
            <a:noAutofit/>
          </a:bodyPr>
          <a:lstStyle>
            <a:lvl1pPr marL="0" marR="0" lvl="0" indent="0" algn="r" rtl="0">
              <a:lnSpc>
                <a:spcPct val="80000"/>
              </a:lnSpc>
              <a:spcBef>
                <a:spcPts val="0"/>
              </a:spcBef>
              <a:spcAft>
                <a:spcPts val="0"/>
              </a:spcAft>
              <a:buSzPts val="3600"/>
              <a:buNone/>
              <a:defRPr sz="3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0" name="Google Shape;120;p13"/>
          <p:cNvSpPr txBox="1">
            <a:spLocks noGrp="1"/>
          </p:cNvSpPr>
          <p:nvPr>
            <p:ph type="title" idx="3"/>
          </p:nvPr>
        </p:nvSpPr>
        <p:spPr>
          <a:xfrm rot="-425195">
            <a:off x="6285001" y="1025091"/>
            <a:ext cx="1164798" cy="707110"/>
          </a:xfrm>
          <a:prstGeom prst="rect">
            <a:avLst/>
          </a:prstGeom>
        </p:spPr>
        <p:txBody>
          <a:bodyPr spcFirstLastPara="1" wrap="square" lIns="91425" tIns="91425" rIns="91425" bIns="91425" anchor="b" anchorCtr="0">
            <a:noAutofit/>
          </a:bodyPr>
          <a:lstStyle>
            <a:lvl1pPr marL="0" marR="0" lvl="0" indent="0" algn="l" rtl="0">
              <a:lnSpc>
                <a:spcPct val="80000"/>
              </a:lnSpc>
              <a:spcBef>
                <a:spcPts val="0"/>
              </a:spcBef>
              <a:spcAft>
                <a:spcPts val="0"/>
              </a:spcAft>
              <a:buSzPts val="165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1" name="Google Shape;121;p13"/>
          <p:cNvSpPr txBox="1">
            <a:spLocks noGrp="1"/>
          </p:cNvSpPr>
          <p:nvPr>
            <p:ph type="subTitle" idx="1"/>
          </p:nvPr>
        </p:nvSpPr>
        <p:spPr>
          <a:xfrm rot="-425640">
            <a:off x="5801612" y="1634425"/>
            <a:ext cx="1649427" cy="556854"/>
          </a:xfrm>
          <a:prstGeom prst="rect">
            <a:avLst/>
          </a:prstGeom>
        </p:spPr>
        <p:txBody>
          <a:bodyPr spcFirstLastPara="1" wrap="square" lIns="91425" tIns="91425" rIns="91425" bIns="91425" anchor="t" anchorCtr="0">
            <a:noAutofit/>
          </a:bodyPr>
          <a:lstStyle>
            <a:lvl1pPr marL="0" marR="0" lvl="0" indent="0" algn="l" rtl="0">
              <a:lnSpc>
                <a:spcPct val="80000"/>
              </a:lnSpc>
              <a:spcBef>
                <a:spcPts val="0"/>
              </a:spcBef>
              <a:spcAft>
                <a:spcPts val="0"/>
              </a:spcAft>
              <a:buSzPts val="900"/>
              <a:buNone/>
              <a:defRPr sz="10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
        <p:nvSpPr>
          <p:cNvPr id="122" name="Google Shape;122;p13"/>
          <p:cNvSpPr txBox="1">
            <a:spLocks noGrp="1"/>
          </p:cNvSpPr>
          <p:nvPr>
            <p:ph type="title" idx="4" hasCustomPrompt="1"/>
          </p:nvPr>
        </p:nvSpPr>
        <p:spPr>
          <a:xfrm rot="-426647">
            <a:off x="3822922" y="1377167"/>
            <a:ext cx="748860" cy="729473"/>
          </a:xfrm>
          <a:prstGeom prst="rect">
            <a:avLst/>
          </a:prstGeom>
        </p:spPr>
        <p:txBody>
          <a:bodyPr spcFirstLastPara="1" wrap="square" lIns="91425" tIns="91425" rIns="91425" bIns="91425" anchor="b" anchorCtr="0">
            <a:noAutofit/>
          </a:bodyPr>
          <a:lstStyle>
            <a:lvl1pPr marL="0" marR="0" lvl="0" indent="0" algn="r" rtl="0">
              <a:lnSpc>
                <a:spcPct val="80000"/>
              </a:lnSpc>
              <a:spcBef>
                <a:spcPts val="0"/>
              </a:spcBef>
              <a:spcAft>
                <a:spcPts val="0"/>
              </a:spcAft>
              <a:buSzPts val="3600"/>
              <a:buNone/>
              <a:defRPr sz="3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3" name="Google Shape;123;p13"/>
          <p:cNvSpPr txBox="1">
            <a:spLocks noGrp="1"/>
          </p:cNvSpPr>
          <p:nvPr>
            <p:ph type="title" idx="5"/>
          </p:nvPr>
        </p:nvSpPr>
        <p:spPr>
          <a:xfrm rot="-425752">
            <a:off x="4406643" y="1282013"/>
            <a:ext cx="1170566" cy="689881"/>
          </a:xfrm>
          <a:prstGeom prst="rect">
            <a:avLst/>
          </a:prstGeom>
        </p:spPr>
        <p:txBody>
          <a:bodyPr spcFirstLastPara="1" wrap="square" lIns="91425" tIns="91425" rIns="91425" bIns="91425" anchor="b" anchorCtr="0">
            <a:noAutofit/>
          </a:bodyPr>
          <a:lstStyle>
            <a:lvl1pPr marL="0" marR="0" lvl="0" indent="0" algn="l" rtl="0">
              <a:lnSpc>
                <a:spcPct val="80000"/>
              </a:lnSpc>
              <a:spcBef>
                <a:spcPts val="0"/>
              </a:spcBef>
              <a:spcAft>
                <a:spcPts val="0"/>
              </a:spcAft>
              <a:buSzPts val="165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4" name="Google Shape;124;p13"/>
          <p:cNvSpPr txBox="1">
            <a:spLocks noGrp="1"/>
          </p:cNvSpPr>
          <p:nvPr>
            <p:ph type="subTitle" idx="6"/>
          </p:nvPr>
        </p:nvSpPr>
        <p:spPr>
          <a:xfrm rot="-425717">
            <a:off x="3922236" y="1874628"/>
            <a:ext cx="1649129" cy="556854"/>
          </a:xfrm>
          <a:prstGeom prst="rect">
            <a:avLst/>
          </a:prstGeom>
        </p:spPr>
        <p:txBody>
          <a:bodyPr spcFirstLastPara="1" wrap="square" lIns="91425" tIns="91425" rIns="91425" bIns="91425" anchor="t" anchorCtr="0">
            <a:noAutofit/>
          </a:bodyPr>
          <a:lstStyle>
            <a:lvl1pPr marL="0" marR="0" lvl="0" indent="0" algn="l" rtl="0">
              <a:lnSpc>
                <a:spcPct val="80000"/>
              </a:lnSpc>
              <a:spcBef>
                <a:spcPts val="0"/>
              </a:spcBef>
              <a:spcAft>
                <a:spcPts val="0"/>
              </a:spcAft>
              <a:buSzPts val="900"/>
              <a:buNone/>
              <a:defRPr sz="10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
        <p:nvSpPr>
          <p:cNvPr id="125" name="Google Shape;125;p13"/>
          <p:cNvSpPr txBox="1">
            <a:spLocks noGrp="1"/>
          </p:cNvSpPr>
          <p:nvPr>
            <p:ph type="title" idx="7" hasCustomPrompt="1"/>
          </p:nvPr>
        </p:nvSpPr>
        <p:spPr>
          <a:xfrm rot="-425444">
            <a:off x="6431197" y="2046527"/>
            <a:ext cx="746106" cy="729473"/>
          </a:xfrm>
          <a:prstGeom prst="rect">
            <a:avLst/>
          </a:prstGeom>
        </p:spPr>
        <p:txBody>
          <a:bodyPr spcFirstLastPara="1" wrap="square" lIns="91425" tIns="91425" rIns="91425" bIns="91425" anchor="b" anchorCtr="0">
            <a:noAutofit/>
          </a:bodyPr>
          <a:lstStyle>
            <a:lvl1pPr marL="0" marR="0" lvl="0" indent="0" algn="r" rtl="0">
              <a:lnSpc>
                <a:spcPct val="80000"/>
              </a:lnSpc>
              <a:spcBef>
                <a:spcPts val="0"/>
              </a:spcBef>
              <a:spcAft>
                <a:spcPts val="0"/>
              </a:spcAft>
              <a:buSzPts val="3600"/>
              <a:buNone/>
              <a:defRPr sz="3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6" name="Google Shape;126;p13"/>
          <p:cNvSpPr txBox="1">
            <a:spLocks noGrp="1"/>
          </p:cNvSpPr>
          <p:nvPr>
            <p:ph type="title" idx="8"/>
          </p:nvPr>
        </p:nvSpPr>
        <p:spPr>
          <a:xfrm rot="-425413">
            <a:off x="7011224" y="1936619"/>
            <a:ext cx="1164203" cy="705286"/>
          </a:xfrm>
          <a:prstGeom prst="rect">
            <a:avLst/>
          </a:prstGeom>
        </p:spPr>
        <p:txBody>
          <a:bodyPr spcFirstLastPara="1" wrap="square" lIns="91425" tIns="91425" rIns="91425" bIns="91425" anchor="b" anchorCtr="0">
            <a:noAutofit/>
          </a:bodyPr>
          <a:lstStyle>
            <a:lvl1pPr marL="0" marR="0" lvl="0" indent="0" algn="l" rtl="0">
              <a:lnSpc>
                <a:spcPct val="80000"/>
              </a:lnSpc>
              <a:spcBef>
                <a:spcPts val="0"/>
              </a:spcBef>
              <a:spcAft>
                <a:spcPts val="0"/>
              </a:spcAft>
              <a:buSzPts val="165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7" name="Google Shape;127;p13"/>
          <p:cNvSpPr txBox="1">
            <a:spLocks noGrp="1"/>
          </p:cNvSpPr>
          <p:nvPr>
            <p:ph type="subTitle" idx="9"/>
          </p:nvPr>
        </p:nvSpPr>
        <p:spPr>
          <a:xfrm rot="-425953">
            <a:off x="6527739" y="2543720"/>
            <a:ext cx="1653073" cy="556854"/>
          </a:xfrm>
          <a:prstGeom prst="rect">
            <a:avLst/>
          </a:prstGeom>
        </p:spPr>
        <p:txBody>
          <a:bodyPr spcFirstLastPara="1" wrap="square" lIns="91425" tIns="91425" rIns="91425" bIns="91425" anchor="t" anchorCtr="0">
            <a:noAutofit/>
          </a:bodyPr>
          <a:lstStyle>
            <a:lvl1pPr marL="0" marR="0" lvl="0" indent="0" algn="l" rtl="0">
              <a:lnSpc>
                <a:spcPct val="80000"/>
              </a:lnSpc>
              <a:spcBef>
                <a:spcPts val="0"/>
              </a:spcBef>
              <a:spcAft>
                <a:spcPts val="0"/>
              </a:spcAft>
              <a:buSzPts val="900"/>
              <a:buNone/>
              <a:defRPr sz="10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
        <p:nvSpPr>
          <p:cNvPr id="128" name="Google Shape;128;p13"/>
          <p:cNvSpPr txBox="1">
            <a:spLocks noGrp="1"/>
          </p:cNvSpPr>
          <p:nvPr>
            <p:ph type="title" idx="13" hasCustomPrompt="1"/>
          </p:nvPr>
        </p:nvSpPr>
        <p:spPr>
          <a:xfrm rot="-425437">
            <a:off x="4554257" y="2286551"/>
            <a:ext cx="743688" cy="729473"/>
          </a:xfrm>
          <a:prstGeom prst="rect">
            <a:avLst/>
          </a:prstGeom>
        </p:spPr>
        <p:txBody>
          <a:bodyPr spcFirstLastPara="1" wrap="square" lIns="91425" tIns="91425" rIns="91425" bIns="91425" anchor="b" anchorCtr="0">
            <a:noAutofit/>
          </a:bodyPr>
          <a:lstStyle>
            <a:lvl1pPr marL="0" marR="0" lvl="0" indent="0" algn="r" rtl="0">
              <a:lnSpc>
                <a:spcPct val="80000"/>
              </a:lnSpc>
              <a:spcBef>
                <a:spcPts val="0"/>
              </a:spcBef>
              <a:spcAft>
                <a:spcPts val="0"/>
              </a:spcAft>
              <a:buSzPts val="3600"/>
              <a:buNone/>
              <a:defRPr sz="3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9" name="Google Shape;129;p13"/>
          <p:cNvSpPr txBox="1">
            <a:spLocks noGrp="1"/>
          </p:cNvSpPr>
          <p:nvPr>
            <p:ph type="title" idx="14"/>
          </p:nvPr>
        </p:nvSpPr>
        <p:spPr>
          <a:xfrm rot="-425184">
            <a:off x="5132758" y="2192056"/>
            <a:ext cx="1104033" cy="693491"/>
          </a:xfrm>
          <a:prstGeom prst="rect">
            <a:avLst/>
          </a:prstGeom>
        </p:spPr>
        <p:txBody>
          <a:bodyPr spcFirstLastPara="1" wrap="square" lIns="91425" tIns="91425" rIns="91425" bIns="91425" anchor="b" anchorCtr="0">
            <a:noAutofit/>
          </a:bodyPr>
          <a:lstStyle>
            <a:lvl1pPr marL="0" marR="0" lvl="0" indent="0" algn="l" rtl="0">
              <a:lnSpc>
                <a:spcPct val="80000"/>
              </a:lnSpc>
              <a:spcBef>
                <a:spcPts val="0"/>
              </a:spcBef>
              <a:spcAft>
                <a:spcPts val="0"/>
              </a:spcAft>
              <a:buSzPts val="165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0" name="Google Shape;130;p13"/>
          <p:cNvSpPr txBox="1">
            <a:spLocks noGrp="1"/>
          </p:cNvSpPr>
          <p:nvPr>
            <p:ph type="subTitle" idx="15"/>
          </p:nvPr>
        </p:nvSpPr>
        <p:spPr>
          <a:xfrm rot="-425717">
            <a:off x="4648386" y="2784194"/>
            <a:ext cx="1649129" cy="556854"/>
          </a:xfrm>
          <a:prstGeom prst="rect">
            <a:avLst/>
          </a:prstGeom>
        </p:spPr>
        <p:txBody>
          <a:bodyPr spcFirstLastPara="1" wrap="square" lIns="91425" tIns="91425" rIns="91425" bIns="91425" anchor="t" anchorCtr="0">
            <a:noAutofit/>
          </a:bodyPr>
          <a:lstStyle>
            <a:lvl1pPr marL="0" marR="0" lvl="0" indent="0" algn="l" rtl="0">
              <a:lnSpc>
                <a:spcPct val="80000"/>
              </a:lnSpc>
              <a:spcBef>
                <a:spcPts val="0"/>
              </a:spcBef>
              <a:spcAft>
                <a:spcPts val="0"/>
              </a:spcAft>
              <a:buSzPts val="900"/>
              <a:buNone/>
              <a:defRPr sz="1000"/>
            </a:lvl1pPr>
            <a:lvl2pPr lvl="1" algn="ctr" rtl="0">
              <a:lnSpc>
                <a:spcPct val="100000"/>
              </a:lnSpc>
              <a:spcBef>
                <a:spcPts val="0"/>
              </a:spcBef>
              <a:spcAft>
                <a:spcPts val="0"/>
              </a:spcAft>
              <a:buSzPts val="900"/>
              <a:buNone/>
              <a:defRPr sz="900"/>
            </a:lvl2pPr>
            <a:lvl3pPr lvl="2" algn="ctr" rtl="0">
              <a:lnSpc>
                <a:spcPct val="100000"/>
              </a:lnSpc>
              <a:spcBef>
                <a:spcPts val="0"/>
              </a:spcBef>
              <a:spcAft>
                <a:spcPts val="0"/>
              </a:spcAft>
              <a:buSzPts val="900"/>
              <a:buNone/>
              <a:defRPr sz="900"/>
            </a:lvl3pPr>
            <a:lvl4pPr lvl="3" algn="ctr" rtl="0">
              <a:lnSpc>
                <a:spcPct val="100000"/>
              </a:lnSpc>
              <a:spcBef>
                <a:spcPts val="0"/>
              </a:spcBef>
              <a:spcAft>
                <a:spcPts val="0"/>
              </a:spcAft>
              <a:buSzPts val="900"/>
              <a:buNone/>
              <a:defRPr sz="900"/>
            </a:lvl4pPr>
            <a:lvl5pPr lvl="4" algn="ctr" rtl="0">
              <a:lnSpc>
                <a:spcPct val="100000"/>
              </a:lnSpc>
              <a:spcBef>
                <a:spcPts val="0"/>
              </a:spcBef>
              <a:spcAft>
                <a:spcPts val="0"/>
              </a:spcAft>
              <a:buSzPts val="900"/>
              <a:buNone/>
              <a:defRPr sz="900"/>
            </a:lvl5pPr>
            <a:lvl6pPr lvl="5" algn="ctr" rtl="0">
              <a:lnSpc>
                <a:spcPct val="100000"/>
              </a:lnSpc>
              <a:spcBef>
                <a:spcPts val="0"/>
              </a:spcBef>
              <a:spcAft>
                <a:spcPts val="0"/>
              </a:spcAft>
              <a:buSzPts val="900"/>
              <a:buNone/>
              <a:defRPr sz="900"/>
            </a:lvl6pPr>
            <a:lvl7pPr lvl="6" algn="ctr" rtl="0">
              <a:lnSpc>
                <a:spcPct val="100000"/>
              </a:lnSpc>
              <a:spcBef>
                <a:spcPts val="0"/>
              </a:spcBef>
              <a:spcAft>
                <a:spcPts val="0"/>
              </a:spcAft>
              <a:buSzPts val="900"/>
              <a:buNone/>
              <a:defRPr sz="900"/>
            </a:lvl7pPr>
            <a:lvl8pPr lvl="7" algn="ctr" rtl="0">
              <a:lnSpc>
                <a:spcPct val="100000"/>
              </a:lnSpc>
              <a:spcBef>
                <a:spcPts val="0"/>
              </a:spcBef>
              <a:spcAft>
                <a:spcPts val="0"/>
              </a:spcAft>
              <a:buSzPts val="900"/>
              <a:buNone/>
              <a:defRPr sz="900"/>
            </a:lvl8pPr>
            <a:lvl9pPr lvl="8" algn="ctr" rtl="0">
              <a:lnSpc>
                <a:spcPct val="100000"/>
              </a:lnSpc>
              <a:spcBef>
                <a:spcPts val="0"/>
              </a:spcBef>
              <a:spcAft>
                <a:spcPts val="0"/>
              </a:spcAft>
              <a:buSzPts val="900"/>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ix columns">
  <p:cSld name="CUSTOM_10">
    <p:spTree>
      <p:nvGrpSpPr>
        <p:cNvPr id="1" name="Shape 131"/>
        <p:cNvGrpSpPr/>
        <p:nvPr/>
      </p:nvGrpSpPr>
      <p:grpSpPr>
        <a:xfrm>
          <a:off x="0" y="0"/>
          <a:ext cx="0" cy="0"/>
          <a:chOff x="0" y="0"/>
          <a:chExt cx="0" cy="0"/>
        </a:xfrm>
      </p:grpSpPr>
      <p:sp>
        <p:nvSpPr>
          <p:cNvPr id="132" name="Google Shape;132;p14"/>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133" name="Google Shape;133;p14"/>
          <p:cNvSpPr txBox="1">
            <a:spLocks noGrp="1"/>
          </p:cNvSpPr>
          <p:nvPr>
            <p:ph type="subTitle" idx="1"/>
          </p:nvPr>
        </p:nvSpPr>
        <p:spPr>
          <a:xfrm>
            <a:off x="807250" y="1805063"/>
            <a:ext cx="1775400" cy="62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50"/>
              <a:buNone/>
              <a:defRPr sz="1100"/>
            </a:lvl1pPr>
            <a:lvl2pPr lvl="1" algn="r" rtl="0">
              <a:lnSpc>
                <a:spcPct val="100000"/>
              </a:lnSpc>
              <a:spcBef>
                <a:spcPts val="0"/>
              </a:spcBef>
              <a:spcAft>
                <a:spcPts val="0"/>
              </a:spcAft>
              <a:buSzPts val="950"/>
              <a:buNone/>
              <a:defRPr sz="950"/>
            </a:lvl2pPr>
            <a:lvl3pPr lvl="2" algn="r" rtl="0">
              <a:lnSpc>
                <a:spcPct val="100000"/>
              </a:lnSpc>
              <a:spcBef>
                <a:spcPts val="0"/>
              </a:spcBef>
              <a:spcAft>
                <a:spcPts val="0"/>
              </a:spcAft>
              <a:buSzPts val="950"/>
              <a:buNone/>
              <a:defRPr sz="950"/>
            </a:lvl3pPr>
            <a:lvl4pPr lvl="3" algn="r" rtl="0">
              <a:lnSpc>
                <a:spcPct val="100000"/>
              </a:lnSpc>
              <a:spcBef>
                <a:spcPts val="0"/>
              </a:spcBef>
              <a:spcAft>
                <a:spcPts val="0"/>
              </a:spcAft>
              <a:buSzPts val="950"/>
              <a:buNone/>
              <a:defRPr sz="950"/>
            </a:lvl4pPr>
            <a:lvl5pPr lvl="4" algn="r" rtl="0">
              <a:lnSpc>
                <a:spcPct val="100000"/>
              </a:lnSpc>
              <a:spcBef>
                <a:spcPts val="0"/>
              </a:spcBef>
              <a:spcAft>
                <a:spcPts val="0"/>
              </a:spcAft>
              <a:buSzPts val="950"/>
              <a:buNone/>
              <a:defRPr sz="950"/>
            </a:lvl5pPr>
            <a:lvl6pPr lvl="5" algn="r" rtl="0">
              <a:lnSpc>
                <a:spcPct val="100000"/>
              </a:lnSpc>
              <a:spcBef>
                <a:spcPts val="0"/>
              </a:spcBef>
              <a:spcAft>
                <a:spcPts val="0"/>
              </a:spcAft>
              <a:buSzPts val="950"/>
              <a:buNone/>
              <a:defRPr sz="950"/>
            </a:lvl6pPr>
            <a:lvl7pPr lvl="6" algn="r" rtl="0">
              <a:lnSpc>
                <a:spcPct val="100000"/>
              </a:lnSpc>
              <a:spcBef>
                <a:spcPts val="0"/>
              </a:spcBef>
              <a:spcAft>
                <a:spcPts val="0"/>
              </a:spcAft>
              <a:buSzPts val="950"/>
              <a:buNone/>
              <a:defRPr sz="950"/>
            </a:lvl7pPr>
            <a:lvl8pPr lvl="7" algn="r" rtl="0">
              <a:lnSpc>
                <a:spcPct val="100000"/>
              </a:lnSpc>
              <a:spcBef>
                <a:spcPts val="0"/>
              </a:spcBef>
              <a:spcAft>
                <a:spcPts val="0"/>
              </a:spcAft>
              <a:buSzPts val="950"/>
              <a:buNone/>
              <a:defRPr sz="950"/>
            </a:lvl8pPr>
            <a:lvl9pPr lvl="8" algn="r" rtl="0">
              <a:lnSpc>
                <a:spcPct val="100000"/>
              </a:lnSpc>
              <a:spcBef>
                <a:spcPts val="0"/>
              </a:spcBef>
              <a:spcAft>
                <a:spcPts val="0"/>
              </a:spcAft>
              <a:buSzPts val="950"/>
              <a:buNone/>
              <a:defRPr sz="950"/>
            </a:lvl9pPr>
          </a:lstStyle>
          <a:p>
            <a:endParaRPr/>
          </a:p>
        </p:txBody>
      </p:sp>
      <p:sp>
        <p:nvSpPr>
          <p:cNvPr id="134" name="Google Shape;134;p14"/>
          <p:cNvSpPr txBox="1">
            <a:spLocks noGrp="1"/>
          </p:cNvSpPr>
          <p:nvPr>
            <p:ph type="subTitle" idx="2"/>
          </p:nvPr>
        </p:nvSpPr>
        <p:spPr>
          <a:xfrm>
            <a:off x="807250" y="1500638"/>
            <a:ext cx="1775400" cy="427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600"/>
              <a:buNone/>
              <a:defRPr sz="1600" b="1"/>
            </a:lvl1pPr>
            <a:lvl2pPr lvl="1" algn="r" rtl="0">
              <a:lnSpc>
                <a:spcPct val="100000"/>
              </a:lnSpc>
              <a:spcBef>
                <a:spcPts val="0"/>
              </a:spcBef>
              <a:spcAft>
                <a:spcPts val="0"/>
              </a:spcAft>
              <a:buSzPts val="1600"/>
              <a:buNone/>
              <a:defRPr sz="1600" b="1"/>
            </a:lvl2pPr>
            <a:lvl3pPr lvl="2" algn="r" rtl="0">
              <a:lnSpc>
                <a:spcPct val="100000"/>
              </a:lnSpc>
              <a:spcBef>
                <a:spcPts val="0"/>
              </a:spcBef>
              <a:spcAft>
                <a:spcPts val="0"/>
              </a:spcAft>
              <a:buSzPts val="1600"/>
              <a:buNone/>
              <a:defRPr sz="1600" b="1"/>
            </a:lvl3pPr>
            <a:lvl4pPr lvl="3" algn="r" rtl="0">
              <a:lnSpc>
                <a:spcPct val="100000"/>
              </a:lnSpc>
              <a:spcBef>
                <a:spcPts val="0"/>
              </a:spcBef>
              <a:spcAft>
                <a:spcPts val="0"/>
              </a:spcAft>
              <a:buSzPts val="1600"/>
              <a:buNone/>
              <a:defRPr sz="1600" b="1"/>
            </a:lvl4pPr>
            <a:lvl5pPr lvl="4" algn="r" rtl="0">
              <a:lnSpc>
                <a:spcPct val="100000"/>
              </a:lnSpc>
              <a:spcBef>
                <a:spcPts val="0"/>
              </a:spcBef>
              <a:spcAft>
                <a:spcPts val="0"/>
              </a:spcAft>
              <a:buSzPts val="1600"/>
              <a:buNone/>
              <a:defRPr sz="1600" b="1"/>
            </a:lvl5pPr>
            <a:lvl6pPr lvl="5" algn="r" rtl="0">
              <a:lnSpc>
                <a:spcPct val="100000"/>
              </a:lnSpc>
              <a:spcBef>
                <a:spcPts val="0"/>
              </a:spcBef>
              <a:spcAft>
                <a:spcPts val="0"/>
              </a:spcAft>
              <a:buSzPts val="1600"/>
              <a:buNone/>
              <a:defRPr sz="1600" b="1"/>
            </a:lvl6pPr>
            <a:lvl7pPr lvl="6" algn="r" rtl="0">
              <a:lnSpc>
                <a:spcPct val="100000"/>
              </a:lnSpc>
              <a:spcBef>
                <a:spcPts val="0"/>
              </a:spcBef>
              <a:spcAft>
                <a:spcPts val="0"/>
              </a:spcAft>
              <a:buSzPts val="1600"/>
              <a:buNone/>
              <a:defRPr sz="1600" b="1"/>
            </a:lvl7pPr>
            <a:lvl8pPr lvl="7" algn="r" rtl="0">
              <a:lnSpc>
                <a:spcPct val="100000"/>
              </a:lnSpc>
              <a:spcBef>
                <a:spcPts val="0"/>
              </a:spcBef>
              <a:spcAft>
                <a:spcPts val="0"/>
              </a:spcAft>
              <a:buSzPts val="1600"/>
              <a:buNone/>
              <a:defRPr sz="1600" b="1"/>
            </a:lvl8pPr>
            <a:lvl9pPr lvl="8" algn="r" rtl="0">
              <a:lnSpc>
                <a:spcPct val="100000"/>
              </a:lnSpc>
              <a:spcBef>
                <a:spcPts val="0"/>
              </a:spcBef>
              <a:spcAft>
                <a:spcPts val="0"/>
              </a:spcAft>
              <a:buSzPts val="1600"/>
              <a:buNone/>
              <a:defRPr sz="1600" b="1"/>
            </a:lvl9pPr>
          </a:lstStyle>
          <a:p>
            <a:endParaRPr/>
          </a:p>
        </p:txBody>
      </p:sp>
      <p:sp>
        <p:nvSpPr>
          <p:cNvPr id="135" name="Google Shape;135;p14"/>
          <p:cNvSpPr txBox="1">
            <a:spLocks noGrp="1"/>
          </p:cNvSpPr>
          <p:nvPr>
            <p:ph type="subTitle" idx="3"/>
          </p:nvPr>
        </p:nvSpPr>
        <p:spPr>
          <a:xfrm>
            <a:off x="807250" y="2828100"/>
            <a:ext cx="1775400" cy="62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50"/>
              <a:buNone/>
              <a:defRPr sz="1100">
                <a:solidFill>
                  <a:schemeClr val="dk2"/>
                </a:solidFill>
              </a:defRPr>
            </a:lvl1pPr>
            <a:lvl2pPr lvl="1" algn="r" rtl="0">
              <a:lnSpc>
                <a:spcPct val="100000"/>
              </a:lnSpc>
              <a:spcBef>
                <a:spcPts val="0"/>
              </a:spcBef>
              <a:spcAft>
                <a:spcPts val="0"/>
              </a:spcAft>
              <a:buSzPts val="950"/>
              <a:buNone/>
              <a:defRPr sz="950"/>
            </a:lvl2pPr>
            <a:lvl3pPr lvl="2" algn="r" rtl="0">
              <a:lnSpc>
                <a:spcPct val="100000"/>
              </a:lnSpc>
              <a:spcBef>
                <a:spcPts val="0"/>
              </a:spcBef>
              <a:spcAft>
                <a:spcPts val="0"/>
              </a:spcAft>
              <a:buSzPts val="950"/>
              <a:buNone/>
              <a:defRPr sz="950"/>
            </a:lvl3pPr>
            <a:lvl4pPr lvl="3" algn="r" rtl="0">
              <a:lnSpc>
                <a:spcPct val="100000"/>
              </a:lnSpc>
              <a:spcBef>
                <a:spcPts val="0"/>
              </a:spcBef>
              <a:spcAft>
                <a:spcPts val="0"/>
              </a:spcAft>
              <a:buSzPts val="950"/>
              <a:buNone/>
              <a:defRPr sz="950"/>
            </a:lvl4pPr>
            <a:lvl5pPr lvl="4" algn="r" rtl="0">
              <a:lnSpc>
                <a:spcPct val="100000"/>
              </a:lnSpc>
              <a:spcBef>
                <a:spcPts val="0"/>
              </a:spcBef>
              <a:spcAft>
                <a:spcPts val="0"/>
              </a:spcAft>
              <a:buSzPts val="950"/>
              <a:buNone/>
              <a:defRPr sz="950"/>
            </a:lvl5pPr>
            <a:lvl6pPr lvl="5" algn="r" rtl="0">
              <a:lnSpc>
                <a:spcPct val="100000"/>
              </a:lnSpc>
              <a:spcBef>
                <a:spcPts val="0"/>
              </a:spcBef>
              <a:spcAft>
                <a:spcPts val="0"/>
              </a:spcAft>
              <a:buSzPts val="950"/>
              <a:buNone/>
              <a:defRPr sz="950"/>
            </a:lvl6pPr>
            <a:lvl7pPr lvl="6" algn="r" rtl="0">
              <a:lnSpc>
                <a:spcPct val="100000"/>
              </a:lnSpc>
              <a:spcBef>
                <a:spcPts val="0"/>
              </a:spcBef>
              <a:spcAft>
                <a:spcPts val="0"/>
              </a:spcAft>
              <a:buSzPts val="950"/>
              <a:buNone/>
              <a:defRPr sz="950"/>
            </a:lvl7pPr>
            <a:lvl8pPr lvl="7" algn="r" rtl="0">
              <a:lnSpc>
                <a:spcPct val="100000"/>
              </a:lnSpc>
              <a:spcBef>
                <a:spcPts val="0"/>
              </a:spcBef>
              <a:spcAft>
                <a:spcPts val="0"/>
              </a:spcAft>
              <a:buSzPts val="950"/>
              <a:buNone/>
              <a:defRPr sz="950"/>
            </a:lvl8pPr>
            <a:lvl9pPr lvl="8" algn="r" rtl="0">
              <a:lnSpc>
                <a:spcPct val="100000"/>
              </a:lnSpc>
              <a:spcBef>
                <a:spcPts val="0"/>
              </a:spcBef>
              <a:spcAft>
                <a:spcPts val="0"/>
              </a:spcAft>
              <a:buSzPts val="950"/>
              <a:buNone/>
              <a:defRPr sz="950"/>
            </a:lvl9pPr>
          </a:lstStyle>
          <a:p>
            <a:endParaRPr/>
          </a:p>
        </p:txBody>
      </p:sp>
      <p:sp>
        <p:nvSpPr>
          <p:cNvPr id="136" name="Google Shape;136;p14"/>
          <p:cNvSpPr txBox="1">
            <a:spLocks noGrp="1"/>
          </p:cNvSpPr>
          <p:nvPr>
            <p:ph type="subTitle" idx="4"/>
          </p:nvPr>
        </p:nvSpPr>
        <p:spPr>
          <a:xfrm>
            <a:off x="807250" y="2523675"/>
            <a:ext cx="1775400" cy="427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600"/>
              <a:buNone/>
              <a:defRPr sz="1600" b="1"/>
            </a:lvl1pPr>
            <a:lvl2pPr lvl="1" algn="r" rtl="0">
              <a:lnSpc>
                <a:spcPct val="100000"/>
              </a:lnSpc>
              <a:spcBef>
                <a:spcPts val="0"/>
              </a:spcBef>
              <a:spcAft>
                <a:spcPts val="0"/>
              </a:spcAft>
              <a:buSzPts val="1600"/>
              <a:buNone/>
              <a:defRPr sz="1600" b="1"/>
            </a:lvl2pPr>
            <a:lvl3pPr lvl="2" algn="r" rtl="0">
              <a:lnSpc>
                <a:spcPct val="100000"/>
              </a:lnSpc>
              <a:spcBef>
                <a:spcPts val="0"/>
              </a:spcBef>
              <a:spcAft>
                <a:spcPts val="0"/>
              </a:spcAft>
              <a:buSzPts val="1600"/>
              <a:buNone/>
              <a:defRPr sz="1600" b="1"/>
            </a:lvl3pPr>
            <a:lvl4pPr lvl="3" algn="r" rtl="0">
              <a:lnSpc>
                <a:spcPct val="100000"/>
              </a:lnSpc>
              <a:spcBef>
                <a:spcPts val="0"/>
              </a:spcBef>
              <a:spcAft>
                <a:spcPts val="0"/>
              </a:spcAft>
              <a:buSzPts val="1600"/>
              <a:buNone/>
              <a:defRPr sz="1600" b="1"/>
            </a:lvl4pPr>
            <a:lvl5pPr lvl="4" algn="r" rtl="0">
              <a:lnSpc>
                <a:spcPct val="100000"/>
              </a:lnSpc>
              <a:spcBef>
                <a:spcPts val="0"/>
              </a:spcBef>
              <a:spcAft>
                <a:spcPts val="0"/>
              </a:spcAft>
              <a:buSzPts val="1600"/>
              <a:buNone/>
              <a:defRPr sz="1600" b="1"/>
            </a:lvl5pPr>
            <a:lvl6pPr lvl="5" algn="r" rtl="0">
              <a:lnSpc>
                <a:spcPct val="100000"/>
              </a:lnSpc>
              <a:spcBef>
                <a:spcPts val="0"/>
              </a:spcBef>
              <a:spcAft>
                <a:spcPts val="0"/>
              </a:spcAft>
              <a:buSzPts val="1600"/>
              <a:buNone/>
              <a:defRPr sz="1600" b="1"/>
            </a:lvl6pPr>
            <a:lvl7pPr lvl="6" algn="r" rtl="0">
              <a:lnSpc>
                <a:spcPct val="100000"/>
              </a:lnSpc>
              <a:spcBef>
                <a:spcPts val="0"/>
              </a:spcBef>
              <a:spcAft>
                <a:spcPts val="0"/>
              </a:spcAft>
              <a:buSzPts val="1600"/>
              <a:buNone/>
              <a:defRPr sz="1600" b="1"/>
            </a:lvl7pPr>
            <a:lvl8pPr lvl="7" algn="r" rtl="0">
              <a:lnSpc>
                <a:spcPct val="100000"/>
              </a:lnSpc>
              <a:spcBef>
                <a:spcPts val="0"/>
              </a:spcBef>
              <a:spcAft>
                <a:spcPts val="0"/>
              </a:spcAft>
              <a:buSzPts val="1600"/>
              <a:buNone/>
              <a:defRPr sz="1600" b="1"/>
            </a:lvl8pPr>
            <a:lvl9pPr lvl="8" algn="r" rtl="0">
              <a:lnSpc>
                <a:spcPct val="100000"/>
              </a:lnSpc>
              <a:spcBef>
                <a:spcPts val="0"/>
              </a:spcBef>
              <a:spcAft>
                <a:spcPts val="0"/>
              </a:spcAft>
              <a:buSzPts val="1600"/>
              <a:buNone/>
              <a:defRPr sz="1600" b="1"/>
            </a:lvl9pPr>
          </a:lstStyle>
          <a:p>
            <a:endParaRPr/>
          </a:p>
        </p:txBody>
      </p:sp>
      <p:sp>
        <p:nvSpPr>
          <p:cNvPr id="137" name="Google Shape;137;p14"/>
          <p:cNvSpPr txBox="1">
            <a:spLocks noGrp="1"/>
          </p:cNvSpPr>
          <p:nvPr>
            <p:ph type="subTitle" idx="5"/>
          </p:nvPr>
        </p:nvSpPr>
        <p:spPr>
          <a:xfrm>
            <a:off x="807250" y="3851138"/>
            <a:ext cx="1775400" cy="62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50"/>
              <a:buNone/>
              <a:defRPr sz="1100">
                <a:solidFill>
                  <a:schemeClr val="dk2"/>
                </a:solidFill>
              </a:defRPr>
            </a:lvl1pPr>
            <a:lvl2pPr lvl="1" algn="r" rtl="0">
              <a:lnSpc>
                <a:spcPct val="100000"/>
              </a:lnSpc>
              <a:spcBef>
                <a:spcPts val="0"/>
              </a:spcBef>
              <a:spcAft>
                <a:spcPts val="0"/>
              </a:spcAft>
              <a:buSzPts val="950"/>
              <a:buNone/>
              <a:defRPr sz="950"/>
            </a:lvl2pPr>
            <a:lvl3pPr lvl="2" algn="r" rtl="0">
              <a:lnSpc>
                <a:spcPct val="100000"/>
              </a:lnSpc>
              <a:spcBef>
                <a:spcPts val="0"/>
              </a:spcBef>
              <a:spcAft>
                <a:spcPts val="0"/>
              </a:spcAft>
              <a:buSzPts val="950"/>
              <a:buNone/>
              <a:defRPr sz="950"/>
            </a:lvl3pPr>
            <a:lvl4pPr lvl="3" algn="r" rtl="0">
              <a:lnSpc>
                <a:spcPct val="100000"/>
              </a:lnSpc>
              <a:spcBef>
                <a:spcPts val="0"/>
              </a:spcBef>
              <a:spcAft>
                <a:spcPts val="0"/>
              </a:spcAft>
              <a:buSzPts val="950"/>
              <a:buNone/>
              <a:defRPr sz="950"/>
            </a:lvl4pPr>
            <a:lvl5pPr lvl="4" algn="r" rtl="0">
              <a:lnSpc>
                <a:spcPct val="100000"/>
              </a:lnSpc>
              <a:spcBef>
                <a:spcPts val="0"/>
              </a:spcBef>
              <a:spcAft>
                <a:spcPts val="0"/>
              </a:spcAft>
              <a:buSzPts val="950"/>
              <a:buNone/>
              <a:defRPr sz="950"/>
            </a:lvl5pPr>
            <a:lvl6pPr lvl="5" algn="r" rtl="0">
              <a:lnSpc>
                <a:spcPct val="100000"/>
              </a:lnSpc>
              <a:spcBef>
                <a:spcPts val="0"/>
              </a:spcBef>
              <a:spcAft>
                <a:spcPts val="0"/>
              </a:spcAft>
              <a:buSzPts val="950"/>
              <a:buNone/>
              <a:defRPr sz="950"/>
            </a:lvl6pPr>
            <a:lvl7pPr lvl="6" algn="r" rtl="0">
              <a:lnSpc>
                <a:spcPct val="100000"/>
              </a:lnSpc>
              <a:spcBef>
                <a:spcPts val="0"/>
              </a:spcBef>
              <a:spcAft>
                <a:spcPts val="0"/>
              </a:spcAft>
              <a:buSzPts val="950"/>
              <a:buNone/>
              <a:defRPr sz="950"/>
            </a:lvl7pPr>
            <a:lvl8pPr lvl="7" algn="r" rtl="0">
              <a:lnSpc>
                <a:spcPct val="100000"/>
              </a:lnSpc>
              <a:spcBef>
                <a:spcPts val="0"/>
              </a:spcBef>
              <a:spcAft>
                <a:spcPts val="0"/>
              </a:spcAft>
              <a:buSzPts val="950"/>
              <a:buNone/>
              <a:defRPr sz="950"/>
            </a:lvl8pPr>
            <a:lvl9pPr lvl="8" algn="r" rtl="0">
              <a:lnSpc>
                <a:spcPct val="100000"/>
              </a:lnSpc>
              <a:spcBef>
                <a:spcPts val="0"/>
              </a:spcBef>
              <a:spcAft>
                <a:spcPts val="0"/>
              </a:spcAft>
              <a:buSzPts val="950"/>
              <a:buNone/>
              <a:defRPr sz="950"/>
            </a:lvl9pPr>
          </a:lstStyle>
          <a:p>
            <a:endParaRPr/>
          </a:p>
        </p:txBody>
      </p:sp>
      <p:sp>
        <p:nvSpPr>
          <p:cNvPr id="138" name="Google Shape;138;p14"/>
          <p:cNvSpPr txBox="1">
            <a:spLocks noGrp="1"/>
          </p:cNvSpPr>
          <p:nvPr>
            <p:ph type="subTitle" idx="6"/>
          </p:nvPr>
        </p:nvSpPr>
        <p:spPr>
          <a:xfrm>
            <a:off x="807250" y="3546713"/>
            <a:ext cx="1775400" cy="427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600"/>
              <a:buNone/>
              <a:defRPr sz="1600" b="1"/>
            </a:lvl1pPr>
            <a:lvl2pPr lvl="1" algn="r" rtl="0">
              <a:lnSpc>
                <a:spcPct val="100000"/>
              </a:lnSpc>
              <a:spcBef>
                <a:spcPts val="0"/>
              </a:spcBef>
              <a:spcAft>
                <a:spcPts val="0"/>
              </a:spcAft>
              <a:buSzPts val="1600"/>
              <a:buNone/>
              <a:defRPr sz="1600" b="1"/>
            </a:lvl2pPr>
            <a:lvl3pPr lvl="2" algn="r" rtl="0">
              <a:lnSpc>
                <a:spcPct val="100000"/>
              </a:lnSpc>
              <a:spcBef>
                <a:spcPts val="0"/>
              </a:spcBef>
              <a:spcAft>
                <a:spcPts val="0"/>
              </a:spcAft>
              <a:buSzPts val="1600"/>
              <a:buNone/>
              <a:defRPr sz="1600" b="1"/>
            </a:lvl3pPr>
            <a:lvl4pPr lvl="3" algn="r" rtl="0">
              <a:lnSpc>
                <a:spcPct val="100000"/>
              </a:lnSpc>
              <a:spcBef>
                <a:spcPts val="0"/>
              </a:spcBef>
              <a:spcAft>
                <a:spcPts val="0"/>
              </a:spcAft>
              <a:buSzPts val="1600"/>
              <a:buNone/>
              <a:defRPr sz="1600" b="1"/>
            </a:lvl4pPr>
            <a:lvl5pPr lvl="4" algn="r" rtl="0">
              <a:lnSpc>
                <a:spcPct val="100000"/>
              </a:lnSpc>
              <a:spcBef>
                <a:spcPts val="0"/>
              </a:spcBef>
              <a:spcAft>
                <a:spcPts val="0"/>
              </a:spcAft>
              <a:buSzPts val="1600"/>
              <a:buNone/>
              <a:defRPr sz="1600" b="1"/>
            </a:lvl5pPr>
            <a:lvl6pPr lvl="5" algn="r" rtl="0">
              <a:lnSpc>
                <a:spcPct val="100000"/>
              </a:lnSpc>
              <a:spcBef>
                <a:spcPts val="0"/>
              </a:spcBef>
              <a:spcAft>
                <a:spcPts val="0"/>
              </a:spcAft>
              <a:buSzPts val="1600"/>
              <a:buNone/>
              <a:defRPr sz="1600" b="1"/>
            </a:lvl6pPr>
            <a:lvl7pPr lvl="6" algn="r" rtl="0">
              <a:lnSpc>
                <a:spcPct val="100000"/>
              </a:lnSpc>
              <a:spcBef>
                <a:spcPts val="0"/>
              </a:spcBef>
              <a:spcAft>
                <a:spcPts val="0"/>
              </a:spcAft>
              <a:buSzPts val="1600"/>
              <a:buNone/>
              <a:defRPr sz="1600" b="1"/>
            </a:lvl7pPr>
            <a:lvl8pPr lvl="7" algn="r" rtl="0">
              <a:lnSpc>
                <a:spcPct val="100000"/>
              </a:lnSpc>
              <a:spcBef>
                <a:spcPts val="0"/>
              </a:spcBef>
              <a:spcAft>
                <a:spcPts val="0"/>
              </a:spcAft>
              <a:buSzPts val="1600"/>
              <a:buNone/>
              <a:defRPr sz="1600" b="1"/>
            </a:lvl8pPr>
            <a:lvl9pPr lvl="8" algn="r" rtl="0">
              <a:lnSpc>
                <a:spcPct val="100000"/>
              </a:lnSpc>
              <a:spcBef>
                <a:spcPts val="0"/>
              </a:spcBef>
              <a:spcAft>
                <a:spcPts val="0"/>
              </a:spcAft>
              <a:buSzPts val="1600"/>
              <a:buNone/>
              <a:defRPr sz="1600" b="1"/>
            </a:lvl9pPr>
          </a:lstStyle>
          <a:p>
            <a:endParaRPr/>
          </a:p>
        </p:txBody>
      </p:sp>
      <p:sp>
        <p:nvSpPr>
          <p:cNvPr id="139" name="Google Shape;139;p14"/>
          <p:cNvSpPr txBox="1">
            <a:spLocks noGrp="1"/>
          </p:cNvSpPr>
          <p:nvPr>
            <p:ph type="subTitle" idx="7"/>
          </p:nvPr>
        </p:nvSpPr>
        <p:spPr>
          <a:xfrm>
            <a:off x="6547925" y="1805063"/>
            <a:ext cx="1775400" cy="62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50"/>
              <a:buNone/>
              <a:defRPr sz="1100"/>
            </a:lvl1pPr>
            <a:lvl2pPr lvl="1" rtl="0">
              <a:lnSpc>
                <a:spcPct val="100000"/>
              </a:lnSpc>
              <a:spcBef>
                <a:spcPts val="0"/>
              </a:spcBef>
              <a:spcAft>
                <a:spcPts val="0"/>
              </a:spcAft>
              <a:buSzPts val="950"/>
              <a:buNone/>
              <a:defRPr sz="950"/>
            </a:lvl2pPr>
            <a:lvl3pPr lvl="2" rtl="0">
              <a:lnSpc>
                <a:spcPct val="100000"/>
              </a:lnSpc>
              <a:spcBef>
                <a:spcPts val="0"/>
              </a:spcBef>
              <a:spcAft>
                <a:spcPts val="0"/>
              </a:spcAft>
              <a:buSzPts val="950"/>
              <a:buNone/>
              <a:defRPr sz="950"/>
            </a:lvl3pPr>
            <a:lvl4pPr lvl="3" rtl="0">
              <a:lnSpc>
                <a:spcPct val="100000"/>
              </a:lnSpc>
              <a:spcBef>
                <a:spcPts val="0"/>
              </a:spcBef>
              <a:spcAft>
                <a:spcPts val="0"/>
              </a:spcAft>
              <a:buSzPts val="950"/>
              <a:buNone/>
              <a:defRPr sz="950"/>
            </a:lvl4pPr>
            <a:lvl5pPr lvl="4" rtl="0">
              <a:lnSpc>
                <a:spcPct val="100000"/>
              </a:lnSpc>
              <a:spcBef>
                <a:spcPts val="0"/>
              </a:spcBef>
              <a:spcAft>
                <a:spcPts val="0"/>
              </a:spcAft>
              <a:buSzPts val="950"/>
              <a:buNone/>
              <a:defRPr sz="950"/>
            </a:lvl5pPr>
            <a:lvl6pPr lvl="5" rtl="0">
              <a:lnSpc>
                <a:spcPct val="100000"/>
              </a:lnSpc>
              <a:spcBef>
                <a:spcPts val="0"/>
              </a:spcBef>
              <a:spcAft>
                <a:spcPts val="0"/>
              </a:spcAft>
              <a:buSzPts val="950"/>
              <a:buNone/>
              <a:defRPr sz="950"/>
            </a:lvl6pPr>
            <a:lvl7pPr lvl="6" rtl="0">
              <a:lnSpc>
                <a:spcPct val="100000"/>
              </a:lnSpc>
              <a:spcBef>
                <a:spcPts val="0"/>
              </a:spcBef>
              <a:spcAft>
                <a:spcPts val="0"/>
              </a:spcAft>
              <a:buSzPts val="950"/>
              <a:buNone/>
              <a:defRPr sz="950"/>
            </a:lvl7pPr>
            <a:lvl8pPr lvl="7" rtl="0">
              <a:lnSpc>
                <a:spcPct val="100000"/>
              </a:lnSpc>
              <a:spcBef>
                <a:spcPts val="0"/>
              </a:spcBef>
              <a:spcAft>
                <a:spcPts val="0"/>
              </a:spcAft>
              <a:buSzPts val="950"/>
              <a:buNone/>
              <a:defRPr sz="950"/>
            </a:lvl8pPr>
            <a:lvl9pPr lvl="8" rtl="0">
              <a:lnSpc>
                <a:spcPct val="100000"/>
              </a:lnSpc>
              <a:spcBef>
                <a:spcPts val="0"/>
              </a:spcBef>
              <a:spcAft>
                <a:spcPts val="0"/>
              </a:spcAft>
              <a:buSzPts val="950"/>
              <a:buNone/>
              <a:defRPr sz="950"/>
            </a:lvl9pPr>
          </a:lstStyle>
          <a:p>
            <a:endParaRPr/>
          </a:p>
        </p:txBody>
      </p:sp>
      <p:sp>
        <p:nvSpPr>
          <p:cNvPr id="140" name="Google Shape;140;p14"/>
          <p:cNvSpPr txBox="1">
            <a:spLocks noGrp="1"/>
          </p:cNvSpPr>
          <p:nvPr>
            <p:ph type="subTitle" idx="8"/>
          </p:nvPr>
        </p:nvSpPr>
        <p:spPr>
          <a:xfrm>
            <a:off x="6547925" y="1500638"/>
            <a:ext cx="1775400" cy="42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None/>
              <a:defRPr sz="1600" b="1"/>
            </a:lvl1pPr>
            <a:lvl2pPr lvl="1" rtl="0">
              <a:lnSpc>
                <a:spcPct val="100000"/>
              </a:lnSpc>
              <a:spcBef>
                <a:spcPts val="0"/>
              </a:spcBef>
              <a:spcAft>
                <a:spcPts val="0"/>
              </a:spcAft>
              <a:buSzPts val="1600"/>
              <a:buNone/>
              <a:defRPr sz="1600" b="1"/>
            </a:lvl2pPr>
            <a:lvl3pPr lvl="2" rtl="0">
              <a:lnSpc>
                <a:spcPct val="100000"/>
              </a:lnSpc>
              <a:spcBef>
                <a:spcPts val="0"/>
              </a:spcBef>
              <a:spcAft>
                <a:spcPts val="0"/>
              </a:spcAft>
              <a:buSzPts val="1600"/>
              <a:buNone/>
              <a:defRPr sz="1600" b="1"/>
            </a:lvl3pPr>
            <a:lvl4pPr lvl="3" rtl="0">
              <a:lnSpc>
                <a:spcPct val="100000"/>
              </a:lnSpc>
              <a:spcBef>
                <a:spcPts val="0"/>
              </a:spcBef>
              <a:spcAft>
                <a:spcPts val="0"/>
              </a:spcAft>
              <a:buSzPts val="1600"/>
              <a:buNone/>
              <a:defRPr sz="1600" b="1"/>
            </a:lvl4pPr>
            <a:lvl5pPr lvl="4" rtl="0">
              <a:lnSpc>
                <a:spcPct val="100000"/>
              </a:lnSpc>
              <a:spcBef>
                <a:spcPts val="0"/>
              </a:spcBef>
              <a:spcAft>
                <a:spcPts val="0"/>
              </a:spcAft>
              <a:buSzPts val="1600"/>
              <a:buNone/>
              <a:defRPr sz="1600" b="1"/>
            </a:lvl5pPr>
            <a:lvl6pPr lvl="5" rtl="0">
              <a:lnSpc>
                <a:spcPct val="100000"/>
              </a:lnSpc>
              <a:spcBef>
                <a:spcPts val="0"/>
              </a:spcBef>
              <a:spcAft>
                <a:spcPts val="0"/>
              </a:spcAft>
              <a:buSzPts val="1600"/>
              <a:buNone/>
              <a:defRPr sz="1600" b="1"/>
            </a:lvl6pPr>
            <a:lvl7pPr lvl="6" rtl="0">
              <a:lnSpc>
                <a:spcPct val="100000"/>
              </a:lnSpc>
              <a:spcBef>
                <a:spcPts val="0"/>
              </a:spcBef>
              <a:spcAft>
                <a:spcPts val="0"/>
              </a:spcAft>
              <a:buSzPts val="1600"/>
              <a:buNone/>
              <a:defRPr sz="1600" b="1"/>
            </a:lvl7pPr>
            <a:lvl8pPr lvl="7" rtl="0">
              <a:lnSpc>
                <a:spcPct val="100000"/>
              </a:lnSpc>
              <a:spcBef>
                <a:spcPts val="0"/>
              </a:spcBef>
              <a:spcAft>
                <a:spcPts val="0"/>
              </a:spcAft>
              <a:buSzPts val="1600"/>
              <a:buNone/>
              <a:defRPr sz="1600" b="1"/>
            </a:lvl8pPr>
            <a:lvl9pPr lvl="8" rtl="0">
              <a:lnSpc>
                <a:spcPct val="100000"/>
              </a:lnSpc>
              <a:spcBef>
                <a:spcPts val="0"/>
              </a:spcBef>
              <a:spcAft>
                <a:spcPts val="0"/>
              </a:spcAft>
              <a:buSzPts val="1600"/>
              <a:buNone/>
              <a:defRPr sz="1600" b="1"/>
            </a:lvl9pPr>
          </a:lstStyle>
          <a:p>
            <a:endParaRPr/>
          </a:p>
        </p:txBody>
      </p:sp>
      <p:sp>
        <p:nvSpPr>
          <p:cNvPr id="141" name="Google Shape;141;p14"/>
          <p:cNvSpPr txBox="1">
            <a:spLocks noGrp="1"/>
          </p:cNvSpPr>
          <p:nvPr>
            <p:ph type="subTitle" idx="9"/>
          </p:nvPr>
        </p:nvSpPr>
        <p:spPr>
          <a:xfrm>
            <a:off x="6547925" y="2828100"/>
            <a:ext cx="1775400" cy="62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50"/>
              <a:buNone/>
              <a:defRPr sz="1100">
                <a:solidFill>
                  <a:schemeClr val="dk2"/>
                </a:solidFill>
              </a:defRPr>
            </a:lvl1pPr>
            <a:lvl2pPr lvl="1" rtl="0">
              <a:lnSpc>
                <a:spcPct val="100000"/>
              </a:lnSpc>
              <a:spcBef>
                <a:spcPts val="0"/>
              </a:spcBef>
              <a:spcAft>
                <a:spcPts val="0"/>
              </a:spcAft>
              <a:buSzPts val="950"/>
              <a:buNone/>
              <a:defRPr sz="950"/>
            </a:lvl2pPr>
            <a:lvl3pPr lvl="2" rtl="0">
              <a:lnSpc>
                <a:spcPct val="100000"/>
              </a:lnSpc>
              <a:spcBef>
                <a:spcPts val="0"/>
              </a:spcBef>
              <a:spcAft>
                <a:spcPts val="0"/>
              </a:spcAft>
              <a:buSzPts val="950"/>
              <a:buNone/>
              <a:defRPr sz="950"/>
            </a:lvl3pPr>
            <a:lvl4pPr lvl="3" rtl="0">
              <a:lnSpc>
                <a:spcPct val="100000"/>
              </a:lnSpc>
              <a:spcBef>
                <a:spcPts val="0"/>
              </a:spcBef>
              <a:spcAft>
                <a:spcPts val="0"/>
              </a:spcAft>
              <a:buSzPts val="950"/>
              <a:buNone/>
              <a:defRPr sz="950"/>
            </a:lvl4pPr>
            <a:lvl5pPr lvl="4" rtl="0">
              <a:lnSpc>
                <a:spcPct val="100000"/>
              </a:lnSpc>
              <a:spcBef>
                <a:spcPts val="0"/>
              </a:spcBef>
              <a:spcAft>
                <a:spcPts val="0"/>
              </a:spcAft>
              <a:buSzPts val="950"/>
              <a:buNone/>
              <a:defRPr sz="950"/>
            </a:lvl5pPr>
            <a:lvl6pPr lvl="5" rtl="0">
              <a:lnSpc>
                <a:spcPct val="100000"/>
              </a:lnSpc>
              <a:spcBef>
                <a:spcPts val="0"/>
              </a:spcBef>
              <a:spcAft>
                <a:spcPts val="0"/>
              </a:spcAft>
              <a:buSzPts val="950"/>
              <a:buNone/>
              <a:defRPr sz="950"/>
            </a:lvl6pPr>
            <a:lvl7pPr lvl="6" rtl="0">
              <a:lnSpc>
                <a:spcPct val="100000"/>
              </a:lnSpc>
              <a:spcBef>
                <a:spcPts val="0"/>
              </a:spcBef>
              <a:spcAft>
                <a:spcPts val="0"/>
              </a:spcAft>
              <a:buSzPts val="950"/>
              <a:buNone/>
              <a:defRPr sz="950"/>
            </a:lvl7pPr>
            <a:lvl8pPr lvl="7" rtl="0">
              <a:lnSpc>
                <a:spcPct val="100000"/>
              </a:lnSpc>
              <a:spcBef>
                <a:spcPts val="0"/>
              </a:spcBef>
              <a:spcAft>
                <a:spcPts val="0"/>
              </a:spcAft>
              <a:buSzPts val="950"/>
              <a:buNone/>
              <a:defRPr sz="950"/>
            </a:lvl8pPr>
            <a:lvl9pPr lvl="8" rtl="0">
              <a:lnSpc>
                <a:spcPct val="100000"/>
              </a:lnSpc>
              <a:spcBef>
                <a:spcPts val="0"/>
              </a:spcBef>
              <a:spcAft>
                <a:spcPts val="0"/>
              </a:spcAft>
              <a:buSzPts val="950"/>
              <a:buNone/>
              <a:defRPr sz="950"/>
            </a:lvl9pPr>
          </a:lstStyle>
          <a:p>
            <a:endParaRPr/>
          </a:p>
        </p:txBody>
      </p:sp>
      <p:sp>
        <p:nvSpPr>
          <p:cNvPr id="142" name="Google Shape;142;p14"/>
          <p:cNvSpPr txBox="1">
            <a:spLocks noGrp="1"/>
          </p:cNvSpPr>
          <p:nvPr>
            <p:ph type="subTitle" idx="13"/>
          </p:nvPr>
        </p:nvSpPr>
        <p:spPr>
          <a:xfrm>
            <a:off x="6547925" y="2523675"/>
            <a:ext cx="1775400" cy="42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None/>
              <a:defRPr sz="1600" b="1"/>
            </a:lvl1pPr>
            <a:lvl2pPr lvl="1" rtl="0">
              <a:lnSpc>
                <a:spcPct val="100000"/>
              </a:lnSpc>
              <a:spcBef>
                <a:spcPts val="0"/>
              </a:spcBef>
              <a:spcAft>
                <a:spcPts val="0"/>
              </a:spcAft>
              <a:buSzPts val="1600"/>
              <a:buNone/>
              <a:defRPr sz="1600" b="1"/>
            </a:lvl2pPr>
            <a:lvl3pPr lvl="2" rtl="0">
              <a:lnSpc>
                <a:spcPct val="100000"/>
              </a:lnSpc>
              <a:spcBef>
                <a:spcPts val="0"/>
              </a:spcBef>
              <a:spcAft>
                <a:spcPts val="0"/>
              </a:spcAft>
              <a:buSzPts val="1600"/>
              <a:buNone/>
              <a:defRPr sz="1600" b="1"/>
            </a:lvl3pPr>
            <a:lvl4pPr lvl="3" rtl="0">
              <a:lnSpc>
                <a:spcPct val="100000"/>
              </a:lnSpc>
              <a:spcBef>
                <a:spcPts val="0"/>
              </a:spcBef>
              <a:spcAft>
                <a:spcPts val="0"/>
              </a:spcAft>
              <a:buSzPts val="1600"/>
              <a:buNone/>
              <a:defRPr sz="1600" b="1"/>
            </a:lvl4pPr>
            <a:lvl5pPr lvl="4" rtl="0">
              <a:lnSpc>
                <a:spcPct val="100000"/>
              </a:lnSpc>
              <a:spcBef>
                <a:spcPts val="0"/>
              </a:spcBef>
              <a:spcAft>
                <a:spcPts val="0"/>
              </a:spcAft>
              <a:buSzPts val="1600"/>
              <a:buNone/>
              <a:defRPr sz="1600" b="1"/>
            </a:lvl5pPr>
            <a:lvl6pPr lvl="5" rtl="0">
              <a:lnSpc>
                <a:spcPct val="100000"/>
              </a:lnSpc>
              <a:spcBef>
                <a:spcPts val="0"/>
              </a:spcBef>
              <a:spcAft>
                <a:spcPts val="0"/>
              </a:spcAft>
              <a:buSzPts val="1600"/>
              <a:buNone/>
              <a:defRPr sz="1600" b="1"/>
            </a:lvl6pPr>
            <a:lvl7pPr lvl="6" rtl="0">
              <a:lnSpc>
                <a:spcPct val="100000"/>
              </a:lnSpc>
              <a:spcBef>
                <a:spcPts val="0"/>
              </a:spcBef>
              <a:spcAft>
                <a:spcPts val="0"/>
              </a:spcAft>
              <a:buSzPts val="1600"/>
              <a:buNone/>
              <a:defRPr sz="1600" b="1"/>
            </a:lvl7pPr>
            <a:lvl8pPr lvl="7" rtl="0">
              <a:lnSpc>
                <a:spcPct val="100000"/>
              </a:lnSpc>
              <a:spcBef>
                <a:spcPts val="0"/>
              </a:spcBef>
              <a:spcAft>
                <a:spcPts val="0"/>
              </a:spcAft>
              <a:buSzPts val="1600"/>
              <a:buNone/>
              <a:defRPr sz="1600" b="1"/>
            </a:lvl8pPr>
            <a:lvl9pPr lvl="8" rtl="0">
              <a:lnSpc>
                <a:spcPct val="100000"/>
              </a:lnSpc>
              <a:spcBef>
                <a:spcPts val="0"/>
              </a:spcBef>
              <a:spcAft>
                <a:spcPts val="0"/>
              </a:spcAft>
              <a:buSzPts val="1600"/>
              <a:buNone/>
              <a:defRPr sz="1600" b="1"/>
            </a:lvl9pPr>
          </a:lstStyle>
          <a:p>
            <a:endParaRPr/>
          </a:p>
        </p:txBody>
      </p:sp>
      <p:sp>
        <p:nvSpPr>
          <p:cNvPr id="143" name="Google Shape;143;p14"/>
          <p:cNvSpPr txBox="1">
            <a:spLocks noGrp="1"/>
          </p:cNvSpPr>
          <p:nvPr>
            <p:ph type="subTitle" idx="14"/>
          </p:nvPr>
        </p:nvSpPr>
        <p:spPr>
          <a:xfrm>
            <a:off x="6547925" y="3851138"/>
            <a:ext cx="1775400" cy="62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50"/>
              <a:buNone/>
              <a:defRPr sz="1100">
                <a:solidFill>
                  <a:schemeClr val="dk2"/>
                </a:solidFill>
              </a:defRPr>
            </a:lvl1pPr>
            <a:lvl2pPr lvl="1" rtl="0">
              <a:lnSpc>
                <a:spcPct val="100000"/>
              </a:lnSpc>
              <a:spcBef>
                <a:spcPts val="0"/>
              </a:spcBef>
              <a:spcAft>
                <a:spcPts val="0"/>
              </a:spcAft>
              <a:buSzPts val="950"/>
              <a:buNone/>
              <a:defRPr sz="950"/>
            </a:lvl2pPr>
            <a:lvl3pPr lvl="2" rtl="0">
              <a:lnSpc>
                <a:spcPct val="100000"/>
              </a:lnSpc>
              <a:spcBef>
                <a:spcPts val="0"/>
              </a:spcBef>
              <a:spcAft>
                <a:spcPts val="0"/>
              </a:spcAft>
              <a:buSzPts val="950"/>
              <a:buNone/>
              <a:defRPr sz="950"/>
            </a:lvl3pPr>
            <a:lvl4pPr lvl="3" rtl="0">
              <a:lnSpc>
                <a:spcPct val="100000"/>
              </a:lnSpc>
              <a:spcBef>
                <a:spcPts val="0"/>
              </a:spcBef>
              <a:spcAft>
                <a:spcPts val="0"/>
              </a:spcAft>
              <a:buSzPts val="950"/>
              <a:buNone/>
              <a:defRPr sz="950"/>
            </a:lvl4pPr>
            <a:lvl5pPr lvl="4" rtl="0">
              <a:lnSpc>
                <a:spcPct val="100000"/>
              </a:lnSpc>
              <a:spcBef>
                <a:spcPts val="0"/>
              </a:spcBef>
              <a:spcAft>
                <a:spcPts val="0"/>
              </a:spcAft>
              <a:buSzPts val="950"/>
              <a:buNone/>
              <a:defRPr sz="950"/>
            </a:lvl5pPr>
            <a:lvl6pPr lvl="5" rtl="0">
              <a:lnSpc>
                <a:spcPct val="100000"/>
              </a:lnSpc>
              <a:spcBef>
                <a:spcPts val="0"/>
              </a:spcBef>
              <a:spcAft>
                <a:spcPts val="0"/>
              </a:spcAft>
              <a:buSzPts val="950"/>
              <a:buNone/>
              <a:defRPr sz="950"/>
            </a:lvl6pPr>
            <a:lvl7pPr lvl="6" rtl="0">
              <a:lnSpc>
                <a:spcPct val="100000"/>
              </a:lnSpc>
              <a:spcBef>
                <a:spcPts val="0"/>
              </a:spcBef>
              <a:spcAft>
                <a:spcPts val="0"/>
              </a:spcAft>
              <a:buSzPts val="950"/>
              <a:buNone/>
              <a:defRPr sz="950"/>
            </a:lvl7pPr>
            <a:lvl8pPr lvl="7" rtl="0">
              <a:lnSpc>
                <a:spcPct val="100000"/>
              </a:lnSpc>
              <a:spcBef>
                <a:spcPts val="0"/>
              </a:spcBef>
              <a:spcAft>
                <a:spcPts val="0"/>
              </a:spcAft>
              <a:buSzPts val="950"/>
              <a:buNone/>
              <a:defRPr sz="950"/>
            </a:lvl8pPr>
            <a:lvl9pPr lvl="8" rtl="0">
              <a:lnSpc>
                <a:spcPct val="100000"/>
              </a:lnSpc>
              <a:spcBef>
                <a:spcPts val="0"/>
              </a:spcBef>
              <a:spcAft>
                <a:spcPts val="0"/>
              </a:spcAft>
              <a:buSzPts val="950"/>
              <a:buNone/>
              <a:defRPr sz="950"/>
            </a:lvl9pPr>
          </a:lstStyle>
          <a:p>
            <a:endParaRPr/>
          </a:p>
        </p:txBody>
      </p:sp>
      <p:sp>
        <p:nvSpPr>
          <p:cNvPr id="144" name="Google Shape;144;p14"/>
          <p:cNvSpPr txBox="1">
            <a:spLocks noGrp="1"/>
          </p:cNvSpPr>
          <p:nvPr>
            <p:ph type="subTitle" idx="15"/>
          </p:nvPr>
        </p:nvSpPr>
        <p:spPr>
          <a:xfrm>
            <a:off x="6547925" y="3546713"/>
            <a:ext cx="1775400" cy="42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None/>
              <a:defRPr sz="1600" b="1"/>
            </a:lvl1pPr>
            <a:lvl2pPr lvl="1" rtl="0">
              <a:lnSpc>
                <a:spcPct val="100000"/>
              </a:lnSpc>
              <a:spcBef>
                <a:spcPts val="0"/>
              </a:spcBef>
              <a:spcAft>
                <a:spcPts val="0"/>
              </a:spcAft>
              <a:buSzPts val="1600"/>
              <a:buNone/>
              <a:defRPr sz="1600" b="1"/>
            </a:lvl2pPr>
            <a:lvl3pPr lvl="2" rtl="0">
              <a:lnSpc>
                <a:spcPct val="100000"/>
              </a:lnSpc>
              <a:spcBef>
                <a:spcPts val="0"/>
              </a:spcBef>
              <a:spcAft>
                <a:spcPts val="0"/>
              </a:spcAft>
              <a:buSzPts val="1600"/>
              <a:buNone/>
              <a:defRPr sz="1600" b="1"/>
            </a:lvl3pPr>
            <a:lvl4pPr lvl="3" rtl="0">
              <a:lnSpc>
                <a:spcPct val="100000"/>
              </a:lnSpc>
              <a:spcBef>
                <a:spcPts val="0"/>
              </a:spcBef>
              <a:spcAft>
                <a:spcPts val="0"/>
              </a:spcAft>
              <a:buSzPts val="1600"/>
              <a:buNone/>
              <a:defRPr sz="1600" b="1"/>
            </a:lvl4pPr>
            <a:lvl5pPr lvl="4" rtl="0">
              <a:lnSpc>
                <a:spcPct val="100000"/>
              </a:lnSpc>
              <a:spcBef>
                <a:spcPts val="0"/>
              </a:spcBef>
              <a:spcAft>
                <a:spcPts val="0"/>
              </a:spcAft>
              <a:buSzPts val="1600"/>
              <a:buNone/>
              <a:defRPr sz="1600" b="1"/>
            </a:lvl5pPr>
            <a:lvl6pPr lvl="5" rtl="0">
              <a:lnSpc>
                <a:spcPct val="100000"/>
              </a:lnSpc>
              <a:spcBef>
                <a:spcPts val="0"/>
              </a:spcBef>
              <a:spcAft>
                <a:spcPts val="0"/>
              </a:spcAft>
              <a:buSzPts val="1600"/>
              <a:buNone/>
              <a:defRPr sz="1600" b="1"/>
            </a:lvl6pPr>
            <a:lvl7pPr lvl="6" rtl="0">
              <a:lnSpc>
                <a:spcPct val="100000"/>
              </a:lnSpc>
              <a:spcBef>
                <a:spcPts val="0"/>
              </a:spcBef>
              <a:spcAft>
                <a:spcPts val="0"/>
              </a:spcAft>
              <a:buSzPts val="1600"/>
              <a:buNone/>
              <a:defRPr sz="1600" b="1"/>
            </a:lvl7pPr>
            <a:lvl8pPr lvl="7" rtl="0">
              <a:lnSpc>
                <a:spcPct val="100000"/>
              </a:lnSpc>
              <a:spcBef>
                <a:spcPts val="0"/>
              </a:spcBef>
              <a:spcAft>
                <a:spcPts val="0"/>
              </a:spcAft>
              <a:buSzPts val="1600"/>
              <a:buNone/>
              <a:defRPr sz="1600" b="1"/>
            </a:lvl8pPr>
            <a:lvl9pPr lvl="8" rtl="0">
              <a:lnSpc>
                <a:spcPct val="100000"/>
              </a:lnSpc>
              <a:spcBef>
                <a:spcPts val="0"/>
              </a:spcBef>
              <a:spcAft>
                <a:spcPts val="0"/>
              </a:spcAft>
              <a:buSzPts val="1600"/>
              <a:buNone/>
              <a:defRPr sz="1600" b="1"/>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5EBD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1pPr>
            <a:lvl2pPr lvl="1">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2pPr>
            <a:lvl3pPr lvl="2">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3pPr>
            <a:lvl4pPr lvl="3">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4pPr>
            <a:lvl5pPr lvl="4">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5pPr>
            <a:lvl6pPr lvl="5">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6pPr>
            <a:lvl7pPr lvl="6">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7pPr>
            <a:lvl8pPr lvl="7">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8pPr>
            <a:lvl9pPr lvl="8">
              <a:spcBef>
                <a:spcPts val="0"/>
              </a:spcBef>
              <a:spcAft>
                <a:spcPts val="0"/>
              </a:spcAft>
              <a:buClr>
                <a:schemeClr val="accent1"/>
              </a:buClr>
              <a:buSzPts val="2800"/>
              <a:buFont typeface="Bangers"/>
              <a:buNone/>
              <a:defRPr sz="2800">
                <a:solidFill>
                  <a:schemeClr val="accent1"/>
                </a:solidFill>
                <a:latin typeface="Bangers"/>
                <a:ea typeface="Bangers"/>
                <a:cs typeface="Bangers"/>
                <a:sym typeface="Banger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Maitree Medium"/>
              <a:buChar char="●"/>
              <a:defRPr sz="1800">
                <a:solidFill>
                  <a:schemeClr val="accent1"/>
                </a:solidFill>
                <a:latin typeface="Maitree Medium"/>
                <a:ea typeface="Maitree Medium"/>
                <a:cs typeface="Maitree Medium"/>
                <a:sym typeface="Maitree Medium"/>
              </a:defRPr>
            </a:lvl1pPr>
            <a:lvl2pPr marL="914400" lvl="1" indent="-3175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2pPr>
            <a:lvl3pPr marL="1371600" lvl="2" indent="-3175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3pPr>
            <a:lvl4pPr marL="1828800" lvl="3" indent="-3175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4pPr>
            <a:lvl5pPr marL="2286000" lvl="4" indent="-3175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5pPr>
            <a:lvl6pPr marL="2743200" lvl="5" indent="-3175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6pPr>
            <a:lvl7pPr marL="3200400" lvl="6" indent="-3175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7pPr>
            <a:lvl8pPr marL="3657600" lvl="7" indent="-317500">
              <a:lnSpc>
                <a:spcPct val="115000"/>
              </a:lnSpc>
              <a:spcBef>
                <a:spcPts val="1600"/>
              </a:spcBef>
              <a:spcAft>
                <a:spcPts val="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8pPr>
            <a:lvl9pPr marL="4114800" lvl="8" indent="-317500">
              <a:lnSpc>
                <a:spcPct val="115000"/>
              </a:lnSpc>
              <a:spcBef>
                <a:spcPts val="1600"/>
              </a:spcBef>
              <a:spcAft>
                <a:spcPts val="1600"/>
              </a:spcAft>
              <a:buClr>
                <a:schemeClr val="accent1"/>
              </a:buClr>
              <a:buSzPts val="1400"/>
              <a:buFont typeface="Maitree Medium"/>
              <a:buChar char="■"/>
              <a:defRPr>
                <a:solidFill>
                  <a:schemeClr val="accent1"/>
                </a:solidFill>
                <a:latin typeface="Maitree Medium"/>
                <a:ea typeface="Maitree Medium"/>
                <a:cs typeface="Maitree Medium"/>
                <a:sym typeface="Maitree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6" r:id="rId5"/>
    <p:sldLayoutId id="2147483657" r:id="rId6"/>
    <p:sldLayoutId id="2147483658" r:id="rId7"/>
    <p:sldLayoutId id="2147483659" r:id="rId8"/>
    <p:sldLayoutId id="2147483660" r:id="rId9"/>
    <p:sldLayoutId id="2147483663"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8"/>
          <p:cNvSpPr txBox="1">
            <a:spLocks noGrp="1"/>
          </p:cNvSpPr>
          <p:nvPr>
            <p:ph type="title"/>
          </p:nvPr>
        </p:nvSpPr>
        <p:spPr>
          <a:xfrm>
            <a:off x="720000" y="860400"/>
            <a:ext cx="7704000" cy="180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t>Collaborative Filtering Algorithm Evaluation</a:t>
            </a:r>
            <a:endParaRPr sz="3600" dirty="0"/>
          </a:p>
        </p:txBody>
      </p:sp>
      <p:sp>
        <p:nvSpPr>
          <p:cNvPr id="326" name="Google Shape;326;p28"/>
          <p:cNvSpPr txBox="1">
            <a:spLocks noGrp="1"/>
          </p:cNvSpPr>
          <p:nvPr>
            <p:ph type="subTitle" idx="1"/>
          </p:nvPr>
        </p:nvSpPr>
        <p:spPr>
          <a:xfrm>
            <a:off x="720000" y="1767600"/>
            <a:ext cx="7704000" cy="117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t>Group 5: </a:t>
            </a:r>
            <a:r>
              <a:rPr lang="en-US" sz="1600" dirty="0" err="1"/>
              <a:t>Ziqin</a:t>
            </a:r>
            <a:r>
              <a:rPr lang="en-US" sz="1600" dirty="0"/>
              <a:t> Zhao, </a:t>
            </a:r>
            <a:r>
              <a:rPr lang="en-US" sz="1600" dirty="0" err="1"/>
              <a:t>Xinlin</a:t>
            </a:r>
            <a:r>
              <a:rPr lang="en-US" sz="1600" dirty="0"/>
              <a:t> Zhang, </a:t>
            </a:r>
            <a:r>
              <a:rPr lang="en-US" sz="1600" dirty="0" err="1"/>
              <a:t>Jiadong</a:t>
            </a:r>
            <a:r>
              <a:rPr lang="en-US" sz="1600" dirty="0"/>
              <a:t> Wu, </a:t>
            </a:r>
            <a:r>
              <a:rPr lang="en-US" sz="1600" dirty="0" err="1"/>
              <a:t>Kaiqi</a:t>
            </a:r>
            <a:r>
              <a:rPr lang="en-US" sz="1600" dirty="0"/>
              <a:t> Wang, Marko Konte</a:t>
            </a:r>
            <a:endParaRPr sz="1600" dirty="0"/>
          </a:p>
        </p:txBody>
      </p:sp>
      <p:sp>
        <p:nvSpPr>
          <p:cNvPr id="327" name="Google Shape;327;p28"/>
          <p:cNvSpPr/>
          <p:nvPr/>
        </p:nvSpPr>
        <p:spPr>
          <a:xfrm>
            <a:off x="8739135" y="6927"/>
            <a:ext cx="35" cy="35"/>
          </a:xfrm>
          <a:custGeom>
            <a:avLst/>
            <a:gdLst/>
            <a:ahLst/>
            <a:cxnLst/>
            <a:rect l="l" t="t" r="r" b="b"/>
            <a:pathLst>
              <a:path w="1" h="1" extrusionOk="0">
                <a:moveTo>
                  <a:pt x="1" y="1"/>
                </a:move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3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Conclusion</a:t>
            </a:r>
            <a:endParaRPr dirty="0"/>
          </a:p>
        </p:txBody>
      </p:sp>
      <p:grpSp>
        <p:nvGrpSpPr>
          <p:cNvPr id="245" name="Google Shape;1555;p39">
            <a:extLst>
              <a:ext uri="{FF2B5EF4-FFF2-40B4-BE49-F238E27FC236}">
                <a16:creationId xmlns:a16="http://schemas.microsoft.com/office/drawing/2014/main" id="{EDA71CF7-5A07-48B3-AF62-57442791FC00}"/>
              </a:ext>
            </a:extLst>
          </p:cNvPr>
          <p:cNvGrpSpPr/>
          <p:nvPr/>
        </p:nvGrpSpPr>
        <p:grpSpPr>
          <a:xfrm>
            <a:off x="992673" y="3148606"/>
            <a:ext cx="892596" cy="840964"/>
            <a:chOff x="740269" y="3490286"/>
            <a:chExt cx="527761" cy="501892"/>
          </a:xfrm>
        </p:grpSpPr>
        <p:sp>
          <p:nvSpPr>
            <p:cNvPr id="246" name="Google Shape;1556;p39">
              <a:extLst>
                <a:ext uri="{FF2B5EF4-FFF2-40B4-BE49-F238E27FC236}">
                  <a16:creationId xmlns:a16="http://schemas.microsoft.com/office/drawing/2014/main" id="{BA2E7068-F037-4BCC-8517-E21F972186CF}"/>
                </a:ext>
              </a:extLst>
            </p:cNvPr>
            <p:cNvSpPr/>
            <p:nvPr/>
          </p:nvSpPr>
          <p:spPr>
            <a:xfrm>
              <a:off x="747621" y="3677353"/>
              <a:ext cx="520409" cy="314824"/>
            </a:xfrm>
            <a:custGeom>
              <a:avLst/>
              <a:gdLst/>
              <a:ahLst/>
              <a:cxnLst/>
              <a:rect l="l" t="t" r="r" b="b"/>
              <a:pathLst>
                <a:path w="39993" h="24194" extrusionOk="0">
                  <a:moveTo>
                    <a:pt x="1" y="0"/>
                  </a:moveTo>
                  <a:lnTo>
                    <a:pt x="1" y="24194"/>
                  </a:lnTo>
                  <a:lnTo>
                    <a:pt x="39992" y="24194"/>
                  </a:lnTo>
                  <a:lnTo>
                    <a:pt x="39992" y="0"/>
                  </a:ln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557;p39">
              <a:extLst>
                <a:ext uri="{FF2B5EF4-FFF2-40B4-BE49-F238E27FC236}">
                  <a16:creationId xmlns:a16="http://schemas.microsoft.com/office/drawing/2014/main" id="{D4F2DBE9-09D4-4431-B8F3-1C8605D29637}"/>
                </a:ext>
              </a:extLst>
            </p:cNvPr>
            <p:cNvSpPr/>
            <p:nvPr/>
          </p:nvSpPr>
          <p:spPr>
            <a:xfrm>
              <a:off x="1187756" y="3618940"/>
              <a:ext cx="80274" cy="58426"/>
            </a:xfrm>
            <a:custGeom>
              <a:avLst/>
              <a:gdLst/>
              <a:ahLst/>
              <a:cxnLst/>
              <a:rect l="l" t="t" r="r" b="b"/>
              <a:pathLst>
                <a:path w="6169" h="4490" extrusionOk="0">
                  <a:moveTo>
                    <a:pt x="5500" y="0"/>
                  </a:moveTo>
                  <a:lnTo>
                    <a:pt x="0" y="4489"/>
                  </a:lnTo>
                  <a:lnTo>
                    <a:pt x="6168" y="4489"/>
                  </a:lnTo>
                  <a:lnTo>
                    <a:pt x="6168" y="0"/>
                  </a:ln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558;p39">
              <a:extLst>
                <a:ext uri="{FF2B5EF4-FFF2-40B4-BE49-F238E27FC236}">
                  <a16:creationId xmlns:a16="http://schemas.microsoft.com/office/drawing/2014/main" id="{AF9916C3-70E3-4560-827A-D2A0EFD553BF}"/>
                </a:ext>
              </a:extLst>
            </p:cNvPr>
            <p:cNvSpPr/>
            <p:nvPr/>
          </p:nvSpPr>
          <p:spPr>
            <a:xfrm>
              <a:off x="1185960" y="3490286"/>
              <a:ext cx="77828" cy="57984"/>
            </a:xfrm>
            <a:custGeom>
              <a:avLst/>
              <a:gdLst/>
              <a:ahLst/>
              <a:cxnLst/>
              <a:rect l="l" t="t" r="r" b="b"/>
              <a:pathLst>
                <a:path w="5981" h="4456" extrusionOk="0">
                  <a:moveTo>
                    <a:pt x="5398" y="1"/>
                  </a:moveTo>
                  <a:lnTo>
                    <a:pt x="1" y="720"/>
                  </a:lnTo>
                  <a:lnTo>
                    <a:pt x="5861" y="4421"/>
                  </a:lnTo>
                  <a:lnTo>
                    <a:pt x="5878" y="4456"/>
                  </a:lnTo>
                  <a:lnTo>
                    <a:pt x="5981" y="4439"/>
                  </a:lnTo>
                  <a:lnTo>
                    <a:pt x="5398" y="1"/>
                  </a:ln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559;p39">
              <a:extLst>
                <a:ext uri="{FF2B5EF4-FFF2-40B4-BE49-F238E27FC236}">
                  <a16:creationId xmlns:a16="http://schemas.microsoft.com/office/drawing/2014/main" id="{7462CC3A-9575-4724-B370-47C00DC2BA1F}"/>
                </a:ext>
              </a:extLst>
            </p:cNvPr>
            <p:cNvSpPr/>
            <p:nvPr/>
          </p:nvSpPr>
          <p:spPr>
            <a:xfrm>
              <a:off x="1099232" y="3499655"/>
              <a:ext cx="163229" cy="60209"/>
            </a:xfrm>
            <a:custGeom>
              <a:avLst/>
              <a:gdLst/>
              <a:ahLst/>
              <a:cxnLst/>
              <a:rect l="l" t="t" r="r" b="b"/>
              <a:pathLst>
                <a:path w="12544" h="4627" extrusionOk="0">
                  <a:moveTo>
                    <a:pt x="6666" y="0"/>
                  </a:moveTo>
                  <a:lnTo>
                    <a:pt x="1" y="874"/>
                  </a:lnTo>
                  <a:lnTo>
                    <a:pt x="5878" y="4575"/>
                  </a:lnTo>
                  <a:lnTo>
                    <a:pt x="5878" y="4627"/>
                  </a:lnTo>
                  <a:lnTo>
                    <a:pt x="12543" y="3736"/>
                  </a:lnTo>
                  <a:lnTo>
                    <a:pt x="12526" y="3701"/>
                  </a:lnTo>
                  <a:lnTo>
                    <a:pt x="6666" y="0"/>
                  </a:ln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560;p39">
              <a:extLst>
                <a:ext uri="{FF2B5EF4-FFF2-40B4-BE49-F238E27FC236}">
                  <a16:creationId xmlns:a16="http://schemas.microsoft.com/office/drawing/2014/main" id="{956ED0F6-4FED-4293-9BE0-DA710335B5D2}"/>
                </a:ext>
              </a:extLst>
            </p:cNvPr>
            <p:cNvSpPr/>
            <p:nvPr/>
          </p:nvSpPr>
          <p:spPr>
            <a:xfrm>
              <a:off x="1100351" y="3618940"/>
              <a:ext cx="158987" cy="58426"/>
            </a:xfrm>
            <a:custGeom>
              <a:avLst/>
              <a:gdLst/>
              <a:ahLst/>
              <a:cxnLst/>
              <a:rect l="l" t="t" r="r" b="b"/>
              <a:pathLst>
                <a:path w="12218" h="4490" extrusionOk="0">
                  <a:moveTo>
                    <a:pt x="5500" y="0"/>
                  </a:moveTo>
                  <a:lnTo>
                    <a:pt x="0" y="4489"/>
                  </a:lnTo>
                  <a:lnTo>
                    <a:pt x="6717" y="4489"/>
                  </a:lnTo>
                  <a:lnTo>
                    <a:pt x="12217" y="0"/>
                  </a:ln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561;p39">
              <a:extLst>
                <a:ext uri="{FF2B5EF4-FFF2-40B4-BE49-F238E27FC236}">
                  <a16:creationId xmlns:a16="http://schemas.microsoft.com/office/drawing/2014/main" id="{B4FD88A6-7DE5-4761-81AA-24EAAA5600C0}"/>
                </a:ext>
              </a:extLst>
            </p:cNvPr>
            <p:cNvSpPr/>
            <p:nvPr/>
          </p:nvSpPr>
          <p:spPr>
            <a:xfrm>
              <a:off x="799580" y="3741115"/>
              <a:ext cx="417831" cy="68238"/>
            </a:xfrm>
            <a:custGeom>
              <a:avLst/>
              <a:gdLst/>
              <a:ahLst/>
              <a:cxnLst/>
              <a:rect l="l" t="t" r="r" b="b"/>
              <a:pathLst>
                <a:path w="32110" h="5244" extrusionOk="0">
                  <a:moveTo>
                    <a:pt x="0" y="1"/>
                  </a:moveTo>
                  <a:lnTo>
                    <a:pt x="0" y="5244"/>
                  </a:lnTo>
                  <a:lnTo>
                    <a:pt x="32110" y="5244"/>
                  </a:lnTo>
                  <a:lnTo>
                    <a:pt x="32110" y="1"/>
                  </a:ln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562;p39">
              <a:extLst>
                <a:ext uri="{FF2B5EF4-FFF2-40B4-BE49-F238E27FC236}">
                  <a16:creationId xmlns:a16="http://schemas.microsoft.com/office/drawing/2014/main" id="{11C656A4-7CA8-4507-B2BD-A23814EDB17E}"/>
                </a:ext>
              </a:extLst>
            </p:cNvPr>
            <p:cNvSpPr/>
            <p:nvPr/>
          </p:nvSpPr>
          <p:spPr>
            <a:xfrm>
              <a:off x="1012503" y="3511028"/>
              <a:ext cx="163216" cy="60209"/>
            </a:xfrm>
            <a:custGeom>
              <a:avLst/>
              <a:gdLst/>
              <a:ahLst/>
              <a:cxnLst/>
              <a:rect l="l" t="t" r="r" b="b"/>
              <a:pathLst>
                <a:path w="12543" h="4627" extrusionOk="0">
                  <a:moveTo>
                    <a:pt x="6666" y="0"/>
                  </a:moveTo>
                  <a:lnTo>
                    <a:pt x="0" y="891"/>
                  </a:lnTo>
                  <a:lnTo>
                    <a:pt x="5877" y="4592"/>
                  </a:lnTo>
                  <a:lnTo>
                    <a:pt x="5877" y="4627"/>
                  </a:lnTo>
                  <a:lnTo>
                    <a:pt x="12543" y="3753"/>
                  </a:lnTo>
                  <a:lnTo>
                    <a:pt x="12526" y="3701"/>
                  </a:lnTo>
                  <a:lnTo>
                    <a:pt x="6666" y="0"/>
                  </a:ln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563;p39">
              <a:extLst>
                <a:ext uri="{FF2B5EF4-FFF2-40B4-BE49-F238E27FC236}">
                  <a16:creationId xmlns:a16="http://schemas.microsoft.com/office/drawing/2014/main" id="{7990BA97-A8D4-415B-AB13-34299FF175AB}"/>
                </a:ext>
              </a:extLst>
            </p:cNvPr>
            <p:cNvSpPr/>
            <p:nvPr/>
          </p:nvSpPr>
          <p:spPr>
            <a:xfrm>
              <a:off x="1012946" y="3618940"/>
              <a:ext cx="158987" cy="58426"/>
            </a:xfrm>
            <a:custGeom>
              <a:avLst/>
              <a:gdLst/>
              <a:ahLst/>
              <a:cxnLst/>
              <a:rect l="l" t="t" r="r" b="b"/>
              <a:pathLst>
                <a:path w="12218" h="4490" extrusionOk="0">
                  <a:moveTo>
                    <a:pt x="5501" y="0"/>
                  </a:moveTo>
                  <a:lnTo>
                    <a:pt x="1" y="4489"/>
                  </a:lnTo>
                  <a:lnTo>
                    <a:pt x="6717" y="4489"/>
                  </a:lnTo>
                  <a:lnTo>
                    <a:pt x="12217" y="0"/>
                  </a:ln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564;p39">
              <a:extLst>
                <a:ext uri="{FF2B5EF4-FFF2-40B4-BE49-F238E27FC236}">
                  <a16:creationId xmlns:a16="http://schemas.microsoft.com/office/drawing/2014/main" id="{51CEEA71-B0B5-4F53-9ADA-03B38DC99761}"/>
                </a:ext>
              </a:extLst>
            </p:cNvPr>
            <p:cNvSpPr/>
            <p:nvPr/>
          </p:nvSpPr>
          <p:spPr>
            <a:xfrm>
              <a:off x="925996" y="3522622"/>
              <a:ext cx="162995" cy="60209"/>
            </a:xfrm>
            <a:custGeom>
              <a:avLst/>
              <a:gdLst/>
              <a:ahLst/>
              <a:cxnLst/>
              <a:rect l="l" t="t" r="r" b="b"/>
              <a:pathLst>
                <a:path w="12526" h="4627" extrusionOk="0">
                  <a:moveTo>
                    <a:pt x="6648" y="0"/>
                  </a:moveTo>
                  <a:lnTo>
                    <a:pt x="0" y="874"/>
                  </a:lnTo>
                  <a:lnTo>
                    <a:pt x="5860" y="4592"/>
                  </a:lnTo>
                  <a:lnTo>
                    <a:pt x="5860" y="4626"/>
                  </a:lnTo>
                  <a:lnTo>
                    <a:pt x="12525" y="3736"/>
                  </a:lnTo>
                  <a:lnTo>
                    <a:pt x="12525" y="3701"/>
                  </a:lnTo>
                  <a:lnTo>
                    <a:pt x="6648" y="0"/>
                  </a:ln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565;p39">
              <a:extLst>
                <a:ext uri="{FF2B5EF4-FFF2-40B4-BE49-F238E27FC236}">
                  <a16:creationId xmlns:a16="http://schemas.microsoft.com/office/drawing/2014/main" id="{BDDC04CA-600D-403A-BD37-05B94F986780}"/>
                </a:ext>
              </a:extLst>
            </p:cNvPr>
            <p:cNvSpPr/>
            <p:nvPr/>
          </p:nvSpPr>
          <p:spPr>
            <a:xfrm>
              <a:off x="925320" y="3618940"/>
              <a:ext cx="159208" cy="58426"/>
            </a:xfrm>
            <a:custGeom>
              <a:avLst/>
              <a:gdLst/>
              <a:ahLst/>
              <a:cxnLst/>
              <a:rect l="l" t="t" r="r" b="b"/>
              <a:pathLst>
                <a:path w="12235" h="4490" extrusionOk="0">
                  <a:moveTo>
                    <a:pt x="5518" y="0"/>
                  </a:moveTo>
                  <a:lnTo>
                    <a:pt x="1" y="4489"/>
                  </a:lnTo>
                  <a:lnTo>
                    <a:pt x="6735" y="4489"/>
                  </a:lnTo>
                  <a:lnTo>
                    <a:pt x="12235" y="0"/>
                  </a:ln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566;p39">
              <a:extLst>
                <a:ext uri="{FF2B5EF4-FFF2-40B4-BE49-F238E27FC236}">
                  <a16:creationId xmlns:a16="http://schemas.microsoft.com/office/drawing/2014/main" id="{78DB2141-5B27-408F-B722-722CFED5CA6C}"/>
                </a:ext>
              </a:extLst>
            </p:cNvPr>
            <p:cNvSpPr/>
            <p:nvPr/>
          </p:nvSpPr>
          <p:spPr>
            <a:xfrm>
              <a:off x="839255" y="3533995"/>
              <a:ext cx="163008" cy="60209"/>
            </a:xfrm>
            <a:custGeom>
              <a:avLst/>
              <a:gdLst/>
              <a:ahLst/>
              <a:cxnLst/>
              <a:rect l="l" t="t" r="r" b="b"/>
              <a:pathLst>
                <a:path w="12527" h="4627" extrusionOk="0">
                  <a:moveTo>
                    <a:pt x="6666" y="0"/>
                  </a:moveTo>
                  <a:lnTo>
                    <a:pt x="1" y="891"/>
                  </a:lnTo>
                  <a:lnTo>
                    <a:pt x="5861" y="4592"/>
                  </a:lnTo>
                  <a:lnTo>
                    <a:pt x="5861" y="4626"/>
                  </a:lnTo>
                  <a:lnTo>
                    <a:pt x="12526" y="3752"/>
                  </a:lnTo>
                  <a:lnTo>
                    <a:pt x="12526" y="3718"/>
                  </a:lnTo>
                  <a:lnTo>
                    <a:pt x="6666" y="0"/>
                  </a:ln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567;p39">
              <a:extLst>
                <a:ext uri="{FF2B5EF4-FFF2-40B4-BE49-F238E27FC236}">
                  <a16:creationId xmlns:a16="http://schemas.microsoft.com/office/drawing/2014/main" id="{F7BECE0F-E324-4A22-ACED-31EC331FF7CC}"/>
                </a:ext>
              </a:extLst>
            </p:cNvPr>
            <p:cNvSpPr/>
            <p:nvPr/>
          </p:nvSpPr>
          <p:spPr>
            <a:xfrm>
              <a:off x="837928" y="3618940"/>
              <a:ext cx="159208" cy="58426"/>
            </a:xfrm>
            <a:custGeom>
              <a:avLst/>
              <a:gdLst/>
              <a:ahLst/>
              <a:cxnLst/>
              <a:rect l="l" t="t" r="r" b="b"/>
              <a:pathLst>
                <a:path w="12235" h="4490" extrusionOk="0">
                  <a:moveTo>
                    <a:pt x="5500" y="0"/>
                  </a:moveTo>
                  <a:lnTo>
                    <a:pt x="0" y="4489"/>
                  </a:lnTo>
                  <a:lnTo>
                    <a:pt x="6717" y="4489"/>
                  </a:lnTo>
                  <a:lnTo>
                    <a:pt x="12234" y="0"/>
                  </a:ln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568;p39">
              <a:extLst>
                <a:ext uri="{FF2B5EF4-FFF2-40B4-BE49-F238E27FC236}">
                  <a16:creationId xmlns:a16="http://schemas.microsoft.com/office/drawing/2014/main" id="{B83A9851-D1F4-4EE3-A3FF-EFAE30E42690}"/>
                </a:ext>
              </a:extLst>
            </p:cNvPr>
            <p:cNvSpPr/>
            <p:nvPr/>
          </p:nvSpPr>
          <p:spPr>
            <a:xfrm>
              <a:off x="799580" y="3857277"/>
              <a:ext cx="142929" cy="78726"/>
            </a:xfrm>
            <a:custGeom>
              <a:avLst/>
              <a:gdLst/>
              <a:ahLst/>
              <a:cxnLst/>
              <a:rect l="l" t="t" r="r" b="b"/>
              <a:pathLst>
                <a:path w="10984" h="6050" extrusionOk="0">
                  <a:moveTo>
                    <a:pt x="0" y="1"/>
                  </a:moveTo>
                  <a:lnTo>
                    <a:pt x="0" y="6049"/>
                  </a:lnTo>
                  <a:lnTo>
                    <a:pt x="10983" y="6049"/>
                  </a:lnTo>
                  <a:lnTo>
                    <a:pt x="10983" y="1"/>
                  </a:ln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569;p39">
              <a:extLst>
                <a:ext uri="{FF2B5EF4-FFF2-40B4-BE49-F238E27FC236}">
                  <a16:creationId xmlns:a16="http://schemas.microsoft.com/office/drawing/2014/main" id="{50E8DEA3-6598-42AD-9853-649985686422}"/>
                </a:ext>
              </a:extLst>
            </p:cNvPr>
            <p:cNvSpPr/>
            <p:nvPr/>
          </p:nvSpPr>
          <p:spPr>
            <a:xfrm>
              <a:off x="740269" y="3545589"/>
              <a:ext cx="175252" cy="70905"/>
            </a:xfrm>
            <a:custGeom>
              <a:avLst/>
              <a:gdLst/>
              <a:ahLst/>
              <a:cxnLst/>
              <a:rect l="l" t="t" r="r" b="b"/>
              <a:pathLst>
                <a:path w="13468" h="5449" extrusionOk="0">
                  <a:moveTo>
                    <a:pt x="7608" y="0"/>
                  </a:moveTo>
                  <a:lnTo>
                    <a:pt x="0" y="1011"/>
                  </a:lnTo>
                  <a:lnTo>
                    <a:pt x="600" y="5449"/>
                  </a:lnTo>
                  <a:lnTo>
                    <a:pt x="13468" y="3735"/>
                  </a:lnTo>
                  <a:lnTo>
                    <a:pt x="13468" y="3701"/>
                  </a:lnTo>
                  <a:lnTo>
                    <a:pt x="7608" y="0"/>
                  </a:ln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570;p39">
              <a:extLst>
                <a:ext uri="{FF2B5EF4-FFF2-40B4-BE49-F238E27FC236}">
                  <a16:creationId xmlns:a16="http://schemas.microsoft.com/office/drawing/2014/main" id="{5E7E0E88-54CC-458A-9F78-70EE44830471}"/>
                </a:ext>
              </a:extLst>
            </p:cNvPr>
            <p:cNvSpPr/>
            <p:nvPr/>
          </p:nvSpPr>
          <p:spPr>
            <a:xfrm>
              <a:off x="747621" y="3618940"/>
              <a:ext cx="161889" cy="58426"/>
            </a:xfrm>
            <a:custGeom>
              <a:avLst/>
              <a:gdLst/>
              <a:ahLst/>
              <a:cxnLst/>
              <a:rect l="l" t="t" r="r" b="b"/>
              <a:pathLst>
                <a:path w="12441" h="4490" extrusionOk="0">
                  <a:moveTo>
                    <a:pt x="1" y="0"/>
                  </a:moveTo>
                  <a:lnTo>
                    <a:pt x="1" y="4489"/>
                  </a:lnTo>
                  <a:lnTo>
                    <a:pt x="6940" y="4489"/>
                  </a:lnTo>
                  <a:lnTo>
                    <a:pt x="12440" y="0"/>
                  </a:ln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571;p39">
              <a:extLst>
                <a:ext uri="{FF2B5EF4-FFF2-40B4-BE49-F238E27FC236}">
                  <a16:creationId xmlns:a16="http://schemas.microsoft.com/office/drawing/2014/main" id="{8F1A631E-1961-494A-9EF4-C7B18A2B2F68}"/>
                </a:ext>
              </a:extLst>
            </p:cNvPr>
            <p:cNvSpPr/>
            <p:nvPr/>
          </p:nvSpPr>
          <p:spPr>
            <a:xfrm>
              <a:off x="1089641" y="3928846"/>
              <a:ext cx="137360" cy="14509"/>
            </a:xfrm>
            <a:custGeom>
              <a:avLst/>
              <a:gdLst/>
              <a:ahLst/>
              <a:cxnLst/>
              <a:rect l="l" t="t" r="r" b="b"/>
              <a:pathLst>
                <a:path w="10556" h="1115" extrusionOk="0">
                  <a:moveTo>
                    <a:pt x="738" y="1"/>
                  </a:moveTo>
                  <a:cubicBezTo>
                    <a:pt x="1" y="1"/>
                    <a:pt x="1" y="1115"/>
                    <a:pt x="738" y="1115"/>
                  </a:cubicBezTo>
                  <a:lnTo>
                    <a:pt x="9819" y="1115"/>
                  </a:lnTo>
                  <a:cubicBezTo>
                    <a:pt x="10556" y="1115"/>
                    <a:pt x="10556" y="1"/>
                    <a:pt x="9819"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572;p39">
              <a:extLst>
                <a:ext uri="{FF2B5EF4-FFF2-40B4-BE49-F238E27FC236}">
                  <a16:creationId xmlns:a16="http://schemas.microsoft.com/office/drawing/2014/main" id="{C5F1C425-4661-4F38-B4FF-90A7C91569C7}"/>
                </a:ext>
              </a:extLst>
            </p:cNvPr>
            <p:cNvSpPr/>
            <p:nvPr/>
          </p:nvSpPr>
          <p:spPr>
            <a:xfrm>
              <a:off x="981286" y="3928846"/>
              <a:ext cx="101458" cy="14509"/>
            </a:xfrm>
            <a:custGeom>
              <a:avLst/>
              <a:gdLst/>
              <a:ahLst/>
              <a:cxnLst/>
              <a:rect l="l" t="t" r="r" b="b"/>
              <a:pathLst>
                <a:path w="7797" h="1115" extrusionOk="0">
                  <a:moveTo>
                    <a:pt x="737" y="1"/>
                  </a:moveTo>
                  <a:cubicBezTo>
                    <a:pt x="1" y="1"/>
                    <a:pt x="1" y="1115"/>
                    <a:pt x="737" y="1115"/>
                  </a:cubicBezTo>
                  <a:lnTo>
                    <a:pt x="7060" y="1115"/>
                  </a:lnTo>
                  <a:cubicBezTo>
                    <a:pt x="7797" y="1115"/>
                    <a:pt x="7797" y="1"/>
                    <a:pt x="7060"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573;p39">
              <a:extLst>
                <a:ext uri="{FF2B5EF4-FFF2-40B4-BE49-F238E27FC236}">
                  <a16:creationId xmlns:a16="http://schemas.microsoft.com/office/drawing/2014/main" id="{A924DD1B-580B-4CCF-A999-BF5F5FE32C48}"/>
                </a:ext>
              </a:extLst>
            </p:cNvPr>
            <p:cNvSpPr/>
            <p:nvPr/>
          </p:nvSpPr>
          <p:spPr>
            <a:xfrm>
              <a:off x="1186858" y="3889392"/>
              <a:ext cx="40144" cy="14496"/>
            </a:xfrm>
            <a:custGeom>
              <a:avLst/>
              <a:gdLst/>
              <a:ahLst/>
              <a:cxnLst/>
              <a:rect l="l" t="t" r="r" b="b"/>
              <a:pathLst>
                <a:path w="3085" h="1114" extrusionOk="0">
                  <a:moveTo>
                    <a:pt x="737" y="0"/>
                  </a:moveTo>
                  <a:cubicBezTo>
                    <a:pt x="0" y="0"/>
                    <a:pt x="0" y="1114"/>
                    <a:pt x="737" y="1114"/>
                  </a:cubicBezTo>
                  <a:lnTo>
                    <a:pt x="2348" y="1114"/>
                  </a:lnTo>
                  <a:cubicBezTo>
                    <a:pt x="3085" y="1114"/>
                    <a:pt x="3085" y="0"/>
                    <a:pt x="2348"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574;p39">
              <a:extLst>
                <a:ext uri="{FF2B5EF4-FFF2-40B4-BE49-F238E27FC236}">
                  <a16:creationId xmlns:a16="http://schemas.microsoft.com/office/drawing/2014/main" id="{51EFE870-1D62-45FC-829D-6E20361686EB}"/>
                </a:ext>
              </a:extLst>
            </p:cNvPr>
            <p:cNvSpPr/>
            <p:nvPr/>
          </p:nvSpPr>
          <p:spPr>
            <a:xfrm>
              <a:off x="981286" y="3889392"/>
              <a:ext cx="199781" cy="14496"/>
            </a:xfrm>
            <a:custGeom>
              <a:avLst/>
              <a:gdLst/>
              <a:ahLst/>
              <a:cxnLst/>
              <a:rect l="l" t="t" r="r" b="b"/>
              <a:pathLst>
                <a:path w="15353" h="1114" extrusionOk="0">
                  <a:moveTo>
                    <a:pt x="737" y="0"/>
                  </a:moveTo>
                  <a:cubicBezTo>
                    <a:pt x="1" y="0"/>
                    <a:pt x="1" y="1114"/>
                    <a:pt x="737" y="1114"/>
                  </a:cubicBezTo>
                  <a:lnTo>
                    <a:pt x="14616" y="1114"/>
                  </a:lnTo>
                  <a:cubicBezTo>
                    <a:pt x="15353" y="1114"/>
                    <a:pt x="15353" y="0"/>
                    <a:pt x="14616"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575;p39">
              <a:extLst>
                <a:ext uri="{FF2B5EF4-FFF2-40B4-BE49-F238E27FC236}">
                  <a16:creationId xmlns:a16="http://schemas.microsoft.com/office/drawing/2014/main" id="{10832A0B-D7F5-4CB6-820E-E385A1E1D2E7}"/>
                </a:ext>
              </a:extLst>
            </p:cNvPr>
            <p:cNvSpPr/>
            <p:nvPr/>
          </p:nvSpPr>
          <p:spPr>
            <a:xfrm>
              <a:off x="1017630" y="3850146"/>
              <a:ext cx="131335" cy="14275"/>
            </a:xfrm>
            <a:custGeom>
              <a:avLst/>
              <a:gdLst/>
              <a:ahLst/>
              <a:cxnLst/>
              <a:rect l="l" t="t" r="r" b="b"/>
              <a:pathLst>
                <a:path w="10093" h="1097" extrusionOk="0">
                  <a:moveTo>
                    <a:pt x="737" y="0"/>
                  </a:moveTo>
                  <a:cubicBezTo>
                    <a:pt x="0" y="0"/>
                    <a:pt x="0" y="1097"/>
                    <a:pt x="737" y="1097"/>
                  </a:cubicBezTo>
                  <a:lnTo>
                    <a:pt x="9356" y="1097"/>
                  </a:lnTo>
                  <a:cubicBezTo>
                    <a:pt x="10093" y="1097"/>
                    <a:pt x="10093" y="0"/>
                    <a:pt x="9356"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576;p39">
              <a:extLst>
                <a:ext uri="{FF2B5EF4-FFF2-40B4-BE49-F238E27FC236}">
                  <a16:creationId xmlns:a16="http://schemas.microsoft.com/office/drawing/2014/main" id="{B16AAF4C-61C3-4572-9682-282FB6F3904B}"/>
                </a:ext>
              </a:extLst>
            </p:cNvPr>
            <p:cNvSpPr/>
            <p:nvPr/>
          </p:nvSpPr>
          <p:spPr>
            <a:xfrm>
              <a:off x="981286" y="3850146"/>
              <a:ext cx="29005" cy="14275"/>
            </a:xfrm>
            <a:custGeom>
              <a:avLst/>
              <a:gdLst/>
              <a:ahLst/>
              <a:cxnLst/>
              <a:rect l="l" t="t" r="r" b="b"/>
              <a:pathLst>
                <a:path w="2229" h="1097" extrusionOk="0">
                  <a:moveTo>
                    <a:pt x="737" y="0"/>
                  </a:moveTo>
                  <a:cubicBezTo>
                    <a:pt x="1" y="0"/>
                    <a:pt x="1" y="1097"/>
                    <a:pt x="737" y="1097"/>
                  </a:cubicBezTo>
                  <a:lnTo>
                    <a:pt x="1491" y="1097"/>
                  </a:lnTo>
                  <a:cubicBezTo>
                    <a:pt x="2228" y="1097"/>
                    <a:pt x="2228" y="0"/>
                    <a:pt x="1491"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1513;p39">
            <a:extLst>
              <a:ext uri="{FF2B5EF4-FFF2-40B4-BE49-F238E27FC236}">
                <a16:creationId xmlns:a16="http://schemas.microsoft.com/office/drawing/2014/main" id="{2DFA84AE-2836-46A2-90A7-971C8CE6E2DE}"/>
              </a:ext>
            </a:extLst>
          </p:cNvPr>
          <p:cNvGrpSpPr/>
          <p:nvPr/>
        </p:nvGrpSpPr>
        <p:grpSpPr>
          <a:xfrm>
            <a:off x="1127555" y="1453859"/>
            <a:ext cx="678429" cy="781340"/>
            <a:chOff x="149645" y="3475855"/>
            <a:chExt cx="426979" cy="562478"/>
          </a:xfrm>
        </p:grpSpPr>
        <p:sp>
          <p:nvSpPr>
            <p:cNvPr id="268" name="Google Shape;1514;p39">
              <a:extLst>
                <a:ext uri="{FF2B5EF4-FFF2-40B4-BE49-F238E27FC236}">
                  <a16:creationId xmlns:a16="http://schemas.microsoft.com/office/drawing/2014/main" id="{DFC44F8B-E4A6-4DE2-AAAF-1264FEBBB5FB}"/>
                </a:ext>
              </a:extLst>
            </p:cNvPr>
            <p:cNvSpPr/>
            <p:nvPr/>
          </p:nvSpPr>
          <p:spPr>
            <a:xfrm>
              <a:off x="478509" y="3651485"/>
              <a:ext cx="98114" cy="358091"/>
            </a:xfrm>
            <a:custGeom>
              <a:avLst/>
              <a:gdLst/>
              <a:ahLst/>
              <a:cxnLst/>
              <a:rect l="l" t="t" r="r" b="b"/>
              <a:pathLst>
                <a:path w="7540" h="27519" extrusionOk="0">
                  <a:moveTo>
                    <a:pt x="1765" y="1"/>
                  </a:moveTo>
                  <a:lnTo>
                    <a:pt x="1" y="27518"/>
                  </a:lnTo>
                  <a:lnTo>
                    <a:pt x="4079" y="27518"/>
                  </a:lnTo>
                  <a:lnTo>
                    <a:pt x="7540" y="1"/>
                  </a:lnTo>
                  <a:close/>
                </a:path>
              </a:pathLst>
            </a:custGeom>
            <a:solidFill>
              <a:srgbClr val="ADDB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515;p39">
              <a:extLst>
                <a:ext uri="{FF2B5EF4-FFF2-40B4-BE49-F238E27FC236}">
                  <a16:creationId xmlns:a16="http://schemas.microsoft.com/office/drawing/2014/main" id="{DC29220E-4D73-42AD-8ADE-078EAD11985E}"/>
                </a:ext>
              </a:extLst>
            </p:cNvPr>
            <p:cNvSpPr/>
            <p:nvPr/>
          </p:nvSpPr>
          <p:spPr>
            <a:xfrm>
              <a:off x="277844" y="3475855"/>
              <a:ext cx="297219" cy="175643"/>
            </a:xfrm>
            <a:custGeom>
              <a:avLst/>
              <a:gdLst/>
              <a:ahLst/>
              <a:cxnLst/>
              <a:rect l="l" t="t" r="r" b="b"/>
              <a:pathLst>
                <a:path w="22841" h="13498" extrusionOk="0">
                  <a:moveTo>
                    <a:pt x="14700" y="1"/>
                  </a:moveTo>
                  <a:cubicBezTo>
                    <a:pt x="14437" y="1"/>
                    <a:pt x="14168" y="60"/>
                    <a:pt x="13914" y="185"/>
                  </a:cubicBezTo>
                  <a:cubicBezTo>
                    <a:pt x="12937" y="681"/>
                    <a:pt x="12629" y="1932"/>
                    <a:pt x="13263" y="2806"/>
                  </a:cubicBezTo>
                  <a:cubicBezTo>
                    <a:pt x="13023" y="3166"/>
                    <a:pt x="12834" y="3560"/>
                    <a:pt x="12714" y="3971"/>
                  </a:cubicBezTo>
                  <a:cubicBezTo>
                    <a:pt x="12320" y="3748"/>
                    <a:pt x="11875" y="3646"/>
                    <a:pt x="11429" y="3646"/>
                  </a:cubicBezTo>
                  <a:cubicBezTo>
                    <a:pt x="10919" y="2764"/>
                    <a:pt x="10022" y="2310"/>
                    <a:pt x="9118" y="2310"/>
                  </a:cubicBezTo>
                  <a:cubicBezTo>
                    <a:pt x="8354" y="2310"/>
                    <a:pt x="7585" y="2635"/>
                    <a:pt x="7043" y="3303"/>
                  </a:cubicBezTo>
                  <a:cubicBezTo>
                    <a:pt x="6846" y="3234"/>
                    <a:pt x="6647" y="3202"/>
                    <a:pt x="6452" y="3202"/>
                  </a:cubicBezTo>
                  <a:cubicBezTo>
                    <a:pt x="5579" y="3202"/>
                    <a:pt x="4794" y="3852"/>
                    <a:pt x="4695" y="4777"/>
                  </a:cubicBezTo>
                  <a:cubicBezTo>
                    <a:pt x="4514" y="4728"/>
                    <a:pt x="4330" y="4705"/>
                    <a:pt x="4149" y="4705"/>
                  </a:cubicBezTo>
                  <a:cubicBezTo>
                    <a:pt x="3306" y="4705"/>
                    <a:pt x="2515" y="5209"/>
                    <a:pt x="2177" y="6027"/>
                  </a:cubicBezTo>
                  <a:cubicBezTo>
                    <a:pt x="1783" y="7021"/>
                    <a:pt x="2160" y="8152"/>
                    <a:pt x="3085" y="8683"/>
                  </a:cubicBezTo>
                  <a:lnTo>
                    <a:pt x="3085" y="8700"/>
                  </a:lnTo>
                  <a:cubicBezTo>
                    <a:pt x="3085" y="9146"/>
                    <a:pt x="3188" y="9574"/>
                    <a:pt x="3410" y="9968"/>
                  </a:cubicBezTo>
                  <a:cubicBezTo>
                    <a:pt x="3290" y="9951"/>
                    <a:pt x="3188" y="9934"/>
                    <a:pt x="3085" y="9934"/>
                  </a:cubicBezTo>
                  <a:cubicBezTo>
                    <a:pt x="1286" y="9934"/>
                    <a:pt x="1" y="11682"/>
                    <a:pt x="549" y="13395"/>
                  </a:cubicBezTo>
                  <a:lnTo>
                    <a:pt x="549" y="13498"/>
                  </a:lnTo>
                  <a:lnTo>
                    <a:pt x="5946" y="13498"/>
                  </a:lnTo>
                  <a:cubicBezTo>
                    <a:pt x="4701" y="12560"/>
                    <a:pt x="5409" y="10615"/>
                    <a:pt x="6875" y="10615"/>
                  </a:cubicBezTo>
                  <a:cubicBezTo>
                    <a:pt x="6963" y="10615"/>
                    <a:pt x="7053" y="10622"/>
                    <a:pt x="7146" y="10636"/>
                  </a:cubicBezTo>
                  <a:cubicBezTo>
                    <a:pt x="7163" y="10516"/>
                    <a:pt x="7197" y="10397"/>
                    <a:pt x="7231" y="10277"/>
                  </a:cubicBezTo>
                  <a:cubicBezTo>
                    <a:pt x="7479" y="9717"/>
                    <a:pt x="8022" y="9385"/>
                    <a:pt x="8592" y="9385"/>
                  </a:cubicBezTo>
                  <a:cubicBezTo>
                    <a:pt x="8773" y="9385"/>
                    <a:pt x="8956" y="9418"/>
                    <a:pt x="9133" y="9488"/>
                  </a:cubicBezTo>
                  <a:cubicBezTo>
                    <a:pt x="9887" y="9797"/>
                    <a:pt x="10247" y="10636"/>
                    <a:pt x="9956" y="11390"/>
                  </a:cubicBezTo>
                  <a:cubicBezTo>
                    <a:pt x="10538" y="11904"/>
                    <a:pt x="10727" y="12727"/>
                    <a:pt x="10435" y="13464"/>
                  </a:cubicBezTo>
                  <a:cubicBezTo>
                    <a:pt x="10418" y="13464"/>
                    <a:pt x="10418" y="13481"/>
                    <a:pt x="10418" y="13498"/>
                  </a:cubicBezTo>
                  <a:lnTo>
                    <a:pt x="21196" y="13498"/>
                  </a:lnTo>
                  <a:cubicBezTo>
                    <a:pt x="22515" y="12830"/>
                    <a:pt x="22841" y="11082"/>
                    <a:pt x="21847" y="9968"/>
                  </a:cubicBezTo>
                  <a:cubicBezTo>
                    <a:pt x="21881" y="9934"/>
                    <a:pt x="21898" y="9900"/>
                    <a:pt x="21915" y="9865"/>
                  </a:cubicBezTo>
                  <a:cubicBezTo>
                    <a:pt x="22430" y="8940"/>
                    <a:pt x="21864" y="7792"/>
                    <a:pt x="20819" y="7655"/>
                  </a:cubicBezTo>
                  <a:cubicBezTo>
                    <a:pt x="20743" y="7644"/>
                    <a:pt x="20668" y="7638"/>
                    <a:pt x="20594" y="7638"/>
                  </a:cubicBezTo>
                  <a:cubicBezTo>
                    <a:pt x="19652" y="7638"/>
                    <a:pt x="18917" y="8518"/>
                    <a:pt x="19140" y="9471"/>
                  </a:cubicBezTo>
                  <a:cubicBezTo>
                    <a:pt x="18900" y="9591"/>
                    <a:pt x="18694" y="9745"/>
                    <a:pt x="18506" y="9934"/>
                  </a:cubicBezTo>
                  <a:cubicBezTo>
                    <a:pt x="18390" y="9916"/>
                    <a:pt x="18274" y="9908"/>
                    <a:pt x="18160" y="9908"/>
                  </a:cubicBezTo>
                  <a:cubicBezTo>
                    <a:pt x="17377" y="9908"/>
                    <a:pt x="16645" y="10309"/>
                    <a:pt x="16227" y="10996"/>
                  </a:cubicBezTo>
                  <a:cubicBezTo>
                    <a:pt x="16181" y="11987"/>
                    <a:pt x="15399" y="12517"/>
                    <a:pt x="14617" y="12517"/>
                  </a:cubicBezTo>
                  <a:cubicBezTo>
                    <a:pt x="13952" y="12517"/>
                    <a:pt x="13287" y="12133"/>
                    <a:pt x="13074" y="11322"/>
                  </a:cubicBezTo>
                  <a:cubicBezTo>
                    <a:pt x="12957" y="11350"/>
                    <a:pt x="12840" y="11364"/>
                    <a:pt x="12724" y="11364"/>
                  </a:cubicBezTo>
                  <a:cubicBezTo>
                    <a:pt x="12010" y="11364"/>
                    <a:pt x="11361" y="10843"/>
                    <a:pt x="11258" y="10105"/>
                  </a:cubicBezTo>
                  <a:cubicBezTo>
                    <a:pt x="11138" y="9231"/>
                    <a:pt x="11806" y="8460"/>
                    <a:pt x="12680" y="8443"/>
                  </a:cubicBezTo>
                  <a:cubicBezTo>
                    <a:pt x="12960" y="7596"/>
                    <a:pt x="13676" y="7193"/>
                    <a:pt x="14391" y="7193"/>
                  </a:cubicBezTo>
                  <a:cubicBezTo>
                    <a:pt x="15210" y="7193"/>
                    <a:pt x="16028" y="7721"/>
                    <a:pt x="16193" y="8717"/>
                  </a:cubicBezTo>
                  <a:lnTo>
                    <a:pt x="16313" y="8700"/>
                  </a:lnTo>
                  <a:cubicBezTo>
                    <a:pt x="18334" y="8683"/>
                    <a:pt x="19996" y="7055"/>
                    <a:pt x="20014" y="5016"/>
                  </a:cubicBezTo>
                  <a:cubicBezTo>
                    <a:pt x="20048" y="2977"/>
                    <a:pt x="18437" y="1298"/>
                    <a:pt x="16398" y="1247"/>
                  </a:cubicBezTo>
                  <a:cubicBezTo>
                    <a:pt x="16157" y="474"/>
                    <a:pt x="15448" y="1"/>
                    <a:pt x="14700"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516;p39">
              <a:extLst>
                <a:ext uri="{FF2B5EF4-FFF2-40B4-BE49-F238E27FC236}">
                  <a16:creationId xmlns:a16="http://schemas.microsoft.com/office/drawing/2014/main" id="{90EE82D7-E741-4BC3-8678-238C9F872CE8}"/>
                </a:ext>
              </a:extLst>
            </p:cNvPr>
            <p:cNvSpPr/>
            <p:nvPr/>
          </p:nvSpPr>
          <p:spPr>
            <a:xfrm>
              <a:off x="426564" y="3651485"/>
              <a:ext cx="74926" cy="358091"/>
            </a:xfrm>
            <a:custGeom>
              <a:avLst/>
              <a:gdLst/>
              <a:ahLst/>
              <a:cxnLst/>
              <a:rect l="l" t="t" r="r" b="b"/>
              <a:pathLst>
                <a:path w="5758" h="27519" extrusionOk="0">
                  <a:moveTo>
                    <a:pt x="0" y="1"/>
                  </a:moveTo>
                  <a:lnTo>
                    <a:pt x="0" y="27518"/>
                  </a:lnTo>
                  <a:lnTo>
                    <a:pt x="3993" y="27518"/>
                  </a:lnTo>
                  <a:lnTo>
                    <a:pt x="5757" y="1"/>
                  </a:ln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517;p39">
              <a:extLst>
                <a:ext uri="{FF2B5EF4-FFF2-40B4-BE49-F238E27FC236}">
                  <a16:creationId xmlns:a16="http://schemas.microsoft.com/office/drawing/2014/main" id="{A7245E6A-92F7-499F-93DC-15C0BAF388B6}"/>
                </a:ext>
              </a:extLst>
            </p:cNvPr>
            <p:cNvSpPr/>
            <p:nvPr/>
          </p:nvSpPr>
          <p:spPr>
            <a:xfrm>
              <a:off x="422998" y="3569415"/>
              <a:ext cx="69799" cy="69331"/>
            </a:xfrm>
            <a:custGeom>
              <a:avLst/>
              <a:gdLst/>
              <a:ahLst/>
              <a:cxnLst/>
              <a:rect l="l" t="t" r="r" b="b"/>
              <a:pathLst>
                <a:path w="5364" h="5328" extrusionOk="0">
                  <a:moveTo>
                    <a:pt x="3264" y="0"/>
                  </a:moveTo>
                  <a:cubicBezTo>
                    <a:pt x="2502" y="0"/>
                    <a:pt x="1780" y="475"/>
                    <a:pt x="1525" y="1253"/>
                  </a:cubicBezTo>
                  <a:cubicBezTo>
                    <a:pt x="651" y="1270"/>
                    <a:pt x="0" y="2041"/>
                    <a:pt x="120" y="2915"/>
                  </a:cubicBezTo>
                  <a:cubicBezTo>
                    <a:pt x="223" y="3653"/>
                    <a:pt x="860" y="4174"/>
                    <a:pt x="1570" y="4174"/>
                  </a:cubicBezTo>
                  <a:cubicBezTo>
                    <a:pt x="1685" y="4174"/>
                    <a:pt x="1802" y="4160"/>
                    <a:pt x="1919" y="4132"/>
                  </a:cubicBezTo>
                  <a:cubicBezTo>
                    <a:pt x="2132" y="4943"/>
                    <a:pt x="2797" y="5327"/>
                    <a:pt x="3462" y="5327"/>
                  </a:cubicBezTo>
                  <a:cubicBezTo>
                    <a:pt x="4244" y="5327"/>
                    <a:pt x="5026" y="4797"/>
                    <a:pt x="5072" y="3806"/>
                  </a:cubicBezTo>
                  <a:cubicBezTo>
                    <a:pt x="5072" y="3772"/>
                    <a:pt x="5072" y="3755"/>
                    <a:pt x="5072" y="3738"/>
                  </a:cubicBezTo>
                  <a:cubicBezTo>
                    <a:pt x="5072" y="3395"/>
                    <a:pt x="4969" y="3087"/>
                    <a:pt x="4781" y="2812"/>
                  </a:cubicBezTo>
                  <a:cubicBezTo>
                    <a:pt x="5363" y="1887"/>
                    <a:pt x="5020" y="654"/>
                    <a:pt x="4044" y="174"/>
                  </a:cubicBezTo>
                  <a:cubicBezTo>
                    <a:pt x="3790" y="56"/>
                    <a:pt x="3525" y="0"/>
                    <a:pt x="3264" y="0"/>
                  </a:cubicBez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518;p39">
              <a:extLst>
                <a:ext uri="{FF2B5EF4-FFF2-40B4-BE49-F238E27FC236}">
                  <a16:creationId xmlns:a16="http://schemas.microsoft.com/office/drawing/2014/main" id="{D10990C1-50A8-421D-B9EA-F68435D07990}"/>
                </a:ext>
              </a:extLst>
            </p:cNvPr>
            <p:cNvSpPr/>
            <p:nvPr/>
          </p:nvSpPr>
          <p:spPr>
            <a:xfrm>
              <a:off x="351416" y="3651485"/>
              <a:ext cx="75160" cy="358091"/>
            </a:xfrm>
            <a:custGeom>
              <a:avLst/>
              <a:gdLst/>
              <a:ahLst/>
              <a:cxnLst/>
              <a:rect l="l" t="t" r="r" b="b"/>
              <a:pathLst>
                <a:path w="5776" h="27519" extrusionOk="0">
                  <a:moveTo>
                    <a:pt x="1" y="1"/>
                  </a:moveTo>
                  <a:lnTo>
                    <a:pt x="652" y="10213"/>
                  </a:lnTo>
                  <a:lnTo>
                    <a:pt x="703" y="10915"/>
                  </a:lnTo>
                  <a:cubicBezTo>
                    <a:pt x="2708" y="11138"/>
                    <a:pt x="2897" y="13982"/>
                    <a:pt x="926" y="14462"/>
                  </a:cubicBezTo>
                  <a:lnTo>
                    <a:pt x="1783" y="27518"/>
                  </a:lnTo>
                  <a:lnTo>
                    <a:pt x="5775" y="27518"/>
                  </a:lnTo>
                  <a:lnTo>
                    <a:pt x="5775" y="1"/>
                  </a:lnTo>
                  <a:lnTo>
                    <a:pt x="4747" y="1"/>
                  </a:lnTo>
                  <a:cubicBezTo>
                    <a:pt x="4430" y="701"/>
                    <a:pt x="3761" y="1071"/>
                    <a:pt x="3088" y="1071"/>
                  </a:cubicBezTo>
                  <a:cubicBezTo>
                    <a:pt x="2526" y="1071"/>
                    <a:pt x="1961" y="813"/>
                    <a:pt x="1594" y="275"/>
                  </a:cubicBezTo>
                  <a:cubicBezTo>
                    <a:pt x="1481" y="301"/>
                    <a:pt x="1365" y="314"/>
                    <a:pt x="1249" y="314"/>
                  </a:cubicBezTo>
                  <a:cubicBezTo>
                    <a:pt x="911" y="314"/>
                    <a:pt x="573" y="205"/>
                    <a:pt x="292" y="1"/>
                  </a:cubicBezTo>
                  <a:close/>
                </a:path>
              </a:pathLst>
            </a:custGeom>
            <a:solidFill>
              <a:srgbClr val="ADDB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519;p39">
              <a:extLst>
                <a:ext uri="{FF2B5EF4-FFF2-40B4-BE49-F238E27FC236}">
                  <a16:creationId xmlns:a16="http://schemas.microsoft.com/office/drawing/2014/main" id="{40CBFA1E-D3E6-4894-BC89-88CF6044EB79}"/>
                </a:ext>
              </a:extLst>
            </p:cNvPr>
            <p:cNvSpPr/>
            <p:nvPr/>
          </p:nvSpPr>
          <p:spPr>
            <a:xfrm>
              <a:off x="339015" y="3597964"/>
              <a:ext cx="78413" cy="67457"/>
            </a:xfrm>
            <a:custGeom>
              <a:avLst/>
              <a:gdLst/>
              <a:ahLst/>
              <a:cxnLst/>
              <a:rect l="l" t="t" r="r" b="b"/>
              <a:pathLst>
                <a:path w="6026" h="5184" extrusionOk="0">
                  <a:moveTo>
                    <a:pt x="3891" y="1"/>
                  </a:moveTo>
                  <a:cubicBezTo>
                    <a:pt x="3322" y="1"/>
                    <a:pt x="2782" y="333"/>
                    <a:pt x="2547" y="893"/>
                  </a:cubicBezTo>
                  <a:cubicBezTo>
                    <a:pt x="2496" y="1013"/>
                    <a:pt x="2462" y="1132"/>
                    <a:pt x="2445" y="1252"/>
                  </a:cubicBezTo>
                  <a:cubicBezTo>
                    <a:pt x="2352" y="1238"/>
                    <a:pt x="2262" y="1231"/>
                    <a:pt x="2174" y="1231"/>
                  </a:cubicBezTo>
                  <a:cubicBezTo>
                    <a:pt x="708" y="1231"/>
                    <a:pt x="0" y="3176"/>
                    <a:pt x="1245" y="4114"/>
                  </a:cubicBezTo>
                  <a:cubicBezTo>
                    <a:pt x="1526" y="4318"/>
                    <a:pt x="1864" y="4427"/>
                    <a:pt x="2202" y="4427"/>
                  </a:cubicBezTo>
                  <a:cubicBezTo>
                    <a:pt x="2318" y="4427"/>
                    <a:pt x="2434" y="4414"/>
                    <a:pt x="2547" y="4388"/>
                  </a:cubicBezTo>
                  <a:cubicBezTo>
                    <a:pt x="2914" y="4926"/>
                    <a:pt x="3479" y="5184"/>
                    <a:pt x="4043" y="5184"/>
                  </a:cubicBezTo>
                  <a:cubicBezTo>
                    <a:pt x="4718" y="5184"/>
                    <a:pt x="5391" y="4814"/>
                    <a:pt x="5717" y="4114"/>
                  </a:cubicBezTo>
                  <a:cubicBezTo>
                    <a:pt x="5717" y="4097"/>
                    <a:pt x="5717" y="4080"/>
                    <a:pt x="5734" y="4080"/>
                  </a:cubicBezTo>
                  <a:cubicBezTo>
                    <a:pt x="6026" y="3343"/>
                    <a:pt x="5837" y="2520"/>
                    <a:pt x="5255" y="1989"/>
                  </a:cubicBezTo>
                  <a:cubicBezTo>
                    <a:pt x="5546" y="1252"/>
                    <a:pt x="5186" y="413"/>
                    <a:pt x="4432" y="104"/>
                  </a:cubicBezTo>
                  <a:cubicBezTo>
                    <a:pt x="4255" y="34"/>
                    <a:pt x="4072" y="1"/>
                    <a:pt x="3891" y="1"/>
                  </a:cubicBez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520;p39">
              <a:extLst>
                <a:ext uri="{FF2B5EF4-FFF2-40B4-BE49-F238E27FC236}">
                  <a16:creationId xmlns:a16="http://schemas.microsoft.com/office/drawing/2014/main" id="{16943F14-BE1E-4F23-A92A-C612561225CF}"/>
                </a:ext>
              </a:extLst>
            </p:cNvPr>
            <p:cNvSpPr/>
            <p:nvPr/>
          </p:nvSpPr>
          <p:spPr>
            <a:xfrm>
              <a:off x="149645" y="3793295"/>
              <a:ext cx="231896" cy="47053"/>
            </a:xfrm>
            <a:custGeom>
              <a:avLst/>
              <a:gdLst/>
              <a:ahLst/>
              <a:cxnLst/>
              <a:rect l="l" t="t" r="r" b="b"/>
              <a:pathLst>
                <a:path w="17821" h="3616" extrusionOk="0">
                  <a:moveTo>
                    <a:pt x="2399" y="0"/>
                  </a:moveTo>
                  <a:cubicBezTo>
                    <a:pt x="789" y="17"/>
                    <a:pt x="0" y="1953"/>
                    <a:pt x="1114" y="3084"/>
                  </a:cubicBezTo>
                  <a:cubicBezTo>
                    <a:pt x="1440" y="3427"/>
                    <a:pt x="1902" y="3616"/>
                    <a:pt x="2365" y="3616"/>
                  </a:cubicBezTo>
                  <a:lnTo>
                    <a:pt x="16004" y="3616"/>
                  </a:lnTo>
                  <a:cubicBezTo>
                    <a:pt x="16158" y="3616"/>
                    <a:pt x="16295" y="3598"/>
                    <a:pt x="16432" y="3564"/>
                  </a:cubicBezTo>
                  <a:cubicBezTo>
                    <a:pt x="17238" y="3358"/>
                    <a:pt x="17803" y="2639"/>
                    <a:pt x="17820" y="1816"/>
                  </a:cubicBezTo>
                  <a:cubicBezTo>
                    <a:pt x="17803" y="1337"/>
                    <a:pt x="17615" y="874"/>
                    <a:pt x="17289" y="531"/>
                  </a:cubicBezTo>
                  <a:cubicBezTo>
                    <a:pt x="16998" y="257"/>
                    <a:pt x="16621" y="69"/>
                    <a:pt x="16209" y="17"/>
                  </a:cubicBezTo>
                  <a:cubicBezTo>
                    <a:pt x="16141" y="17"/>
                    <a:pt x="16072" y="0"/>
                    <a:pt x="16004"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521;p39">
              <a:extLst>
                <a:ext uri="{FF2B5EF4-FFF2-40B4-BE49-F238E27FC236}">
                  <a16:creationId xmlns:a16="http://schemas.microsoft.com/office/drawing/2014/main" id="{363DE702-52F1-4156-AC91-6F0760034E4A}"/>
                </a:ext>
              </a:extLst>
            </p:cNvPr>
            <p:cNvSpPr/>
            <p:nvPr/>
          </p:nvSpPr>
          <p:spPr>
            <a:xfrm>
              <a:off x="338274" y="3839671"/>
              <a:ext cx="36344" cy="169904"/>
            </a:xfrm>
            <a:custGeom>
              <a:avLst/>
              <a:gdLst/>
              <a:ahLst/>
              <a:cxnLst/>
              <a:rect l="l" t="t" r="r" b="b"/>
              <a:pathLst>
                <a:path w="2793" h="13057" extrusionOk="0">
                  <a:moveTo>
                    <a:pt x="1936" y="0"/>
                  </a:moveTo>
                  <a:cubicBezTo>
                    <a:pt x="1799" y="34"/>
                    <a:pt x="1662" y="52"/>
                    <a:pt x="1508" y="52"/>
                  </a:cubicBezTo>
                  <a:lnTo>
                    <a:pt x="565" y="52"/>
                  </a:lnTo>
                  <a:lnTo>
                    <a:pt x="565" y="309"/>
                  </a:lnTo>
                  <a:lnTo>
                    <a:pt x="0" y="13056"/>
                  </a:lnTo>
                  <a:lnTo>
                    <a:pt x="2793" y="13056"/>
                  </a:lnTo>
                  <a:lnTo>
                    <a:pt x="1936" y="0"/>
                  </a:ln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522;p39">
              <a:extLst>
                <a:ext uri="{FF2B5EF4-FFF2-40B4-BE49-F238E27FC236}">
                  <a16:creationId xmlns:a16="http://schemas.microsoft.com/office/drawing/2014/main" id="{66F5DE0A-92F8-4CD9-B656-D46461E3BDEF}"/>
                </a:ext>
              </a:extLst>
            </p:cNvPr>
            <p:cNvSpPr/>
            <p:nvPr/>
          </p:nvSpPr>
          <p:spPr>
            <a:xfrm>
              <a:off x="276282" y="3651485"/>
              <a:ext cx="83631" cy="133118"/>
            </a:xfrm>
            <a:custGeom>
              <a:avLst/>
              <a:gdLst/>
              <a:ahLst/>
              <a:cxnLst/>
              <a:rect l="l" t="t" r="r" b="b"/>
              <a:pathLst>
                <a:path w="6427" h="10230" extrusionOk="0">
                  <a:moveTo>
                    <a:pt x="1" y="1"/>
                  </a:moveTo>
                  <a:lnTo>
                    <a:pt x="515" y="4096"/>
                  </a:lnTo>
                  <a:cubicBezTo>
                    <a:pt x="3582" y="4593"/>
                    <a:pt x="5912" y="7129"/>
                    <a:pt x="6152" y="10230"/>
                  </a:cubicBezTo>
                  <a:lnTo>
                    <a:pt x="6426" y="10213"/>
                  </a:lnTo>
                  <a:lnTo>
                    <a:pt x="5775" y="1"/>
                  </a:lnTo>
                  <a:close/>
                </a:path>
              </a:pathLst>
            </a:custGeom>
            <a:solidFill>
              <a:srgbClr val="17B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523;p39">
              <a:extLst>
                <a:ext uri="{FF2B5EF4-FFF2-40B4-BE49-F238E27FC236}">
                  <a16:creationId xmlns:a16="http://schemas.microsoft.com/office/drawing/2014/main" id="{F1D6465D-C2AC-4FC9-8336-C83BBFE03419}"/>
                </a:ext>
              </a:extLst>
            </p:cNvPr>
            <p:cNvSpPr/>
            <p:nvPr/>
          </p:nvSpPr>
          <p:spPr>
            <a:xfrm>
              <a:off x="192898" y="3840335"/>
              <a:ext cx="152741" cy="197998"/>
            </a:xfrm>
            <a:custGeom>
              <a:avLst/>
              <a:gdLst/>
              <a:ahLst/>
              <a:cxnLst/>
              <a:rect l="l" t="t" r="r" b="b"/>
              <a:pathLst>
                <a:path w="11738" h="15216" extrusionOk="0">
                  <a:moveTo>
                    <a:pt x="0" y="1"/>
                  </a:moveTo>
                  <a:lnTo>
                    <a:pt x="0" y="258"/>
                  </a:lnTo>
                  <a:lnTo>
                    <a:pt x="120" y="3085"/>
                  </a:lnTo>
                  <a:lnTo>
                    <a:pt x="206" y="3068"/>
                  </a:lnTo>
                  <a:lnTo>
                    <a:pt x="6751" y="3068"/>
                  </a:lnTo>
                  <a:lnTo>
                    <a:pt x="6751" y="11960"/>
                  </a:lnTo>
                  <a:lnTo>
                    <a:pt x="514" y="11960"/>
                  </a:lnTo>
                  <a:lnTo>
                    <a:pt x="583" y="13845"/>
                  </a:lnTo>
                  <a:cubicBezTo>
                    <a:pt x="617" y="14616"/>
                    <a:pt x="1251" y="15216"/>
                    <a:pt x="2022" y="15216"/>
                  </a:cubicBezTo>
                  <a:lnTo>
                    <a:pt x="9698" y="15216"/>
                  </a:lnTo>
                  <a:cubicBezTo>
                    <a:pt x="10470" y="15216"/>
                    <a:pt x="11104" y="14616"/>
                    <a:pt x="11138" y="13845"/>
                  </a:cubicBezTo>
                  <a:lnTo>
                    <a:pt x="11172" y="13005"/>
                  </a:lnTo>
                  <a:lnTo>
                    <a:pt x="11737" y="258"/>
                  </a:lnTo>
                  <a:lnTo>
                    <a:pt x="11737" y="1"/>
                  </a:ln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524;p39">
              <a:extLst>
                <a:ext uri="{FF2B5EF4-FFF2-40B4-BE49-F238E27FC236}">
                  <a16:creationId xmlns:a16="http://schemas.microsoft.com/office/drawing/2014/main" id="{28EF3636-B939-4033-BC3C-772DCB941486}"/>
                </a:ext>
              </a:extLst>
            </p:cNvPr>
            <p:cNvSpPr/>
            <p:nvPr/>
          </p:nvSpPr>
          <p:spPr>
            <a:xfrm>
              <a:off x="194460" y="3880244"/>
              <a:ext cx="86299" cy="115733"/>
            </a:xfrm>
            <a:custGeom>
              <a:avLst/>
              <a:gdLst/>
              <a:ahLst/>
              <a:cxnLst/>
              <a:rect l="l" t="t" r="r" b="b"/>
              <a:pathLst>
                <a:path w="6632" h="8894" extrusionOk="0">
                  <a:moveTo>
                    <a:pt x="86" y="1"/>
                  </a:moveTo>
                  <a:lnTo>
                    <a:pt x="0" y="18"/>
                  </a:lnTo>
                  <a:lnTo>
                    <a:pt x="394" y="8893"/>
                  </a:lnTo>
                  <a:lnTo>
                    <a:pt x="6631" y="8893"/>
                  </a:lnTo>
                  <a:lnTo>
                    <a:pt x="6631" y="1"/>
                  </a:ln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525;p39">
              <a:extLst>
                <a:ext uri="{FF2B5EF4-FFF2-40B4-BE49-F238E27FC236}">
                  <a16:creationId xmlns:a16="http://schemas.microsoft.com/office/drawing/2014/main" id="{F9619DB4-DA31-4DEC-B5F2-E4DC95E584BD}"/>
                </a:ext>
              </a:extLst>
            </p:cNvPr>
            <p:cNvSpPr/>
            <p:nvPr/>
          </p:nvSpPr>
          <p:spPr>
            <a:xfrm>
              <a:off x="176919" y="3636702"/>
              <a:ext cx="70176" cy="79676"/>
            </a:xfrm>
            <a:custGeom>
              <a:avLst/>
              <a:gdLst/>
              <a:ahLst/>
              <a:cxnLst/>
              <a:rect l="l" t="t" r="r" b="b"/>
              <a:pathLst>
                <a:path w="5393" h="6123" extrusionOk="0">
                  <a:moveTo>
                    <a:pt x="775" y="1"/>
                  </a:moveTo>
                  <a:cubicBezTo>
                    <a:pt x="194" y="1"/>
                    <a:pt x="0" y="912"/>
                    <a:pt x="646" y="1085"/>
                  </a:cubicBezTo>
                  <a:lnTo>
                    <a:pt x="3096" y="1771"/>
                  </a:lnTo>
                  <a:lnTo>
                    <a:pt x="4227" y="5729"/>
                  </a:lnTo>
                  <a:lnTo>
                    <a:pt x="4227" y="5746"/>
                  </a:lnTo>
                  <a:cubicBezTo>
                    <a:pt x="4295" y="5969"/>
                    <a:pt x="4518" y="6123"/>
                    <a:pt x="4758" y="6123"/>
                  </a:cubicBezTo>
                  <a:cubicBezTo>
                    <a:pt x="5135" y="6123"/>
                    <a:pt x="5392" y="5780"/>
                    <a:pt x="5289" y="5420"/>
                  </a:cubicBezTo>
                  <a:lnTo>
                    <a:pt x="4073" y="1171"/>
                  </a:lnTo>
                  <a:cubicBezTo>
                    <a:pt x="4021" y="983"/>
                    <a:pt x="3884" y="828"/>
                    <a:pt x="3696" y="777"/>
                  </a:cubicBezTo>
                  <a:lnTo>
                    <a:pt x="937" y="23"/>
                  </a:lnTo>
                  <a:cubicBezTo>
                    <a:pt x="880" y="8"/>
                    <a:pt x="826" y="1"/>
                    <a:pt x="775"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526;p39">
              <a:extLst>
                <a:ext uri="{FF2B5EF4-FFF2-40B4-BE49-F238E27FC236}">
                  <a16:creationId xmlns:a16="http://schemas.microsoft.com/office/drawing/2014/main" id="{2614646F-D893-40BC-86C5-A84705434B0B}"/>
                </a:ext>
              </a:extLst>
            </p:cNvPr>
            <p:cNvSpPr/>
            <p:nvPr/>
          </p:nvSpPr>
          <p:spPr>
            <a:xfrm>
              <a:off x="181746" y="3703691"/>
              <a:ext cx="175044" cy="89617"/>
            </a:xfrm>
            <a:custGeom>
              <a:avLst/>
              <a:gdLst/>
              <a:ahLst/>
              <a:cxnLst/>
              <a:rect l="l" t="t" r="r" b="b"/>
              <a:pathLst>
                <a:path w="13452" h="6887" extrusionOk="0">
                  <a:moveTo>
                    <a:pt x="6728" y="0"/>
                  </a:moveTo>
                  <a:cubicBezTo>
                    <a:pt x="5956" y="0"/>
                    <a:pt x="5166" y="136"/>
                    <a:pt x="4387" y="427"/>
                  </a:cubicBezTo>
                  <a:cubicBezTo>
                    <a:pt x="1748" y="1403"/>
                    <a:pt x="1" y="3922"/>
                    <a:pt x="1" y="6732"/>
                  </a:cubicBezTo>
                  <a:lnTo>
                    <a:pt x="1" y="6886"/>
                  </a:lnTo>
                  <a:lnTo>
                    <a:pt x="13451" y="6886"/>
                  </a:lnTo>
                  <a:lnTo>
                    <a:pt x="13451" y="6732"/>
                  </a:lnTo>
                  <a:cubicBezTo>
                    <a:pt x="13451" y="6561"/>
                    <a:pt x="13434" y="6389"/>
                    <a:pt x="13417" y="6218"/>
                  </a:cubicBezTo>
                  <a:cubicBezTo>
                    <a:pt x="13138" y="2593"/>
                    <a:pt x="10102" y="0"/>
                    <a:pt x="6728" y="0"/>
                  </a:cubicBez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TextBox 26">
            <a:extLst>
              <a:ext uri="{FF2B5EF4-FFF2-40B4-BE49-F238E27FC236}">
                <a16:creationId xmlns:a16="http://schemas.microsoft.com/office/drawing/2014/main" id="{444655DF-BC56-4DF2-B41C-1E26E34B146D}"/>
              </a:ext>
            </a:extLst>
          </p:cNvPr>
          <p:cNvSpPr txBox="1"/>
          <p:nvPr/>
        </p:nvSpPr>
        <p:spPr>
          <a:xfrm>
            <a:off x="2124099" y="1457308"/>
            <a:ext cx="4751622" cy="954107"/>
          </a:xfrm>
          <a:prstGeom prst="rect">
            <a:avLst/>
          </a:prstGeom>
          <a:noFill/>
        </p:spPr>
        <p:txBody>
          <a:bodyPr wrap="none" rtlCol="0">
            <a:spAutoFit/>
          </a:bodyPr>
          <a:lstStyle/>
          <a:p>
            <a:r>
              <a:rPr lang="en-US" dirty="0"/>
              <a:t>Our results found that the better performing model is the</a:t>
            </a:r>
          </a:p>
          <a:p>
            <a:r>
              <a:rPr lang="en-US" dirty="0"/>
              <a:t>Gradient Descent with Probabilistic assumptions. Also, it</a:t>
            </a:r>
          </a:p>
          <a:p>
            <a:r>
              <a:rPr lang="en-US" dirty="0"/>
              <a:t>was found that utilizing a postprocessing method with the</a:t>
            </a:r>
          </a:p>
          <a:p>
            <a:r>
              <a:rPr lang="en-US" dirty="0"/>
              <a:t>KNN algorithm incrementally increases performance.</a:t>
            </a:r>
          </a:p>
        </p:txBody>
      </p:sp>
      <p:sp>
        <p:nvSpPr>
          <p:cNvPr id="28" name="TextBox 27">
            <a:extLst>
              <a:ext uri="{FF2B5EF4-FFF2-40B4-BE49-F238E27FC236}">
                <a16:creationId xmlns:a16="http://schemas.microsoft.com/office/drawing/2014/main" id="{645D5E4D-29EB-4442-ACDA-BC8142D62A8F}"/>
              </a:ext>
            </a:extLst>
          </p:cNvPr>
          <p:cNvSpPr txBox="1"/>
          <p:nvPr/>
        </p:nvSpPr>
        <p:spPr>
          <a:xfrm>
            <a:off x="2124099" y="3149007"/>
            <a:ext cx="4686700" cy="954107"/>
          </a:xfrm>
          <a:prstGeom prst="rect">
            <a:avLst/>
          </a:prstGeom>
          <a:noFill/>
        </p:spPr>
        <p:txBody>
          <a:bodyPr wrap="square" rtlCol="0">
            <a:spAutoFit/>
          </a:bodyPr>
          <a:lstStyle/>
          <a:p>
            <a:r>
              <a:rPr lang="en-US" dirty="0"/>
              <a:t>However, due to the nature of how GDP is calculated, this type of algorithm could be of higher cold start issue risk, which Stochastic Gradient Descent is better suited for. Both approaches are very computationally intensive.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8"/>
        <p:cNvGrpSpPr/>
        <p:nvPr/>
      </p:nvGrpSpPr>
      <p:grpSpPr>
        <a:xfrm>
          <a:off x="0" y="0"/>
          <a:ext cx="0" cy="0"/>
          <a:chOff x="0" y="0"/>
          <a:chExt cx="0" cy="0"/>
        </a:xfrm>
      </p:grpSpPr>
      <p:sp>
        <p:nvSpPr>
          <p:cNvPr id="2299" name="Google Shape;2299;p55"/>
          <p:cNvSpPr/>
          <p:nvPr/>
        </p:nvSpPr>
        <p:spPr>
          <a:xfrm>
            <a:off x="7673102" y="5138458"/>
            <a:ext cx="1469460" cy="1090"/>
          </a:xfrm>
          <a:custGeom>
            <a:avLst/>
            <a:gdLst/>
            <a:ahLst/>
            <a:cxnLst/>
            <a:rect l="l" t="t" r="r" b="b"/>
            <a:pathLst>
              <a:path w="45849" h="34" extrusionOk="0">
                <a:moveTo>
                  <a:pt x="45849" y="0"/>
                </a:moveTo>
                <a:lnTo>
                  <a:pt x="1" y="34"/>
                </a:lnTo>
                <a:lnTo>
                  <a:pt x="45849" y="34"/>
                </a:lnTo>
                <a:lnTo>
                  <a:pt x="45849" y="0"/>
                </a:ln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5"/>
          <p:cNvSpPr txBox="1">
            <a:spLocks noGrp="1"/>
          </p:cNvSpPr>
          <p:nvPr>
            <p:ph type="title"/>
          </p:nvPr>
        </p:nvSpPr>
        <p:spPr>
          <a:xfrm>
            <a:off x="5443200" y="997221"/>
            <a:ext cx="2980800" cy="1012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THANKS!</a:t>
            </a:r>
            <a:endParaRPr dirty="0"/>
          </a:p>
        </p:txBody>
      </p:sp>
      <p:sp>
        <p:nvSpPr>
          <p:cNvPr id="2301" name="Google Shape;2301;p55"/>
          <p:cNvSpPr/>
          <p:nvPr/>
        </p:nvSpPr>
        <p:spPr>
          <a:xfrm>
            <a:off x="7640966" y="5121210"/>
            <a:ext cx="1463044" cy="1123"/>
          </a:xfrm>
          <a:custGeom>
            <a:avLst/>
            <a:gdLst/>
            <a:ahLst/>
            <a:cxnLst/>
            <a:rect l="l" t="t" r="r" b="b"/>
            <a:pathLst>
              <a:path w="45599" h="35" extrusionOk="0">
                <a:moveTo>
                  <a:pt x="45598" y="1"/>
                </a:moveTo>
                <a:lnTo>
                  <a:pt x="1" y="34"/>
                </a:lnTo>
                <a:lnTo>
                  <a:pt x="45598" y="34"/>
                </a:lnTo>
                <a:lnTo>
                  <a:pt x="45598" y="1"/>
                </a:lnTo>
                <a:close/>
              </a:path>
            </a:pathLst>
          </a:custGeom>
          <a:solidFill>
            <a:srgbClr val="F5EB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5"/>
          <p:cNvSpPr txBox="1">
            <a:spLocks noGrp="1"/>
          </p:cNvSpPr>
          <p:nvPr>
            <p:ph type="subTitle" idx="1"/>
          </p:nvPr>
        </p:nvSpPr>
        <p:spPr>
          <a:xfrm>
            <a:off x="4927575" y="2319584"/>
            <a:ext cx="3496425" cy="116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u="sng" dirty="0"/>
              <a:t>Applied Data Science- Project 4 Group 5: </a:t>
            </a:r>
          </a:p>
          <a:p>
            <a:pPr marL="0" lvl="0" indent="0"/>
            <a:r>
              <a:rPr lang="en-US" dirty="0" err="1"/>
              <a:t>Ziqin</a:t>
            </a:r>
            <a:r>
              <a:rPr lang="en-US" dirty="0"/>
              <a:t> Zhao </a:t>
            </a:r>
          </a:p>
          <a:p>
            <a:pPr marL="0" lvl="0" indent="0"/>
            <a:r>
              <a:rPr lang="en-US" dirty="0" err="1"/>
              <a:t>Xinlin</a:t>
            </a:r>
            <a:r>
              <a:rPr lang="en-US" dirty="0"/>
              <a:t> Zhang</a:t>
            </a:r>
          </a:p>
          <a:p>
            <a:pPr marL="0" lvl="0" indent="0"/>
            <a:r>
              <a:rPr lang="en-US" dirty="0" err="1"/>
              <a:t>Jiadong</a:t>
            </a:r>
            <a:r>
              <a:rPr lang="en-US" dirty="0"/>
              <a:t> Wu</a:t>
            </a:r>
          </a:p>
          <a:p>
            <a:pPr marL="0" lvl="0" indent="0"/>
            <a:r>
              <a:rPr lang="en-US" dirty="0" err="1"/>
              <a:t>Kaiqi</a:t>
            </a:r>
            <a:r>
              <a:rPr lang="en-US" dirty="0"/>
              <a:t> Wang</a:t>
            </a:r>
          </a:p>
          <a:p>
            <a:pPr marL="0" lvl="0" indent="0"/>
            <a:r>
              <a:rPr lang="en-US" dirty="0"/>
              <a:t>Marko Konte</a:t>
            </a:r>
          </a:p>
          <a:p>
            <a:pPr marL="0" lvl="0" indent="0" algn="r" rtl="0">
              <a:spcBef>
                <a:spcPts val="0"/>
              </a:spcBef>
              <a:spcAft>
                <a:spcPts val="0"/>
              </a:spcAft>
              <a:buNone/>
            </a:pPr>
            <a:endParaRPr dirty="0"/>
          </a:p>
        </p:txBody>
      </p:sp>
      <p:sp>
        <p:nvSpPr>
          <p:cNvPr id="2306" name="Google Shape;2306;p55"/>
          <p:cNvSpPr txBox="1"/>
          <p:nvPr/>
        </p:nvSpPr>
        <p:spPr>
          <a:xfrm>
            <a:off x="5443200" y="4089600"/>
            <a:ext cx="2980800" cy="5157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300"/>
              </a:spcBef>
              <a:spcAft>
                <a:spcPts val="0"/>
              </a:spcAft>
              <a:buNone/>
            </a:pPr>
            <a:r>
              <a:rPr lang="en" sz="900">
                <a:solidFill>
                  <a:srgbClr val="432918"/>
                </a:solidFill>
                <a:latin typeface="Maitree Medium"/>
                <a:ea typeface="Maitree Medium"/>
                <a:cs typeface="Maitree Medium"/>
                <a:sym typeface="Maitree Medium"/>
              </a:rPr>
              <a:t>Please keep this slide for attribution.</a:t>
            </a:r>
            <a:endParaRPr sz="900">
              <a:solidFill>
                <a:srgbClr val="432918"/>
              </a:solidFill>
              <a:latin typeface="Maitree Medium"/>
              <a:ea typeface="Maitree Medium"/>
              <a:cs typeface="Maitree Medium"/>
              <a:sym typeface="Maitree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0"/>
          <p:cNvSpPr txBox="1">
            <a:spLocks noGrp="1"/>
          </p:cNvSpPr>
          <p:nvPr>
            <p:ph type="title"/>
          </p:nvPr>
        </p:nvSpPr>
        <p:spPr>
          <a:xfrm rot="-422648">
            <a:off x="2800332" y="2624654"/>
            <a:ext cx="1634134" cy="102808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Dataset Used</a:t>
            </a:r>
            <a:endParaRPr dirty="0"/>
          </a:p>
        </p:txBody>
      </p:sp>
      <p:sp>
        <p:nvSpPr>
          <p:cNvPr id="339" name="Google Shape;339;p30"/>
          <p:cNvSpPr txBox="1">
            <a:spLocks noGrp="1"/>
          </p:cNvSpPr>
          <p:nvPr>
            <p:ph type="title" idx="2"/>
          </p:nvPr>
        </p:nvSpPr>
        <p:spPr>
          <a:xfrm rot="-425470">
            <a:off x="5695362" y="1137535"/>
            <a:ext cx="755781" cy="72947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02.</a:t>
            </a:r>
            <a:endParaRPr/>
          </a:p>
        </p:txBody>
      </p:sp>
      <p:sp>
        <p:nvSpPr>
          <p:cNvPr id="340" name="Google Shape;340;p30"/>
          <p:cNvSpPr txBox="1">
            <a:spLocks noGrp="1"/>
          </p:cNvSpPr>
          <p:nvPr>
            <p:ph type="title" idx="3"/>
          </p:nvPr>
        </p:nvSpPr>
        <p:spPr>
          <a:xfrm rot="-425195">
            <a:off x="6285001" y="1025091"/>
            <a:ext cx="1164798" cy="7071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Movies</a:t>
            </a:r>
            <a:endParaRPr dirty="0"/>
          </a:p>
        </p:txBody>
      </p:sp>
      <p:sp>
        <p:nvSpPr>
          <p:cNvPr id="342" name="Google Shape;342;p30"/>
          <p:cNvSpPr txBox="1">
            <a:spLocks noGrp="1"/>
          </p:cNvSpPr>
          <p:nvPr>
            <p:ph type="title" idx="4"/>
          </p:nvPr>
        </p:nvSpPr>
        <p:spPr>
          <a:xfrm rot="-426647">
            <a:off x="3822922" y="1377167"/>
            <a:ext cx="748860" cy="72947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01.</a:t>
            </a:r>
            <a:endParaRPr dirty="0"/>
          </a:p>
        </p:txBody>
      </p:sp>
      <p:sp>
        <p:nvSpPr>
          <p:cNvPr id="343" name="Google Shape;343;p30"/>
          <p:cNvSpPr txBox="1">
            <a:spLocks noGrp="1"/>
          </p:cNvSpPr>
          <p:nvPr>
            <p:ph type="title" idx="5"/>
          </p:nvPr>
        </p:nvSpPr>
        <p:spPr>
          <a:xfrm rot="-425752">
            <a:off x="4406643" y="1282013"/>
            <a:ext cx="1170566" cy="68988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Ratings</a:t>
            </a:r>
            <a:endParaRPr dirty="0"/>
          </a:p>
        </p:txBody>
      </p:sp>
      <p:sp>
        <p:nvSpPr>
          <p:cNvPr id="345" name="Google Shape;345;p30"/>
          <p:cNvSpPr txBox="1">
            <a:spLocks noGrp="1"/>
          </p:cNvSpPr>
          <p:nvPr>
            <p:ph type="title" idx="7"/>
          </p:nvPr>
        </p:nvSpPr>
        <p:spPr>
          <a:xfrm rot="-425444">
            <a:off x="6431197" y="2046527"/>
            <a:ext cx="746106" cy="72947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04.</a:t>
            </a:r>
            <a:endParaRPr/>
          </a:p>
        </p:txBody>
      </p:sp>
      <p:sp>
        <p:nvSpPr>
          <p:cNvPr id="346" name="Google Shape;346;p30"/>
          <p:cNvSpPr txBox="1">
            <a:spLocks noGrp="1"/>
          </p:cNvSpPr>
          <p:nvPr>
            <p:ph type="title" idx="8"/>
          </p:nvPr>
        </p:nvSpPr>
        <p:spPr>
          <a:xfrm rot="-425413">
            <a:off x="7011224" y="1936619"/>
            <a:ext cx="1164203" cy="7052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Tags</a:t>
            </a:r>
            <a:r>
              <a:rPr lang="en" dirty="0"/>
              <a:t> </a:t>
            </a:r>
            <a:endParaRPr dirty="0"/>
          </a:p>
        </p:txBody>
      </p:sp>
      <p:sp>
        <p:nvSpPr>
          <p:cNvPr id="348" name="Google Shape;348;p30"/>
          <p:cNvSpPr txBox="1">
            <a:spLocks noGrp="1"/>
          </p:cNvSpPr>
          <p:nvPr>
            <p:ph type="title" idx="13"/>
          </p:nvPr>
        </p:nvSpPr>
        <p:spPr>
          <a:xfrm rot="-425437">
            <a:off x="4554257" y="2286551"/>
            <a:ext cx="743688" cy="72947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03.</a:t>
            </a:r>
            <a:endParaRPr/>
          </a:p>
        </p:txBody>
      </p:sp>
      <p:sp>
        <p:nvSpPr>
          <p:cNvPr id="349" name="Google Shape;349;p30"/>
          <p:cNvSpPr txBox="1">
            <a:spLocks noGrp="1"/>
          </p:cNvSpPr>
          <p:nvPr>
            <p:ph type="title" idx="14"/>
          </p:nvPr>
        </p:nvSpPr>
        <p:spPr>
          <a:xfrm rot="-425184">
            <a:off x="5132758" y="2192056"/>
            <a:ext cx="1104033" cy="6934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Links</a:t>
            </a:r>
            <a:endParaRPr dirty="0"/>
          </a:p>
        </p:txBody>
      </p:sp>
      <p:grpSp>
        <p:nvGrpSpPr>
          <p:cNvPr id="351" name="Google Shape;351;p30"/>
          <p:cNvGrpSpPr/>
          <p:nvPr/>
        </p:nvGrpSpPr>
        <p:grpSpPr>
          <a:xfrm>
            <a:off x="371571" y="1764085"/>
            <a:ext cx="2318904" cy="3102941"/>
            <a:chOff x="371571" y="1764085"/>
            <a:chExt cx="2318904" cy="3102941"/>
          </a:xfrm>
        </p:grpSpPr>
        <p:sp>
          <p:nvSpPr>
            <p:cNvPr id="352" name="Google Shape;352;p30"/>
            <p:cNvSpPr/>
            <p:nvPr/>
          </p:nvSpPr>
          <p:spPr>
            <a:xfrm>
              <a:off x="1462999" y="2701093"/>
              <a:ext cx="1030130" cy="1797339"/>
            </a:xfrm>
            <a:custGeom>
              <a:avLst/>
              <a:gdLst/>
              <a:ahLst/>
              <a:cxnLst/>
              <a:rect l="l" t="t" r="r" b="b"/>
              <a:pathLst>
                <a:path w="32014" h="55857" extrusionOk="0">
                  <a:moveTo>
                    <a:pt x="0" y="0"/>
                  </a:moveTo>
                  <a:lnTo>
                    <a:pt x="67" y="1003"/>
                  </a:lnTo>
                  <a:lnTo>
                    <a:pt x="3392" y="50694"/>
                  </a:lnTo>
                  <a:cubicBezTo>
                    <a:pt x="3576" y="53585"/>
                    <a:pt x="9224" y="55857"/>
                    <a:pt x="16007" y="55857"/>
                  </a:cubicBezTo>
                  <a:cubicBezTo>
                    <a:pt x="17511" y="55857"/>
                    <a:pt x="19015" y="55740"/>
                    <a:pt x="20502" y="55506"/>
                  </a:cubicBezTo>
                  <a:cubicBezTo>
                    <a:pt x="25113" y="54771"/>
                    <a:pt x="28472" y="52916"/>
                    <a:pt x="28622" y="50694"/>
                  </a:cubicBezTo>
                  <a:lnTo>
                    <a:pt x="32014" y="0"/>
                  </a:lnTo>
                  <a:close/>
                </a:path>
              </a:pathLst>
            </a:custGeom>
            <a:solidFill>
              <a:srgbClr val="EB5E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1465155" y="2733335"/>
              <a:ext cx="657547" cy="1765097"/>
            </a:xfrm>
            <a:custGeom>
              <a:avLst/>
              <a:gdLst/>
              <a:ahLst/>
              <a:cxnLst/>
              <a:rect l="l" t="t" r="r" b="b"/>
              <a:pathLst>
                <a:path w="20435" h="54855" extrusionOk="0">
                  <a:moveTo>
                    <a:pt x="0" y="1"/>
                  </a:moveTo>
                  <a:lnTo>
                    <a:pt x="3325" y="49692"/>
                  </a:lnTo>
                  <a:cubicBezTo>
                    <a:pt x="3509" y="52583"/>
                    <a:pt x="9157" y="54855"/>
                    <a:pt x="15940" y="54855"/>
                  </a:cubicBezTo>
                  <a:cubicBezTo>
                    <a:pt x="17444" y="54855"/>
                    <a:pt x="18948" y="54738"/>
                    <a:pt x="20435" y="54504"/>
                  </a:cubicBezTo>
                  <a:lnTo>
                    <a:pt x="13568" y="4479"/>
                  </a:lnTo>
                  <a:lnTo>
                    <a:pt x="0" y="1"/>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1536107" y="2562376"/>
              <a:ext cx="883916" cy="180162"/>
            </a:xfrm>
            <a:custGeom>
              <a:avLst/>
              <a:gdLst/>
              <a:ahLst/>
              <a:cxnLst/>
              <a:rect l="l" t="t" r="r" b="b"/>
              <a:pathLst>
                <a:path w="27470" h="5599" extrusionOk="0">
                  <a:moveTo>
                    <a:pt x="1" y="1"/>
                  </a:moveTo>
                  <a:lnTo>
                    <a:pt x="1" y="5598"/>
                  </a:lnTo>
                  <a:lnTo>
                    <a:pt x="27470" y="5598"/>
                  </a:lnTo>
                  <a:lnTo>
                    <a:pt x="274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1372677" y="2701093"/>
              <a:ext cx="1210260" cy="180130"/>
            </a:xfrm>
            <a:custGeom>
              <a:avLst/>
              <a:gdLst/>
              <a:ahLst/>
              <a:cxnLst/>
              <a:rect l="l" t="t" r="r" b="b"/>
              <a:pathLst>
                <a:path w="37612" h="5598" extrusionOk="0">
                  <a:moveTo>
                    <a:pt x="0" y="0"/>
                  </a:moveTo>
                  <a:lnTo>
                    <a:pt x="0" y="5598"/>
                  </a:lnTo>
                  <a:lnTo>
                    <a:pt x="37611" y="5598"/>
                  </a:lnTo>
                  <a:lnTo>
                    <a:pt x="376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1372677" y="2562376"/>
              <a:ext cx="880151" cy="318847"/>
            </a:xfrm>
            <a:custGeom>
              <a:avLst/>
              <a:gdLst/>
              <a:ahLst/>
              <a:cxnLst/>
              <a:rect l="l" t="t" r="r" b="b"/>
              <a:pathLst>
                <a:path w="27353" h="9909" extrusionOk="0">
                  <a:moveTo>
                    <a:pt x="5080" y="1"/>
                  </a:moveTo>
                  <a:lnTo>
                    <a:pt x="5080" y="4311"/>
                  </a:lnTo>
                  <a:lnTo>
                    <a:pt x="0" y="4311"/>
                  </a:lnTo>
                  <a:lnTo>
                    <a:pt x="0" y="9909"/>
                  </a:lnTo>
                  <a:lnTo>
                    <a:pt x="27352" y="9909"/>
                  </a:lnTo>
                  <a:lnTo>
                    <a:pt x="27352" y="6417"/>
                  </a:lnTo>
                  <a:lnTo>
                    <a:pt x="14169" y="6417"/>
                  </a:lnTo>
                  <a:lnTo>
                    <a:pt x="14169" y="4311"/>
                  </a:lnTo>
                  <a:lnTo>
                    <a:pt x="21872" y="4311"/>
                  </a:lnTo>
                  <a:lnTo>
                    <a:pt x="18814" y="1"/>
                  </a:ln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1536107" y="2672584"/>
              <a:ext cx="883916" cy="28541"/>
            </a:xfrm>
            <a:custGeom>
              <a:avLst/>
              <a:gdLst/>
              <a:ahLst/>
              <a:cxnLst/>
              <a:rect l="l" t="t" r="r" b="b"/>
              <a:pathLst>
                <a:path w="27470" h="887" extrusionOk="0">
                  <a:moveTo>
                    <a:pt x="1" y="1"/>
                  </a:moveTo>
                  <a:lnTo>
                    <a:pt x="1" y="886"/>
                  </a:lnTo>
                  <a:lnTo>
                    <a:pt x="27470" y="886"/>
                  </a:lnTo>
                  <a:lnTo>
                    <a:pt x="27470" y="1"/>
                  </a:ln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1918922" y="1764085"/>
              <a:ext cx="563460" cy="798324"/>
            </a:xfrm>
            <a:custGeom>
              <a:avLst/>
              <a:gdLst/>
              <a:ahLst/>
              <a:cxnLst/>
              <a:rect l="l" t="t" r="r" b="b"/>
              <a:pathLst>
                <a:path w="17511" h="24810" extrusionOk="0">
                  <a:moveTo>
                    <a:pt x="2873" y="1"/>
                  </a:moveTo>
                  <a:cubicBezTo>
                    <a:pt x="1360" y="1"/>
                    <a:pt x="0" y="1223"/>
                    <a:pt x="0" y="2888"/>
                  </a:cubicBezTo>
                  <a:lnTo>
                    <a:pt x="0" y="24810"/>
                  </a:lnTo>
                  <a:lnTo>
                    <a:pt x="3492" y="24810"/>
                  </a:lnTo>
                  <a:lnTo>
                    <a:pt x="2674" y="4442"/>
                  </a:lnTo>
                  <a:cubicBezTo>
                    <a:pt x="2634" y="3628"/>
                    <a:pt x="3297" y="3016"/>
                    <a:pt x="4043" y="3016"/>
                  </a:cubicBezTo>
                  <a:cubicBezTo>
                    <a:pt x="4231" y="3016"/>
                    <a:pt x="4424" y="3055"/>
                    <a:pt x="4612" y="3139"/>
                  </a:cubicBezTo>
                  <a:lnTo>
                    <a:pt x="15422" y="8018"/>
                  </a:lnTo>
                  <a:cubicBezTo>
                    <a:pt x="15596" y="8090"/>
                    <a:pt x="15778" y="8124"/>
                    <a:pt x="15957" y="8124"/>
                  </a:cubicBezTo>
                  <a:cubicBezTo>
                    <a:pt x="16482" y="8124"/>
                    <a:pt x="16986" y="7827"/>
                    <a:pt x="17210" y="7316"/>
                  </a:cubicBezTo>
                  <a:cubicBezTo>
                    <a:pt x="17511" y="6631"/>
                    <a:pt x="17193" y="5829"/>
                    <a:pt x="16508" y="5528"/>
                  </a:cubicBezTo>
                  <a:lnTo>
                    <a:pt x="3994" y="231"/>
                  </a:lnTo>
                  <a:cubicBezTo>
                    <a:pt x="3623" y="74"/>
                    <a:pt x="3243" y="1"/>
                    <a:pt x="28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462987" y="2618108"/>
              <a:ext cx="1131232" cy="801799"/>
            </a:xfrm>
            <a:custGeom>
              <a:avLst/>
              <a:gdLst/>
              <a:ahLst/>
              <a:cxnLst/>
              <a:rect l="l" t="t" r="r" b="b"/>
              <a:pathLst>
                <a:path w="35156" h="24918" extrusionOk="0">
                  <a:moveTo>
                    <a:pt x="20415" y="0"/>
                  </a:moveTo>
                  <a:cubicBezTo>
                    <a:pt x="19329" y="0"/>
                    <a:pt x="18249" y="660"/>
                    <a:pt x="17661" y="1577"/>
                  </a:cubicBezTo>
                  <a:cubicBezTo>
                    <a:pt x="16778" y="676"/>
                    <a:pt x="15664" y="263"/>
                    <a:pt x="14567" y="263"/>
                  </a:cubicBezTo>
                  <a:cubicBezTo>
                    <a:pt x="12595" y="263"/>
                    <a:pt x="10678" y="1599"/>
                    <a:pt x="10259" y="3833"/>
                  </a:cubicBezTo>
                  <a:cubicBezTo>
                    <a:pt x="9890" y="2941"/>
                    <a:pt x="9035" y="2399"/>
                    <a:pt x="8131" y="2399"/>
                  </a:cubicBezTo>
                  <a:cubicBezTo>
                    <a:pt x="7850" y="2399"/>
                    <a:pt x="7563" y="2452"/>
                    <a:pt x="7285" y="2563"/>
                  </a:cubicBezTo>
                  <a:cubicBezTo>
                    <a:pt x="6116" y="3014"/>
                    <a:pt x="5531" y="4334"/>
                    <a:pt x="5965" y="5520"/>
                  </a:cubicBezTo>
                  <a:cubicBezTo>
                    <a:pt x="5568" y="5414"/>
                    <a:pt x="5153" y="5361"/>
                    <a:pt x="4739" y="5361"/>
                  </a:cubicBezTo>
                  <a:cubicBezTo>
                    <a:pt x="3518" y="5361"/>
                    <a:pt x="2303" y="5825"/>
                    <a:pt x="1554" y="6773"/>
                  </a:cubicBezTo>
                  <a:cubicBezTo>
                    <a:pt x="1487" y="6840"/>
                    <a:pt x="1437" y="6924"/>
                    <a:pt x="1371" y="7007"/>
                  </a:cubicBezTo>
                  <a:cubicBezTo>
                    <a:pt x="569" y="8277"/>
                    <a:pt x="752" y="10215"/>
                    <a:pt x="2022" y="11051"/>
                  </a:cubicBezTo>
                  <a:cubicBezTo>
                    <a:pt x="0" y="12220"/>
                    <a:pt x="17" y="14994"/>
                    <a:pt x="869" y="16899"/>
                  </a:cubicBezTo>
                  <a:cubicBezTo>
                    <a:pt x="1621" y="18586"/>
                    <a:pt x="1788" y="20424"/>
                    <a:pt x="3259" y="21727"/>
                  </a:cubicBezTo>
                  <a:cubicBezTo>
                    <a:pt x="4579" y="22914"/>
                    <a:pt x="6467" y="23231"/>
                    <a:pt x="8254" y="23281"/>
                  </a:cubicBezTo>
                  <a:cubicBezTo>
                    <a:pt x="8622" y="23292"/>
                    <a:pt x="8991" y="23293"/>
                    <a:pt x="9361" y="23293"/>
                  </a:cubicBezTo>
                  <a:cubicBezTo>
                    <a:pt x="9551" y="23293"/>
                    <a:pt x="9740" y="23293"/>
                    <a:pt x="9930" y="23293"/>
                  </a:cubicBezTo>
                  <a:cubicBezTo>
                    <a:pt x="11153" y="23293"/>
                    <a:pt x="12376" y="23312"/>
                    <a:pt x="13568" y="23599"/>
                  </a:cubicBezTo>
                  <a:cubicBezTo>
                    <a:pt x="14637" y="23866"/>
                    <a:pt x="15640" y="24367"/>
                    <a:pt x="16692" y="24651"/>
                  </a:cubicBezTo>
                  <a:cubicBezTo>
                    <a:pt x="17434" y="24847"/>
                    <a:pt x="18179" y="24918"/>
                    <a:pt x="18926" y="24918"/>
                  </a:cubicBezTo>
                  <a:cubicBezTo>
                    <a:pt x="20667" y="24918"/>
                    <a:pt x="22418" y="24533"/>
                    <a:pt x="24161" y="24451"/>
                  </a:cubicBezTo>
                  <a:cubicBezTo>
                    <a:pt x="24405" y="24441"/>
                    <a:pt x="24651" y="24437"/>
                    <a:pt x="24899" y="24437"/>
                  </a:cubicBezTo>
                  <a:cubicBezTo>
                    <a:pt x="25656" y="24437"/>
                    <a:pt x="26432" y="24472"/>
                    <a:pt x="27205" y="24472"/>
                  </a:cubicBezTo>
                  <a:cubicBezTo>
                    <a:pt x="28756" y="24472"/>
                    <a:pt x="30293" y="24333"/>
                    <a:pt x="31630" y="23498"/>
                  </a:cubicBezTo>
                  <a:cubicBezTo>
                    <a:pt x="32833" y="22747"/>
                    <a:pt x="33685" y="21092"/>
                    <a:pt x="32883" y="19940"/>
                  </a:cubicBezTo>
                  <a:cubicBezTo>
                    <a:pt x="33819" y="19087"/>
                    <a:pt x="34738" y="18085"/>
                    <a:pt x="34921" y="16832"/>
                  </a:cubicBezTo>
                  <a:cubicBezTo>
                    <a:pt x="35072" y="15796"/>
                    <a:pt x="35155" y="14777"/>
                    <a:pt x="34604" y="13824"/>
                  </a:cubicBezTo>
                  <a:cubicBezTo>
                    <a:pt x="34387" y="13557"/>
                    <a:pt x="34136" y="13306"/>
                    <a:pt x="33869" y="13089"/>
                  </a:cubicBezTo>
                  <a:cubicBezTo>
                    <a:pt x="33451" y="12705"/>
                    <a:pt x="33000" y="12371"/>
                    <a:pt x="32515" y="12103"/>
                  </a:cubicBezTo>
                  <a:cubicBezTo>
                    <a:pt x="32410" y="12058"/>
                    <a:pt x="32322" y="12033"/>
                    <a:pt x="32252" y="12033"/>
                  </a:cubicBezTo>
                  <a:cubicBezTo>
                    <a:pt x="32166" y="12033"/>
                    <a:pt x="32108" y="12071"/>
                    <a:pt x="32081" y="12153"/>
                  </a:cubicBezTo>
                  <a:cubicBezTo>
                    <a:pt x="32515" y="10691"/>
                    <a:pt x="31393" y="9329"/>
                    <a:pt x="29999" y="9329"/>
                  </a:cubicBezTo>
                  <a:cubicBezTo>
                    <a:pt x="29784" y="9329"/>
                    <a:pt x="29563" y="9361"/>
                    <a:pt x="29341" y="9430"/>
                  </a:cubicBezTo>
                  <a:cubicBezTo>
                    <a:pt x="30489" y="7905"/>
                    <a:pt x="29383" y="5735"/>
                    <a:pt x="27492" y="5735"/>
                  </a:cubicBezTo>
                  <a:cubicBezTo>
                    <a:pt x="27457" y="5735"/>
                    <a:pt x="27422" y="5736"/>
                    <a:pt x="27386" y="5737"/>
                  </a:cubicBezTo>
                  <a:cubicBezTo>
                    <a:pt x="28338" y="4802"/>
                    <a:pt x="27720" y="3014"/>
                    <a:pt x="26500" y="2462"/>
                  </a:cubicBezTo>
                  <a:cubicBezTo>
                    <a:pt x="26105" y="2282"/>
                    <a:pt x="25684" y="2203"/>
                    <a:pt x="25254" y="2203"/>
                  </a:cubicBezTo>
                  <a:cubicBezTo>
                    <a:pt x="24375" y="2203"/>
                    <a:pt x="23465" y="2531"/>
                    <a:pt x="22691" y="2980"/>
                  </a:cubicBezTo>
                  <a:cubicBezTo>
                    <a:pt x="23159" y="1777"/>
                    <a:pt x="22206" y="341"/>
                    <a:pt x="20953" y="56"/>
                  </a:cubicBezTo>
                  <a:cubicBezTo>
                    <a:pt x="20775" y="18"/>
                    <a:pt x="20595" y="0"/>
                    <a:pt x="20415" y="0"/>
                  </a:cubicBezTo>
                  <a:close/>
                </a:path>
              </a:pathLst>
            </a:custGeom>
            <a:solidFill>
              <a:srgbClr val="FBE3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544718" y="2827969"/>
              <a:ext cx="310223" cy="245868"/>
            </a:xfrm>
            <a:custGeom>
              <a:avLst/>
              <a:gdLst/>
              <a:ahLst/>
              <a:cxnLst/>
              <a:rect l="l" t="t" r="r" b="b"/>
              <a:pathLst>
                <a:path w="9641" h="7641" extrusionOk="0">
                  <a:moveTo>
                    <a:pt x="2645" y="0"/>
                  </a:moveTo>
                  <a:cubicBezTo>
                    <a:pt x="2632" y="0"/>
                    <a:pt x="2619" y="0"/>
                    <a:pt x="2607" y="1"/>
                  </a:cubicBezTo>
                  <a:cubicBezTo>
                    <a:pt x="1587" y="84"/>
                    <a:pt x="735" y="786"/>
                    <a:pt x="451" y="1755"/>
                  </a:cubicBezTo>
                  <a:cubicBezTo>
                    <a:pt x="0" y="3309"/>
                    <a:pt x="1003" y="5197"/>
                    <a:pt x="2673" y="5398"/>
                  </a:cubicBezTo>
                  <a:cubicBezTo>
                    <a:pt x="2222" y="5949"/>
                    <a:pt x="2239" y="6851"/>
                    <a:pt x="2757" y="7336"/>
                  </a:cubicBezTo>
                  <a:cubicBezTo>
                    <a:pt x="2976" y="7540"/>
                    <a:pt x="3274" y="7640"/>
                    <a:pt x="3572" y="7640"/>
                  </a:cubicBezTo>
                  <a:cubicBezTo>
                    <a:pt x="3980" y="7640"/>
                    <a:pt x="4385" y="7452"/>
                    <a:pt x="4578" y="7085"/>
                  </a:cubicBezTo>
                  <a:cubicBezTo>
                    <a:pt x="4829" y="6651"/>
                    <a:pt x="4745" y="6083"/>
                    <a:pt x="5029" y="5682"/>
                  </a:cubicBezTo>
                  <a:cubicBezTo>
                    <a:pt x="5247" y="6133"/>
                    <a:pt x="5597" y="6517"/>
                    <a:pt x="6032" y="6768"/>
                  </a:cubicBezTo>
                  <a:cubicBezTo>
                    <a:pt x="6224" y="6875"/>
                    <a:pt x="6435" y="6927"/>
                    <a:pt x="6645" y="6927"/>
                  </a:cubicBezTo>
                  <a:cubicBezTo>
                    <a:pt x="6926" y="6927"/>
                    <a:pt x="7206" y="6833"/>
                    <a:pt x="7435" y="6651"/>
                  </a:cubicBezTo>
                  <a:cubicBezTo>
                    <a:pt x="7586" y="6500"/>
                    <a:pt x="7703" y="6316"/>
                    <a:pt x="7786" y="6099"/>
                  </a:cubicBezTo>
                  <a:cubicBezTo>
                    <a:pt x="8004" y="5531"/>
                    <a:pt x="7970" y="4813"/>
                    <a:pt x="7502" y="4395"/>
                  </a:cubicBezTo>
                  <a:lnTo>
                    <a:pt x="7502" y="4395"/>
                  </a:lnTo>
                  <a:cubicBezTo>
                    <a:pt x="7624" y="4502"/>
                    <a:pt x="7773" y="4547"/>
                    <a:pt x="7933" y="4547"/>
                  </a:cubicBezTo>
                  <a:cubicBezTo>
                    <a:pt x="8501" y="4547"/>
                    <a:pt x="9214" y="3980"/>
                    <a:pt x="9357" y="3576"/>
                  </a:cubicBezTo>
                  <a:cubicBezTo>
                    <a:pt x="9641" y="2774"/>
                    <a:pt x="8989" y="1939"/>
                    <a:pt x="8237" y="1538"/>
                  </a:cubicBezTo>
                  <a:cubicBezTo>
                    <a:pt x="7947" y="1383"/>
                    <a:pt x="7640" y="1290"/>
                    <a:pt x="7365" y="1290"/>
                  </a:cubicBezTo>
                  <a:cubicBezTo>
                    <a:pt x="6963" y="1290"/>
                    <a:pt x="6626" y="1487"/>
                    <a:pt x="6504" y="1973"/>
                  </a:cubicBezTo>
                  <a:lnTo>
                    <a:pt x="6504" y="1973"/>
                  </a:lnTo>
                  <a:cubicBezTo>
                    <a:pt x="6660" y="1328"/>
                    <a:pt x="6644" y="179"/>
                    <a:pt x="5774" y="179"/>
                  </a:cubicBezTo>
                  <a:cubicBezTo>
                    <a:pt x="5739" y="179"/>
                    <a:pt x="5702" y="181"/>
                    <a:pt x="5664" y="184"/>
                  </a:cubicBezTo>
                  <a:cubicBezTo>
                    <a:pt x="5046" y="235"/>
                    <a:pt x="4628" y="920"/>
                    <a:pt x="4745" y="1521"/>
                  </a:cubicBezTo>
                  <a:cubicBezTo>
                    <a:pt x="4449" y="614"/>
                    <a:pt x="3599" y="0"/>
                    <a:pt x="2645"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1272122" y="2726160"/>
              <a:ext cx="271546" cy="284803"/>
            </a:xfrm>
            <a:custGeom>
              <a:avLst/>
              <a:gdLst/>
              <a:ahLst/>
              <a:cxnLst/>
              <a:rect l="l" t="t" r="r" b="b"/>
              <a:pathLst>
                <a:path w="8439" h="8851" extrusionOk="0">
                  <a:moveTo>
                    <a:pt x="4645" y="1"/>
                  </a:moveTo>
                  <a:cubicBezTo>
                    <a:pt x="4502" y="1"/>
                    <a:pt x="4357" y="14"/>
                    <a:pt x="4211" y="40"/>
                  </a:cubicBezTo>
                  <a:cubicBezTo>
                    <a:pt x="2624" y="308"/>
                    <a:pt x="1371" y="2028"/>
                    <a:pt x="1906" y="3616"/>
                  </a:cubicBezTo>
                  <a:cubicBezTo>
                    <a:pt x="1809" y="3595"/>
                    <a:pt x="1710" y="3584"/>
                    <a:pt x="1610" y="3584"/>
                  </a:cubicBezTo>
                  <a:cubicBezTo>
                    <a:pt x="1006" y="3584"/>
                    <a:pt x="388" y="3963"/>
                    <a:pt x="201" y="4551"/>
                  </a:cubicBezTo>
                  <a:cubicBezTo>
                    <a:pt x="1" y="5220"/>
                    <a:pt x="519" y="6055"/>
                    <a:pt x="1221" y="6089"/>
                  </a:cubicBezTo>
                  <a:cubicBezTo>
                    <a:pt x="1233" y="6089"/>
                    <a:pt x="1246" y="6089"/>
                    <a:pt x="1259" y="6089"/>
                  </a:cubicBezTo>
                  <a:cubicBezTo>
                    <a:pt x="1688" y="6089"/>
                    <a:pt x="2092" y="5857"/>
                    <a:pt x="2505" y="5857"/>
                  </a:cubicBezTo>
                  <a:cubicBezTo>
                    <a:pt x="2561" y="5857"/>
                    <a:pt x="2618" y="5862"/>
                    <a:pt x="2674" y="5871"/>
                  </a:cubicBezTo>
                  <a:cubicBezTo>
                    <a:pt x="2373" y="6272"/>
                    <a:pt x="2190" y="6740"/>
                    <a:pt x="2140" y="7242"/>
                  </a:cubicBezTo>
                  <a:cubicBezTo>
                    <a:pt x="2123" y="7759"/>
                    <a:pt x="2390" y="8244"/>
                    <a:pt x="2858" y="8461"/>
                  </a:cubicBezTo>
                  <a:cubicBezTo>
                    <a:pt x="3005" y="8510"/>
                    <a:pt x="3169" y="8541"/>
                    <a:pt x="3332" y="8541"/>
                  </a:cubicBezTo>
                  <a:cubicBezTo>
                    <a:pt x="3392" y="8541"/>
                    <a:pt x="3451" y="8537"/>
                    <a:pt x="3510" y="8528"/>
                  </a:cubicBezTo>
                  <a:cubicBezTo>
                    <a:pt x="4110" y="8478"/>
                    <a:pt x="4759" y="8129"/>
                    <a:pt x="4929" y="7547"/>
                  </a:cubicBezTo>
                  <a:lnTo>
                    <a:pt x="4929" y="7547"/>
                  </a:lnTo>
                  <a:cubicBezTo>
                    <a:pt x="4743" y="8199"/>
                    <a:pt x="5812" y="8850"/>
                    <a:pt x="6388" y="8850"/>
                  </a:cubicBezTo>
                  <a:cubicBezTo>
                    <a:pt x="6416" y="8850"/>
                    <a:pt x="6442" y="8849"/>
                    <a:pt x="6467" y="8846"/>
                  </a:cubicBezTo>
                  <a:cubicBezTo>
                    <a:pt x="7302" y="8745"/>
                    <a:pt x="7770" y="7793"/>
                    <a:pt x="7804" y="6941"/>
                  </a:cubicBezTo>
                  <a:cubicBezTo>
                    <a:pt x="7834" y="6210"/>
                    <a:pt x="7557" y="5558"/>
                    <a:pt x="6902" y="5558"/>
                  </a:cubicBezTo>
                  <a:cubicBezTo>
                    <a:pt x="6824" y="5558"/>
                    <a:pt x="6740" y="5568"/>
                    <a:pt x="6651" y="5587"/>
                  </a:cubicBezTo>
                  <a:cubicBezTo>
                    <a:pt x="7319" y="5437"/>
                    <a:pt x="8439" y="4886"/>
                    <a:pt x="7921" y="4034"/>
                  </a:cubicBezTo>
                  <a:cubicBezTo>
                    <a:pt x="7724" y="3728"/>
                    <a:pt x="7364" y="3574"/>
                    <a:pt x="7003" y="3574"/>
                  </a:cubicBezTo>
                  <a:cubicBezTo>
                    <a:pt x="6751" y="3574"/>
                    <a:pt x="6499" y="3649"/>
                    <a:pt x="6300" y="3800"/>
                  </a:cubicBezTo>
                  <a:cubicBezTo>
                    <a:pt x="7002" y="3131"/>
                    <a:pt x="7169" y="2079"/>
                    <a:pt x="6734" y="1210"/>
                  </a:cubicBezTo>
                  <a:cubicBezTo>
                    <a:pt x="6291" y="452"/>
                    <a:pt x="5494" y="1"/>
                    <a:pt x="4645"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925378" y="2641115"/>
              <a:ext cx="289276" cy="191874"/>
            </a:xfrm>
            <a:custGeom>
              <a:avLst/>
              <a:gdLst/>
              <a:ahLst/>
              <a:cxnLst/>
              <a:rect l="l" t="t" r="r" b="b"/>
              <a:pathLst>
                <a:path w="8990" h="5963" extrusionOk="0">
                  <a:moveTo>
                    <a:pt x="6014" y="0"/>
                  </a:moveTo>
                  <a:cubicBezTo>
                    <a:pt x="5806" y="0"/>
                    <a:pt x="5597" y="60"/>
                    <a:pt x="5413" y="177"/>
                  </a:cubicBezTo>
                  <a:cubicBezTo>
                    <a:pt x="5062" y="411"/>
                    <a:pt x="4845" y="795"/>
                    <a:pt x="4795" y="1196"/>
                  </a:cubicBezTo>
                  <a:cubicBezTo>
                    <a:pt x="4695" y="895"/>
                    <a:pt x="4478" y="645"/>
                    <a:pt x="4177" y="511"/>
                  </a:cubicBezTo>
                  <a:cubicBezTo>
                    <a:pt x="3849" y="338"/>
                    <a:pt x="3525" y="261"/>
                    <a:pt x="3215" y="261"/>
                  </a:cubicBezTo>
                  <a:cubicBezTo>
                    <a:pt x="1345" y="261"/>
                    <a:pt x="1" y="3071"/>
                    <a:pt x="1621" y="4504"/>
                  </a:cubicBezTo>
                  <a:cubicBezTo>
                    <a:pt x="2036" y="4858"/>
                    <a:pt x="2555" y="5039"/>
                    <a:pt x="3077" y="5039"/>
                  </a:cubicBezTo>
                  <a:cubicBezTo>
                    <a:pt x="3542" y="5039"/>
                    <a:pt x="4010" y="4896"/>
                    <a:pt x="4411" y="4605"/>
                  </a:cubicBezTo>
                  <a:cubicBezTo>
                    <a:pt x="4549" y="5432"/>
                    <a:pt x="5144" y="5963"/>
                    <a:pt x="5817" y="5963"/>
                  </a:cubicBezTo>
                  <a:cubicBezTo>
                    <a:pt x="6205" y="5963"/>
                    <a:pt x="6618" y="5787"/>
                    <a:pt x="6984" y="5390"/>
                  </a:cubicBezTo>
                  <a:cubicBezTo>
                    <a:pt x="7402" y="4889"/>
                    <a:pt x="7585" y="4237"/>
                    <a:pt x="7452" y="3602"/>
                  </a:cubicBezTo>
                  <a:cubicBezTo>
                    <a:pt x="8003" y="3519"/>
                    <a:pt x="8605" y="3301"/>
                    <a:pt x="8839" y="2800"/>
                  </a:cubicBezTo>
                  <a:cubicBezTo>
                    <a:pt x="8989" y="2449"/>
                    <a:pt x="8956" y="2032"/>
                    <a:pt x="8722" y="1731"/>
                  </a:cubicBezTo>
                  <a:cubicBezTo>
                    <a:pt x="8488" y="1413"/>
                    <a:pt x="8120" y="1246"/>
                    <a:pt x="7736" y="1246"/>
                  </a:cubicBezTo>
                  <a:cubicBezTo>
                    <a:pt x="7452" y="1246"/>
                    <a:pt x="7118" y="1413"/>
                    <a:pt x="7068" y="1681"/>
                  </a:cubicBezTo>
                  <a:cubicBezTo>
                    <a:pt x="7118" y="1179"/>
                    <a:pt x="7084" y="645"/>
                    <a:pt x="6750" y="294"/>
                  </a:cubicBezTo>
                  <a:cubicBezTo>
                    <a:pt x="6544" y="97"/>
                    <a:pt x="6280" y="0"/>
                    <a:pt x="6014"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1025353" y="2884602"/>
              <a:ext cx="243584" cy="264016"/>
            </a:xfrm>
            <a:custGeom>
              <a:avLst/>
              <a:gdLst/>
              <a:ahLst/>
              <a:cxnLst/>
              <a:rect l="l" t="t" r="r" b="b"/>
              <a:pathLst>
                <a:path w="7570" h="8205" extrusionOk="0">
                  <a:moveTo>
                    <a:pt x="2689" y="1"/>
                  </a:moveTo>
                  <a:cubicBezTo>
                    <a:pt x="1903" y="1"/>
                    <a:pt x="1148" y="256"/>
                    <a:pt x="686" y="897"/>
                  </a:cubicBezTo>
                  <a:cubicBezTo>
                    <a:pt x="235" y="1549"/>
                    <a:pt x="84" y="2384"/>
                    <a:pt x="301" y="3153"/>
                  </a:cubicBezTo>
                  <a:cubicBezTo>
                    <a:pt x="519" y="3905"/>
                    <a:pt x="1087" y="4323"/>
                    <a:pt x="1638" y="4807"/>
                  </a:cubicBezTo>
                  <a:cubicBezTo>
                    <a:pt x="1037" y="5375"/>
                    <a:pt x="1" y="5693"/>
                    <a:pt x="535" y="6812"/>
                  </a:cubicBezTo>
                  <a:cubicBezTo>
                    <a:pt x="796" y="7284"/>
                    <a:pt x="1277" y="7581"/>
                    <a:pt x="1812" y="7581"/>
                  </a:cubicBezTo>
                  <a:cubicBezTo>
                    <a:pt x="1826" y="7581"/>
                    <a:pt x="1841" y="7581"/>
                    <a:pt x="1855" y="7581"/>
                  </a:cubicBezTo>
                  <a:cubicBezTo>
                    <a:pt x="2373" y="7547"/>
                    <a:pt x="2824" y="7297"/>
                    <a:pt x="3108" y="6879"/>
                  </a:cubicBezTo>
                  <a:lnTo>
                    <a:pt x="3108" y="6879"/>
                  </a:lnTo>
                  <a:cubicBezTo>
                    <a:pt x="3092" y="6929"/>
                    <a:pt x="3075" y="6996"/>
                    <a:pt x="3075" y="7063"/>
                  </a:cubicBezTo>
                  <a:cubicBezTo>
                    <a:pt x="3058" y="7547"/>
                    <a:pt x="3392" y="7998"/>
                    <a:pt x="3860" y="8149"/>
                  </a:cubicBezTo>
                  <a:cubicBezTo>
                    <a:pt x="3989" y="8187"/>
                    <a:pt x="4113" y="8205"/>
                    <a:pt x="4232" y="8205"/>
                  </a:cubicBezTo>
                  <a:cubicBezTo>
                    <a:pt x="4841" y="8205"/>
                    <a:pt x="5319" y="7744"/>
                    <a:pt x="5598" y="7213"/>
                  </a:cubicBezTo>
                  <a:cubicBezTo>
                    <a:pt x="5678" y="7068"/>
                    <a:pt x="6115" y="5686"/>
                    <a:pt x="5760" y="5686"/>
                  </a:cubicBezTo>
                  <a:cubicBezTo>
                    <a:pt x="5752" y="5686"/>
                    <a:pt x="5743" y="5687"/>
                    <a:pt x="5733" y="5689"/>
                  </a:cubicBezTo>
                  <a:lnTo>
                    <a:pt x="5733" y="5689"/>
                  </a:lnTo>
                  <a:cubicBezTo>
                    <a:pt x="6261" y="5569"/>
                    <a:pt x="6738" y="5270"/>
                    <a:pt x="7085" y="4857"/>
                  </a:cubicBezTo>
                  <a:cubicBezTo>
                    <a:pt x="7169" y="4757"/>
                    <a:pt x="7235" y="4640"/>
                    <a:pt x="7286" y="4523"/>
                  </a:cubicBezTo>
                  <a:cubicBezTo>
                    <a:pt x="7286" y="4490"/>
                    <a:pt x="7302" y="4473"/>
                    <a:pt x="7302" y="4456"/>
                  </a:cubicBezTo>
                  <a:cubicBezTo>
                    <a:pt x="7570" y="3821"/>
                    <a:pt x="7286" y="2936"/>
                    <a:pt x="6634" y="2735"/>
                  </a:cubicBezTo>
                  <a:cubicBezTo>
                    <a:pt x="6523" y="2700"/>
                    <a:pt x="6413" y="2684"/>
                    <a:pt x="6303" y="2684"/>
                  </a:cubicBezTo>
                  <a:cubicBezTo>
                    <a:pt x="5686" y="2684"/>
                    <a:pt x="5106" y="3203"/>
                    <a:pt x="4779" y="3771"/>
                  </a:cubicBezTo>
                  <a:cubicBezTo>
                    <a:pt x="4996" y="2819"/>
                    <a:pt x="5214" y="1749"/>
                    <a:pt x="4662" y="931"/>
                  </a:cubicBezTo>
                  <a:cubicBezTo>
                    <a:pt x="4278" y="379"/>
                    <a:pt x="3643" y="45"/>
                    <a:pt x="2975" y="12"/>
                  </a:cubicBezTo>
                  <a:cubicBezTo>
                    <a:pt x="2879" y="5"/>
                    <a:pt x="2784" y="1"/>
                    <a:pt x="2689"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653317" y="2537407"/>
              <a:ext cx="251113" cy="266880"/>
            </a:xfrm>
            <a:custGeom>
              <a:avLst/>
              <a:gdLst/>
              <a:ahLst/>
              <a:cxnLst/>
              <a:rect l="l" t="t" r="r" b="b"/>
              <a:pathLst>
                <a:path w="7804" h="8294" extrusionOk="0">
                  <a:moveTo>
                    <a:pt x="4391" y="1"/>
                  </a:moveTo>
                  <a:cubicBezTo>
                    <a:pt x="4195" y="1"/>
                    <a:pt x="3995" y="30"/>
                    <a:pt x="3793" y="92"/>
                  </a:cubicBezTo>
                  <a:cubicBezTo>
                    <a:pt x="3041" y="326"/>
                    <a:pt x="2423" y="894"/>
                    <a:pt x="2122" y="1629"/>
                  </a:cubicBezTo>
                  <a:cubicBezTo>
                    <a:pt x="1838" y="2381"/>
                    <a:pt x="2039" y="3032"/>
                    <a:pt x="2189" y="3767"/>
                  </a:cubicBezTo>
                  <a:cubicBezTo>
                    <a:pt x="2087" y="3778"/>
                    <a:pt x="1982" y="3781"/>
                    <a:pt x="1876" y="3781"/>
                  </a:cubicBezTo>
                  <a:cubicBezTo>
                    <a:pt x="1698" y="3781"/>
                    <a:pt x="1517" y="3772"/>
                    <a:pt x="1343" y="3772"/>
                  </a:cubicBezTo>
                  <a:cubicBezTo>
                    <a:pt x="775" y="3772"/>
                    <a:pt x="269" y="3868"/>
                    <a:pt x="101" y="4686"/>
                  </a:cubicBezTo>
                  <a:cubicBezTo>
                    <a:pt x="0" y="5221"/>
                    <a:pt x="217" y="5773"/>
                    <a:pt x="669" y="6107"/>
                  </a:cubicBezTo>
                  <a:cubicBezTo>
                    <a:pt x="942" y="6292"/>
                    <a:pt x="1265" y="6385"/>
                    <a:pt x="1587" y="6385"/>
                  </a:cubicBezTo>
                  <a:cubicBezTo>
                    <a:pt x="1757" y="6385"/>
                    <a:pt x="1927" y="6359"/>
                    <a:pt x="2089" y="6307"/>
                  </a:cubicBezTo>
                  <a:lnTo>
                    <a:pt x="2089" y="6307"/>
                  </a:lnTo>
                  <a:cubicBezTo>
                    <a:pt x="2039" y="6341"/>
                    <a:pt x="1989" y="6374"/>
                    <a:pt x="1955" y="6424"/>
                  </a:cubicBezTo>
                  <a:cubicBezTo>
                    <a:pt x="1638" y="6808"/>
                    <a:pt x="1621" y="7360"/>
                    <a:pt x="1922" y="7761"/>
                  </a:cubicBezTo>
                  <a:cubicBezTo>
                    <a:pt x="2192" y="8147"/>
                    <a:pt x="2579" y="8293"/>
                    <a:pt x="2984" y="8293"/>
                  </a:cubicBezTo>
                  <a:cubicBezTo>
                    <a:pt x="3280" y="8293"/>
                    <a:pt x="3585" y="8215"/>
                    <a:pt x="3860" y="8095"/>
                  </a:cubicBezTo>
                  <a:cubicBezTo>
                    <a:pt x="4009" y="8029"/>
                    <a:pt x="5274" y="7142"/>
                    <a:pt x="4890" y="6963"/>
                  </a:cubicBezTo>
                  <a:lnTo>
                    <a:pt x="4890" y="6963"/>
                  </a:lnTo>
                  <a:cubicBezTo>
                    <a:pt x="5213" y="7102"/>
                    <a:pt x="5556" y="7171"/>
                    <a:pt x="5902" y="7171"/>
                  </a:cubicBezTo>
                  <a:cubicBezTo>
                    <a:pt x="6090" y="7171"/>
                    <a:pt x="6279" y="7150"/>
                    <a:pt x="6466" y="7109"/>
                  </a:cubicBezTo>
                  <a:cubicBezTo>
                    <a:pt x="6600" y="7076"/>
                    <a:pt x="6717" y="7026"/>
                    <a:pt x="6834" y="6959"/>
                  </a:cubicBezTo>
                  <a:cubicBezTo>
                    <a:pt x="6851" y="6959"/>
                    <a:pt x="6867" y="6942"/>
                    <a:pt x="6884" y="6942"/>
                  </a:cubicBezTo>
                  <a:cubicBezTo>
                    <a:pt x="7486" y="6591"/>
                    <a:pt x="7803" y="5722"/>
                    <a:pt x="7402" y="5154"/>
                  </a:cubicBezTo>
                  <a:cubicBezTo>
                    <a:pt x="7153" y="4790"/>
                    <a:pt x="6733" y="4646"/>
                    <a:pt x="6285" y="4646"/>
                  </a:cubicBezTo>
                  <a:cubicBezTo>
                    <a:pt x="5952" y="4646"/>
                    <a:pt x="5603" y="4725"/>
                    <a:pt x="5297" y="4854"/>
                  </a:cubicBezTo>
                  <a:cubicBezTo>
                    <a:pt x="6049" y="4235"/>
                    <a:pt x="6884" y="3500"/>
                    <a:pt x="6951" y="2531"/>
                  </a:cubicBezTo>
                  <a:cubicBezTo>
                    <a:pt x="6968" y="1846"/>
                    <a:pt x="6667" y="1211"/>
                    <a:pt x="6149" y="777"/>
                  </a:cubicBezTo>
                  <a:cubicBezTo>
                    <a:pt x="5649" y="315"/>
                    <a:pt x="5040" y="1"/>
                    <a:pt x="4391" y="1"/>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462987" y="2842964"/>
              <a:ext cx="1131232" cy="576943"/>
            </a:xfrm>
            <a:custGeom>
              <a:avLst/>
              <a:gdLst/>
              <a:ahLst/>
              <a:cxnLst/>
              <a:rect l="l" t="t" r="r" b="b"/>
              <a:pathLst>
                <a:path w="35156" h="17930" extrusionOk="0">
                  <a:moveTo>
                    <a:pt x="1675" y="0"/>
                  </a:moveTo>
                  <a:cubicBezTo>
                    <a:pt x="1573" y="0"/>
                    <a:pt x="1471" y="6"/>
                    <a:pt x="1371" y="19"/>
                  </a:cubicBezTo>
                  <a:cubicBezTo>
                    <a:pt x="569" y="1289"/>
                    <a:pt x="752" y="3227"/>
                    <a:pt x="2022" y="4063"/>
                  </a:cubicBezTo>
                  <a:cubicBezTo>
                    <a:pt x="0" y="5232"/>
                    <a:pt x="17" y="8006"/>
                    <a:pt x="869" y="9911"/>
                  </a:cubicBezTo>
                  <a:cubicBezTo>
                    <a:pt x="1621" y="11598"/>
                    <a:pt x="1788" y="13436"/>
                    <a:pt x="3259" y="14739"/>
                  </a:cubicBezTo>
                  <a:cubicBezTo>
                    <a:pt x="4579" y="15926"/>
                    <a:pt x="6467" y="16243"/>
                    <a:pt x="8254" y="16293"/>
                  </a:cubicBezTo>
                  <a:cubicBezTo>
                    <a:pt x="8622" y="16304"/>
                    <a:pt x="8991" y="16305"/>
                    <a:pt x="9361" y="16305"/>
                  </a:cubicBezTo>
                  <a:cubicBezTo>
                    <a:pt x="9551" y="16305"/>
                    <a:pt x="9740" y="16305"/>
                    <a:pt x="9930" y="16305"/>
                  </a:cubicBezTo>
                  <a:cubicBezTo>
                    <a:pt x="11153" y="16305"/>
                    <a:pt x="12376" y="16324"/>
                    <a:pt x="13568" y="16611"/>
                  </a:cubicBezTo>
                  <a:cubicBezTo>
                    <a:pt x="14637" y="16878"/>
                    <a:pt x="15640" y="17379"/>
                    <a:pt x="16692" y="17663"/>
                  </a:cubicBezTo>
                  <a:cubicBezTo>
                    <a:pt x="17434" y="17859"/>
                    <a:pt x="18179" y="17930"/>
                    <a:pt x="18926" y="17930"/>
                  </a:cubicBezTo>
                  <a:cubicBezTo>
                    <a:pt x="20667" y="17930"/>
                    <a:pt x="22418" y="17545"/>
                    <a:pt x="24161" y="17463"/>
                  </a:cubicBezTo>
                  <a:cubicBezTo>
                    <a:pt x="24405" y="17453"/>
                    <a:pt x="24651" y="17449"/>
                    <a:pt x="24899" y="17449"/>
                  </a:cubicBezTo>
                  <a:cubicBezTo>
                    <a:pt x="25656" y="17449"/>
                    <a:pt x="26432" y="17484"/>
                    <a:pt x="27205" y="17484"/>
                  </a:cubicBezTo>
                  <a:cubicBezTo>
                    <a:pt x="28756" y="17484"/>
                    <a:pt x="30293" y="17345"/>
                    <a:pt x="31630" y="16510"/>
                  </a:cubicBezTo>
                  <a:cubicBezTo>
                    <a:pt x="32833" y="15759"/>
                    <a:pt x="33685" y="14104"/>
                    <a:pt x="32883" y="12952"/>
                  </a:cubicBezTo>
                  <a:cubicBezTo>
                    <a:pt x="33819" y="12099"/>
                    <a:pt x="34738" y="11097"/>
                    <a:pt x="34921" y="9844"/>
                  </a:cubicBezTo>
                  <a:cubicBezTo>
                    <a:pt x="35072" y="8808"/>
                    <a:pt x="35155" y="7789"/>
                    <a:pt x="34604" y="6836"/>
                  </a:cubicBezTo>
                  <a:cubicBezTo>
                    <a:pt x="34387" y="6569"/>
                    <a:pt x="34136" y="6318"/>
                    <a:pt x="33869" y="6101"/>
                  </a:cubicBezTo>
                  <a:cubicBezTo>
                    <a:pt x="33852" y="6102"/>
                    <a:pt x="33836" y="6103"/>
                    <a:pt x="33820" y="6103"/>
                  </a:cubicBezTo>
                  <a:cubicBezTo>
                    <a:pt x="33359" y="6103"/>
                    <a:pt x="33005" y="5654"/>
                    <a:pt x="32682" y="5299"/>
                  </a:cubicBezTo>
                  <a:cubicBezTo>
                    <a:pt x="32632" y="5232"/>
                    <a:pt x="32565" y="5165"/>
                    <a:pt x="32515" y="5115"/>
                  </a:cubicBezTo>
                  <a:cubicBezTo>
                    <a:pt x="32398" y="4998"/>
                    <a:pt x="32281" y="4898"/>
                    <a:pt x="32164" y="4798"/>
                  </a:cubicBezTo>
                  <a:cubicBezTo>
                    <a:pt x="31273" y="4080"/>
                    <a:pt x="30114" y="3716"/>
                    <a:pt x="28958" y="3716"/>
                  </a:cubicBezTo>
                  <a:cubicBezTo>
                    <a:pt x="27664" y="3716"/>
                    <a:pt x="26373" y="4172"/>
                    <a:pt x="25464" y="5099"/>
                  </a:cubicBezTo>
                  <a:cubicBezTo>
                    <a:pt x="25013" y="4056"/>
                    <a:pt x="24058" y="3542"/>
                    <a:pt x="23103" y="3542"/>
                  </a:cubicBezTo>
                  <a:cubicBezTo>
                    <a:pt x="22115" y="3542"/>
                    <a:pt x="21127" y="4094"/>
                    <a:pt x="20702" y="5182"/>
                  </a:cubicBezTo>
                  <a:cubicBezTo>
                    <a:pt x="19594" y="4318"/>
                    <a:pt x="18263" y="3677"/>
                    <a:pt x="16881" y="3677"/>
                  </a:cubicBezTo>
                  <a:cubicBezTo>
                    <a:pt x="16846" y="3677"/>
                    <a:pt x="16811" y="3678"/>
                    <a:pt x="16776" y="3678"/>
                  </a:cubicBezTo>
                  <a:cubicBezTo>
                    <a:pt x="15339" y="3712"/>
                    <a:pt x="13885" y="4564"/>
                    <a:pt x="13417" y="5917"/>
                  </a:cubicBezTo>
                  <a:cubicBezTo>
                    <a:pt x="13183" y="4297"/>
                    <a:pt x="11747" y="2977"/>
                    <a:pt x="10126" y="2709"/>
                  </a:cubicBezTo>
                  <a:cubicBezTo>
                    <a:pt x="9902" y="2672"/>
                    <a:pt x="9677" y="2655"/>
                    <a:pt x="9452" y="2655"/>
                  </a:cubicBezTo>
                  <a:cubicBezTo>
                    <a:pt x="8047" y="2655"/>
                    <a:pt x="6656" y="3350"/>
                    <a:pt x="5748" y="4430"/>
                  </a:cubicBezTo>
                  <a:cubicBezTo>
                    <a:pt x="5330" y="3211"/>
                    <a:pt x="4896" y="1924"/>
                    <a:pt x="3977" y="1005"/>
                  </a:cubicBezTo>
                  <a:cubicBezTo>
                    <a:pt x="3382" y="410"/>
                    <a:pt x="2509" y="0"/>
                    <a:pt x="1675" y="0"/>
                  </a:cubicBezTo>
                  <a:close/>
                </a:path>
              </a:pathLst>
            </a:custGeom>
            <a:solidFill>
              <a:srgbClr val="F9C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450631" y="3089251"/>
              <a:ext cx="1139277" cy="1741446"/>
            </a:xfrm>
            <a:custGeom>
              <a:avLst/>
              <a:gdLst/>
              <a:ahLst/>
              <a:cxnLst/>
              <a:rect l="l" t="t" r="r" b="b"/>
              <a:pathLst>
                <a:path w="35406" h="54120" extrusionOk="0">
                  <a:moveTo>
                    <a:pt x="251" y="1"/>
                  </a:moveTo>
                  <a:cubicBezTo>
                    <a:pt x="167" y="201"/>
                    <a:pt x="100" y="419"/>
                    <a:pt x="67" y="636"/>
                  </a:cubicBezTo>
                  <a:cubicBezTo>
                    <a:pt x="17" y="903"/>
                    <a:pt x="0" y="1187"/>
                    <a:pt x="17" y="1455"/>
                  </a:cubicBezTo>
                  <a:lnTo>
                    <a:pt x="67" y="2140"/>
                  </a:lnTo>
                  <a:lnTo>
                    <a:pt x="134" y="3042"/>
                  </a:lnTo>
                  <a:lnTo>
                    <a:pt x="184" y="3811"/>
                  </a:lnTo>
                  <a:lnTo>
                    <a:pt x="1554" y="22090"/>
                  </a:lnTo>
                  <a:lnTo>
                    <a:pt x="3359" y="46250"/>
                  </a:lnTo>
                  <a:lnTo>
                    <a:pt x="3609" y="49525"/>
                  </a:lnTo>
                  <a:cubicBezTo>
                    <a:pt x="3609" y="49608"/>
                    <a:pt x="3626" y="49692"/>
                    <a:pt x="3643" y="49776"/>
                  </a:cubicBezTo>
                  <a:cubicBezTo>
                    <a:pt x="3659" y="49842"/>
                    <a:pt x="3676" y="49926"/>
                    <a:pt x="3709" y="50009"/>
                  </a:cubicBezTo>
                  <a:cubicBezTo>
                    <a:pt x="3760" y="50126"/>
                    <a:pt x="3810" y="50243"/>
                    <a:pt x="3877" y="50344"/>
                  </a:cubicBezTo>
                  <a:cubicBezTo>
                    <a:pt x="3943" y="50461"/>
                    <a:pt x="4027" y="50578"/>
                    <a:pt x="4127" y="50678"/>
                  </a:cubicBezTo>
                  <a:cubicBezTo>
                    <a:pt x="4795" y="51480"/>
                    <a:pt x="6082" y="52198"/>
                    <a:pt x="7803" y="52766"/>
                  </a:cubicBezTo>
                  <a:cubicBezTo>
                    <a:pt x="8104" y="52867"/>
                    <a:pt x="8405" y="52950"/>
                    <a:pt x="8705" y="53050"/>
                  </a:cubicBezTo>
                  <a:cubicBezTo>
                    <a:pt x="9173" y="53167"/>
                    <a:pt x="9674" y="53284"/>
                    <a:pt x="10192" y="53401"/>
                  </a:cubicBezTo>
                  <a:cubicBezTo>
                    <a:pt x="10359" y="53435"/>
                    <a:pt x="10527" y="53468"/>
                    <a:pt x="10710" y="53502"/>
                  </a:cubicBezTo>
                  <a:cubicBezTo>
                    <a:pt x="11061" y="53568"/>
                    <a:pt x="11429" y="53635"/>
                    <a:pt x="11796" y="53702"/>
                  </a:cubicBezTo>
                  <a:cubicBezTo>
                    <a:pt x="12481" y="53802"/>
                    <a:pt x="13183" y="53886"/>
                    <a:pt x="13918" y="53953"/>
                  </a:cubicBezTo>
                  <a:cubicBezTo>
                    <a:pt x="14520" y="54003"/>
                    <a:pt x="15121" y="54053"/>
                    <a:pt x="15740" y="54086"/>
                  </a:cubicBezTo>
                  <a:cubicBezTo>
                    <a:pt x="16057" y="54086"/>
                    <a:pt x="16375" y="54103"/>
                    <a:pt x="16692" y="54120"/>
                  </a:cubicBezTo>
                  <a:lnTo>
                    <a:pt x="18697" y="54120"/>
                  </a:lnTo>
                  <a:cubicBezTo>
                    <a:pt x="19031" y="54103"/>
                    <a:pt x="19349" y="54086"/>
                    <a:pt x="19666" y="54086"/>
                  </a:cubicBezTo>
                  <a:cubicBezTo>
                    <a:pt x="20986" y="54020"/>
                    <a:pt x="22306" y="53886"/>
                    <a:pt x="23609" y="53702"/>
                  </a:cubicBezTo>
                  <a:cubicBezTo>
                    <a:pt x="23977" y="53635"/>
                    <a:pt x="24345" y="53568"/>
                    <a:pt x="24695" y="53502"/>
                  </a:cubicBezTo>
                  <a:cubicBezTo>
                    <a:pt x="24879" y="53468"/>
                    <a:pt x="25046" y="53435"/>
                    <a:pt x="25213" y="53401"/>
                  </a:cubicBezTo>
                  <a:cubicBezTo>
                    <a:pt x="25731" y="53284"/>
                    <a:pt x="26233" y="53167"/>
                    <a:pt x="26700" y="53050"/>
                  </a:cubicBezTo>
                  <a:cubicBezTo>
                    <a:pt x="27001" y="52950"/>
                    <a:pt x="27302" y="52867"/>
                    <a:pt x="27603" y="52766"/>
                  </a:cubicBezTo>
                  <a:cubicBezTo>
                    <a:pt x="29157" y="52265"/>
                    <a:pt x="30376" y="51614"/>
                    <a:pt x="31095" y="50895"/>
                  </a:cubicBezTo>
                  <a:cubicBezTo>
                    <a:pt x="31479" y="50544"/>
                    <a:pt x="31730" y="50060"/>
                    <a:pt x="31797" y="49525"/>
                  </a:cubicBezTo>
                  <a:lnTo>
                    <a:pt x="32047" y="46250"/>
                  </a:lnTo>
                  <a:lnTo>
                    <a:pt x="35205" y="3811"/>
                  </a:lnTo>
                  <a:lnTo>
                    <a:pt x="35339" y="2140"/>
                  </a:lnTo>
                  <a:lnTo>
                    <a:pt x="35372" y="1722"/>
                  </a:lnTo>
                  <a:lnTo>
                    <a:pt x="35372" y="1705"/>
                  </a:lnTo>
                  <a:lnTo>
                    <a:pt x="35389" y="1455"/>
                  </a:lnTo>
                  <a:cubicBezTo>
                    <a:pt x="35406" y="1187"/>
                    <a:pt x="35389" y="903"/>
                    <a:pt x="35339" y="636"/>
                  </a:cubicBezTo>
                  <a:cubicBezTo>
                    <a:pt x="35305" y="419"/>
                    <a:pt x="35239" y="218"/>
                    <a:pt x="35155" y="18"/>
                  </a:cubicBezTo>
                  <a:cubicBezTo>
                    <a:pt x="35088" y="1"/>
                    <a:pt x="35021" y="1"/>
                    <a:pt x="34954" y="1"/>
                  </a:cubicBezTo>
                  <a:close/>
                </a:path>
              </a:pathLst>
            </a:custGeom>
            <a:solidFill>
              <a:srgbClr val="F39B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57613" y="3136037"/>
              <a:ext cx="251113" cy="1651124"/>
            </a:xfrm>
            <a:custGeom>
              <a:avLst/>
              <a:gdLst/>
              <a:ahLst/>
              <a:cxnLst/>
              <a:rect l="l" t="t" r="r" b="b"/>
              <a:pathLst>
                <a:path w="7804" h="51313" extrusionOk="0">
                  <a:moveTo>
                    <a:pt x="0" y="1"/>
                  </a:moveTo>
                  <a:lnTo>
                    <a:pt x="67" y="686"/>
                  </a:lnTo>
                  <a:lnTo>
                    <a:pt x="1554" y="20636"/>
                  </a:lnTo>
                  <a:lnTo>
                    <a:pt x="3359" y="44796"/>
                  </a:lnTo>
                  <a:lnTo>
                    <a:pt x="3593" y="48071"/>
                  </a:lnTo>
                  <a:cubicBezTo>
                    <a:pt x="3609" y="48154"/>
                    <a:pt x="3609" y="48238"/>
                    <a:pt x="3626" y="48322"/>
                  </a:cubicBezTo>
                  <a:cubicBezTo>
                    <a:pt x="3660" y="48388"/>
                    <a:pt x="3676" y="48472"/>
                    <a:pt x="3710" y="48555"/>
                  </a:cubicBezTo>
                  <a:cubicBezTo>
                    <a:pt x="3743" y="48672"/>
                    <a:pt x="3810" y="48789"/>
                    <a:pt x="3877" y="48890"/>
                  </a:cubicBezTo>
                  <a:cubicBezTo>
                    <a:pt x="3944" y="49007"/>
                    <a:pt x="4027" y="49124"/>
                    <a:pt x="4111" y="49224"/>
                  </a:cubicBezTo>
                  <a:cubicBezTo>
                    <a:pt x="4779" y="50026"/>
                    <a:pt x="6082" y="50744"/>
                    <a:pt x="7803" y="51312"/>
                  </a:cubicBezTo>
                  <a:lnTo>
                    <a:pt x="7569" y="46951"/>
                  </a:lnTo>
                  <a:lnTo>
                    <a:pt x="6985" y="35957"/>
                  </a:lnTo>
                  <a:lnTo>
                    <a:pt x="6066" y="18764"/>
                  </a:lnTo>
                  <a:lnTo>
                    <a:pt x="5414" y="6667"/>
                  </a:lnTo>
                  <a:lnTo>
                    <a:pt x="5096" y="686"/>
                  </a:lnTo>
                  <a:lnTo>
                    <a:pt x="5063" y="1"/>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782896" y="3136037"/>
              <a:ext cx="180677" cy="1693598"/>
            </a:xfrm>
            <a:custGeom>
              <a:avLst/>
              <a:gdLst/>
              <a:ahLst/>
              <a:cxnLst/>
              <a:rect l="l" t="t" r="r" b="b"/>
              <a:pathLst>
                <a:path w="5615" h="52633" extrusionOk="0">
                  <a:moveTo>
                    <a:pt x="0" y="1"/>
                  </a:moveTo>
                  <a:lnTo>
                    <a:pt x="33" y="686"/>
                  </a:lnTo>
                  <a:lnTo>
                    <a:pt x="234" y="7202"/>
                  </a:lnTo>
                  <a:lnTo>
                    <a:pt x="468" y="14570"/>
                  </a:lnTo>
                  <a:lnTo>
                    <a:pt x="1270" y="39399"/>
                  </a:lnTo>
                  <a:lnTo>
                    <a:pt x="1537" y="47837"/>
                  </a:lnTo>
                  <a:lnTo>
                    <a:pt x="1671" y="52248"/>
                  </a:lnTo>
                  <a:cubicBezTo>
                    <a:pt x="2356" y="52348"/>
                    <a:pt x="3074" y="52432"/>
                    <a:pt x="3810" y="52499"/>
                  </a:cubicBezTo>
                  <a:cubicBezTo>
                    <a:pt x="4394" y="52549"/>
                    <a:pt x="4996" y="52599"/>
                    <a:pt x="5614" y="52632"/>
                  </a:cubicBezTo>
                  <a:lnTo>
                    <a:pt x="5581" y="48221"/>
                  </a:lnTo>
                  <a:lnTo>
                    <a:pt x="5547" y="45398"/>
                  </a:lnTo>
                  <a:lnTo>
                    <a:pt x="5497" y="40736"/>
                  </a:lnTo>
                  <a:lnTo>
                    <a:pt x="5196" y="12849"/>
                  </a:lnTo>
                  <a:lnTo>
                    <a:pt x="5146" y="7937"/>
                  </a:lnTo>
                  <a:lnTo>
                    <a:pt x="5063" y="686"/>
                  </a:lnTo>
                  <a:lnTo>
                    <a:pt x="5063" y="1"/>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1090416" y="3136037"/>
              <a:ext cx="180677" cy="1693598"/>
            </a:xfrm>
            <a:custGeom>
              <a:avLst/>
              <a:gdLst/>
              <a:ahLst/>
              <a:cxnLst/>
              <a:rect l="l" t="t" r="r" b="b"/>
              <a:pathLst>
                <a:path w="5615" h="52633" extrusionOk="0">
                  <a:moveTo>
                    <a:pt x="552" y="1"/>
                  </a:moveTo>
                  <a:lnTo>
                    <a:pt x="0" y="52632"/>
                  </a:lnTo>
                  <a:cubicBezTo>
                    <a:pt x="1320" y="52566"/>
                    <a:pt x="2624" y="52432"/>
                    <a:pt x="3944" y="52248"/>
                  </a:cubicBezTo>
                  <a:lnTo>
                    <a:pt x="5614" y="1"/>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1338794" y="3136037"/>
              <a:ext cx="250566" cy="1651124"/>
            </a:xfrm>
            <a:custGeom>
              <a:avLst/>
              <a:gdLst/>
              <a:ahLst/>
              <a:cxnLst/>
              <a:rect l="l" t="t" r="r" b="b"/>
              <a:pathLst>
                <a:path w="7787" h="51313" extrusionOk="0">
                  <a:moveTo>
                    <a:pt x="2741" y="1"/>
                  </a:moveTo>
                  <a:lnTo>
                    <a:pt x="1" y="51312"/>
                  </a:lnTo>
                  <a:cubicBezTo>
                    <a:pt x="2507" y="50494"/>
                    <a:pt x="4094" y="49358"/>
                    <a:pt x="4195" y="48071"/>
                  </a:cubicBezTo>
                  <a:lnTo>
                    <a:pt x="7787" y="1"/>
                  </a:lnTo>
                  <a:close/>
                </a:path>
              </a:pathLst>
            </a:custGeom>
            <a:solidFill>
              <a:srgbClr val="E63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558683" y="4577460"/>
              <a:ext cx="923172" cy="253237"/>
            </a:xfrm>
            <a:custGeom>
              <a:avLst/>
              <a:gdLst/>
              <a:ahLst/>
              <a:cxnLst/>
              <a:rect l="l" t="t" r="r" b="b"/>
              <a:pathLst>
                <a:path w="28690" h="7870" extrusionOk="0">
                  <a:moveTo>
                    <a:pt x="1" y="0"/>
                  </a:moveTo>
                  <a:lnTo>
                    <a:pt x="251" y="3275"/>
                  </a:lnTo>
                  <a:cubicBezTo>
                    <a:pt x="251" y="3358"/>
                    <a:pt x="268" y="3442"/>
                    <a:pt x="285" y="3526"/>
                  </a:cubicBezTo>
                  <a:cubicBezTo>
                    <a:pt x="301" y="3592"/>
                    <a:pt x="318" y="3676"/>
                    <a:pt x="351" y="3743"/>
                  </a:cubicBezTo>
                  <a:lnTo>
                    <a:pt x="351" y="3759"/>
                  </a:lnTo>
                  <a:cubicBezTo>
                    <a:pt x="402" y="3876"/>
                    <a:pt x="452" y="3993"/>
                    <a:pt x="519" y="4094"/>
                  </a:cubicBezTo>
                  <a:cubicBezTo>
                    <a:pt x="585" y="4211"/>
                    <a:pt x="669" y="4328"/>
                    <a:pt x="769" y="4428"/>
                  </a:cubicBezTo>
                  <a:cubicBezTo>
                    <a:pt x="1437" y="5230"/>
                    <a:pt x="2724" y="5948"/>
                    <a:pt x="4445" y="6516"/>
                  </a:cubicBezTo>
                  <a:cubicBezTo>
                    <a:pt x="4746" y="6617"/>
                    <a:pt x="5047" y="6700"/>
                    <a:pt x="5347" y="6800"/>
                  </a:cubicBezTo>
                  <a:cubicBezTo>
                    <a:pt x="5815" y="6917"/>
                    <a:pt x="6316" y="7051"/>
                    <a:pt x="6834" y="7151"/>
                  </a:cubicBezTo>
                  <a:cubicBezTo>
                    <a:pt x="7001" y="7185"/>
                    <a:pt x="7169" y="7218"/>
                    <a:pt x="7352" y="7252"/>
                  </a:cubicBezTo>
                  <a:cubicBezTo>
                    <a:pt x="7703" y="7318"/>
                    <a:pt x="8071" y="7385"/>
                    <a:pt x="8438" y="7452"/>
                  </a:cubicBezTo>
                  <a:cubicBezTo>
                    <a:pt x="9123" y="7552"/>
                    <a:pt x="9825" y="7636"/>
                    <a:pt x="10560" y="7703"/>
                  </a:cubicBezTo>
                  <a:cubicBezTo>
                    <a:pt x="11162" y="7753"/>
                    <a:pt x="11763" y="7803"/>
                    <a:pt x="12382" y="7836"/>
                  </a:cubicBezTo>
                  <a:cubicBezTo>
                    <a:pt x="12699" y="7836"/>
                    <a:pt x="13017" y="7853"/>
                    <a:pt x="13334" y="7870"/>
                  </a:cubicBezTo>
                  <a:lnTo>
                    <a:pt x="15339" y="7870"/>
                  </a:lnTo>
                  <a:cubicBezTo>
                    <a:pt x="15673" y="7853"/>
                    <a:pt x="15991" y="7836"/>
                    <a:pt x="16308" y="7836"/>
                  </a:cubicBezTo>
                  <a:cubicBezTo>
                    <a:pt x="17628" y="7770"/>
                    <a:pt x="18948" y="7636"/>
                    <a:pt x="20251" y="7452"/>
                  </a:cubicBezTo>
                  <a:cubicBezTo>
                    <a:pt x="20619" y="7385"/>
                    <a:pt x="20987" y="7318"/>
                    <a:pt x="21337" y="7252"/>
                  </a:cubicBezTo>
                  <a:cubicBezTo>
                    <a:pt x="21521" y="7218"/>
                    <a:pt x="21688" y="7185"/>
                    <a:pt x="21855" y="7151"/>
                  </a:cubicBezTo>
                  <a:cubicBezTo>
                    <a:pt x="22373" y="7051"/>
                    <a:pt x="22875" y="6917"/>
                    <a:pt x="23342" y="6800"/>
                  </a:cubicBezTo>
                  <a:cubicBezTo>
                    <a:pt x="23643" y="6700"/>
                    <a:pt x="23961" y="6617"/>
                    <a:pt x="24245" y="6516"/>
                  </a:cubicBezTo>
                  <a:cubicBezTo>
                    <a:pt x="25799" y="6015"/>
                    <a:pt x="27018" y="5364"/>
                    <a:pt x="27737" y="4645"/>
                  </a:cubicBezTo>
                  <a:cubicBezTo>
                    <a:pt x="28121" y="4294"/>
                    <a:pt x="28372" y="3810"/>
                    <a:pt x="28439" y="3275"/>
                  </a:cubicBezTo>
                  <a:lnTo>
                    <a:pt x="28689" y="0"/>
                  </a:lnTo>
                  <a:lnTo>
                    <a:pt x="28689" y="0"/>
                  </a:lnTo>
                  <a:cubicBezTo>
                    <a:pt x="27921" y="769"/>
                    <a:pt x="26617" y="1454"/>
                    <a:pt x="24946" y="2022"/>
                  </a:cubicBezTo>
                  <a:cubicBezTo>
                    <a:pt x="24796" y="2072"/>
                    <a:pt x="24629" y="2105"/>
                    <a:pt x="24479" y="2155"/>
                  </a:cubicBezTo>
                  <a:cubicBezTo>
                    <a:pt x="23225" y="2523"/>
                    <a:pt x="21956" y="2807"/>
                    <a:pt x="20669" y="3008"/>
                  </a:cubicBezTo>
                  <a:cubicBezTo>
                    <a:pt x="20586" y="3008"/>
                    <a:pt x="20485" y="3024"/>
                    <a:pt x="20385" y="3041"/>
                  </a:cubicBezTo>
                  <a:cubicBezTo>
                    <a:pt x="19082" y="3225"/>
                    <a:pt x="17762" y="3358"/>
                    <a:pt x="16442" y="3409"/>
                  </a:cubicBezTo>
                  <a:cubicBezTo>
                    <a:pt x="16425" y="3409"/>
                    <a:pt x="16392" y="3425"/>
                    <a:pt x="16358" y="3425"/>
                  </a:cubicBezTo>
                  <a:cubicBezTo>
                    <a:pt x="15690" y="3442"/>
                    <a:pt x="15022" y="3459"/>
                    <a:pt x="14353" y="3459"/>
                  </a:cubicBezTo>
                  <a:cubicBezTo>
                    <a:pt x="13668" y="3459"/>
                    <a:pt x="12983" y="3442"/>
                    <a:pt x="12331" y="3425"/>
                  </a:cubicBezTo>
                  <a:cubicBezTo>
                    <a:pt x="12298" y="3425"/>
                    <a:pt x="12265" y="3409"/>
                    <a:pt x="12248" y="3409"/>
                  </a:cubicBezTo>
                  <a:cubicBezTo>
                    <a:pt x="12031" y="3409"/>
                    <a:pt x="11830" y="3392"/>
                    <a:pt x="11630" y="3375"/>
                  </a:cubicBezTo>
                  <a:cubicBezTo>
                    <a:pt x="10460" y="3308"/>
                    <a:pt x="9341" y="3191"/>
                    <a:pt x="8288" y="3041"/>
                  </a:cubicBezTo>
                  <a:cubicBezTo>
                    <a:pt x="8204" y="3024"/>
                    <a:pt x="8104" y="3008"/>
                    <a:pt x="8021" y="3008"/>
                  </a:cubicBezTo>
                  <a:cubicBezTo>
                    <a:pt x="6734" y="2807"/>
                    <a:pt x="5464" y="2523"/>
                    <a:pt x="4211" y="2155"/>
                  </a:cubicBezTo>
                  <a:cubicBezTo>
                    <a:pt x="4061" y="2105"/>
                    <a:pt x="3894" y="2055"/>
                    <a:pt x="3743" y="2005"/>
                  </a:cubicBezTo>
                  <a:cubicBezTo>
                    <a:pt x="2072" y="1454"/>
                    <a:pt x="769" y="769"/>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371571" y="3055947"/>
              <a:ext cx="1276417" cy="102164"/>
            </a:xfrm>
            <a:custGeom>
              <a:avLst/>
              <a:gdLst/>
              <a:ahLst/>
              <a:cxnLst/>
              <a:rect l="l" t="t" r="r" b="b"/>
              <a:pathLst>
                <a:path w="39668" h="3175" extrusionOk="0">
                  <a:moveTo>
                    <a:pt x="2039" y="0"/>
                  </a:moveTo>
                  <a:cubicBezTo>
                    <a:pt x="118" y="100"/>
                    <a:pt x="1" y="2907"/>
                    <a:pt x="1922" y="3158"/>
                  </a:cubicBezTo>
                  <a:cubicBezTo>
                    <a:pt x="1989" y="3158"/>
                    <a:pt x="2056" y="3175"/>
                    <a:pt x="2123" y="3175"/>
                  </a:cubicBezTo>
                  <a:lnTo>
                    <a:pt x="38080" y="3175"/>
                  </a:lnTo>
                  <a:cubicBezTo>
                    <a:pt x="38180" y="3175"/>
                    <a:pt x="38297" y="3158"/>
                    <a:pt x="38397" y="3141"/>
                  </a:cubicBezTo>
                  <a:cubicBezTo>
                    <a:pt x="38698" y="3074"/>
                    <a:pt x="38982" y="2924"/>
                    <a:pt x="39199" y="2707"/>
                  </a:cubicBezTo>
                  <a:cubicBezTo>
                    <a:pt x="39500" y="2406"/>
                    <a:pt x="39667" y="2005"/>
                    <a:pt x="39667" y="1587"/>
                  </a:cubicBezTo>
                  <a:cubicBezTo>
                    <a:pt x="39650" y="785"/>
                    <a:pt x="39066" y="117"/>
                    <a:pt x="38280" y="17"/>
                  </a:cubicBezTo>
                  <a:cubicBezTo>
                    <a:pt x="38213" y="0"/>
                    <a:pt x="38147" y="0"/>
                    <a:pt x="380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845771" y="3211815"/>
              <a:ext cx="1699004" cy="624694"/>
            </a:xfrm>
            <a:custGeom>
              <a:avLst/>
              <a:gdLst/>
              <a:ahLst/>
              <a:cxnLst/>
              <a:rect l="l" t="t" r="r" b="b"/>
              <a:pathLst>
                <a:path w="52801" h="19414" extrusionOk="0">
                  <a:moveTo>
                    <a:pt x="49003" y="0"/>
                  </a:moveTo>
                  <a:cubicBezTo>
                    <a:pt x="48751" y="0"/>
                    <a:pt x="48494" y="33"/>
                    <a:pt x="48239" y="102"/>
                  </a:cubicBezTo>
                  <a:lnTo>
                    <a:pt x="2323" y="12048"/>
                  </a:lnTo>
                  <a:cubicBezTo>
                    <a:pt x="2273" y="12065"/>
                    <a:pt x="2206" y="12082"/>
                    <a:pt x="2156" y="12098"/>
                  </a:cubicBezTo>
                  <a:cubicBezTo>
                    <a:pt x="853" y="12516"/>
                    <a:pt x="1" y="13753"/>
                    <a:pt x="84" y="15123"/>
                  </a:cubicBezTo>
                  <a:cubicBezTo>
                    <a:pt x="101" y="15323"/>
                    <a:pt x="118" y="15524"/>
                    <a:pt x="168" y="15708"/>
                  </a:cubicBezTo>
                  <a:lnTo>
                    <a:pt x="937" y="18648"/>
                  </a:lnTo>
                  <a:cubicBezTo>
                    <a:pt x="1064" y="19115"/>
                    <a:pt x="1478" y="19414"/>
                    <a:pt x="1937" y="19414"/>
                  </a:cubicBezTo>
                  <a:cubicBezTo>
                    <a:pt x="2020" y="19414"/>
                    <a:pt x="2105" y="19404"/>
                    <a:pt x="2190" y="19383"/>
                  </a:cubicBezTo>
                  <a:lnTo>
                    <a:pt x="51931" y="6434"/>
                  </a:lnTo>
                  <a:cubicBezTo>
                    <a:pt x="52466" y="6284"/>
                    <a:pt x="52800" y="5733"/>
                    <a:pt x="52666" y="5181"/>
                  </a:cubicBezTo>
                  <a:lnTo>
                    <a:pt x="51898" y="2240"/>
                  </a:lnTo>
                  <a:cubicBezTo>
                    <a:pt x="51864" y="2157"/>
                    <a:pt x="51831" y="2057"/>
                    <a:pt x="51798" y="1956"/>
                  </a:cubicBezTo>
                  <a:cubicBezTo>
                    <a:pt x="51355" y="766"/>
                    <a:pt x="50224" y="0"/>
                    <a:pt x="49003" y="0"/>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915145" y="3562389"/>
              <a:ext cx="294102" cy="235507"/>
            </a:xfrm>
            <a:custGeom>
              <a:avLst/>
              <a:gdLst/>
              <a:ahLst/>
              <a:cxnLst/>
              <a:rect l="l" t="t" r="r" b="b"/>
              <a:pathLst>
                <a:path w="9140" h="7319" extrusionOk="0">
                  <a:moveTo>
                    <a:pt x="4595" y="0"/>
                  </a:moveTo>
                  <a:lnTo>
                    <a:pt x="167" y="1153"/>
                  </a:lnTo>
                  <a:cubicBezTo>
                    <a:pt x="117" y="1170"/>
                    <a:pt x="50" y="1187"/>
                    <a:pt x="0" y="1203"/>
                  </a:cubicBezTo>
                  <a:lnTo>
                    <a:pt x="4528" y="7319"/>
                  </a:lnTo>
                  <a:lnTo>
                    <a:pt x="9140" y="6116"/>
                  </a:lnTo>
                  <a:lnTo>
                    <a:pt x="4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1226430" y="3481205"/>
              <a:ext cx="294649" cy="235507"/>
            </a:xfrm>
            <a:custGeom>
              <a:avLst/>
              <a:gdLst/>
              <a:ahLst/>
              <a:cxnLst/>
              <a:rect l="l" t="t" r="r" b="b"/>
              <a:pathLst>
                <a:path w="9157" h="7319" extrusionOk="0">
                  <a:moveTo>
                    <a:pt x="4612" y="0"/>
                  </a:moveTo>
                  <a:lnTo>
                    <a:pt x="1" y="1203"/>
                  </a:lnTo>
                  <a:lnTo>
                    <a:pt x="4545" y="7319"/>
                  </a:lnTo>
                  <a:lnTo>
                    <a:pt x="9157" y="6116"/>
                  </a:lnTo>
                  <a:lnTo>
                    <a:pt x="46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1538262" y="3400021"/>
              <a:ext cx="294649" cy="235507"/>
            </a:xfrm>
            <a:custGeom>
              <a:avLst/>
              <a:gdLst/>
              <a:ahLst/>
              <a:cxnLst/>
              <a:rect l="l" t="t" r="r" b="b"/>
              <a:pathLst>
                <a:path w="9157" h="7319" extrusionOk="0">
                  <a:moveTo>
                    <a:pt x="4612" y="0"/>
                  </a:moveTo>
                  <a:lnTo>
                    <a:pt x="1" y="1204"/>
                  </a:lnTo>
                  <a:lnTo>
                    <a:pt x="4545" y="7319"/>
                  </a:lnTo>
                  <a:lnTo>
                    <a:pt x="9157" y="6116"/>
                  </a:lnTo>
                  <a:lnTo>
                    <a:pt x="46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1850095" y="3318837"/>
              <a:ext cx="294135" cy="235507"/>
            </a:xfrm>
            <a:custGeom>
              <a:avLst/>
              <a:gdLst/>
              <a:ahLst/>
              <a:cxnLst/>
              <a:rect l="l" t="t" r="r" b="b"/>
              <a:pathLst>
                <a:path w="9141" h="7319" extrusionOk="0">
                  <a:moveTo>
                    <a:pt x="4612" y="1"/>
                  </a:moveTo>
                  <a:lnTo>
                    <a:pt x="1" y="1204"/>
                  </a:lnTo>
                  <a:lnTo>
                    <a:pt x="4545" y="7319"/>
                  </a:lnTo>
                  <a:lnTo>
                    <a:pt x="9140" y="6116"/>
                  </a:lnTo>
                  <a:lnTo>
                    <a:pt x="46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2161927" y="3237653"/>
              <a:ext cx="294135" cy="235507"/>
            </a:xfrm>
            <a:custGeom>
              <a:avLst/>
              <a:gdLst/>
              <a:ahLst/>
              <a:cxnLst/>
              <a:rect l="l" t="t" r="r" b="b"/>
              <a:pathLst>
                <a:path w="9141" h="7319" extrusionOk="0">
                  <a:moveTo>
                    <a:pt x="4612" y="1"/>
                  </a:moveTo>
                  <a:lnTo>
                    <a:pt x="1" y="1204"/>
                  </a:lnTo>
                  <a:lnTo>
                    <a:pt x="4545" y="7319"/>
                  </a:lnTo>
                  <a:lnTo>
                    <a:pt x="9140" y="6116"/>
                  </a:lnTo>
                  <a:lnTo>
                    <a:pt x="46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879653" y="3670183"/>
              <a:ext cx="1810821" cy="1196842"/>
            </a:xfrm>
            <a:custGeom>
              <a:avLst/>
              <a:gdLst/>
              <a:ahLst/>
              <a:cxnLst/>
              <a:rect l="l" t="t" r="r" b="b"/>
              <a:pathLst>
                <a:path w="56276" h="37195" extrusionOk="0">
                  <a:moveTo>
                    <a:pt x="49313" y="0"/>
                  </a:moveTo>
                  <a:cubicBezTo>
                    <a:pt x="49162" y="0"/>
                    <a:pt x="49010" y="8"/>
                    <a:pt x="48856" y="26"/>
                  </a:cubicBezTo>
                  <a:lnTo>
                    <a:pt x="3877" y="5005"/>
                  </a:lnTo>
                  <a:cubicBezTo>
                    <a:pt x="1621" y="5255"/>
                    <a:pt x="1" y="7277"/>
                    <a:pt x="251" y="9516"/>
                  </a:cubicBezTo>
                  <a:lnTo>
                    <a:pt x="2908" y="33543"/>
                  </a:lnTo>
                  <a:cubicBezTo>
                    <a:pt x="3141" y="35644"/>
                    <a:pt x="4912" y="37194"/>
                    <a:pt x="6976" y="37194"/>
                  </a:cubicBezTo>
                  <a:cubicBezTo>
                    <a:pt x="7128" y="37194"/>
                    <a:pt x="7281" y="37186"/>
                    <a:pt x="7436" y="37169"/>
                  </a:cubicBezTo>
                  <a:lnTo>
                    <a:pt x="52415" y="32189"/>
                  </a:lnTo>
                  <a:cubicBezTo>
                    <a:pt x="54654" y="31939"/>
                    <a:pt x="56275" y="29917"/>
                    <a:pt x="56024" y="27678"/>
                  </a:cubicBezTo>
                  <a:lnTo>
                    <a:pt x="53368" y="3651"/>
                  </a:lnTo>
                  <a:cubicBezTo>
                    <a:pt x="53134" y="1550"/>
                    <a:pt x="51364" y="0"/>
                    <a:pt x="49313"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878592" y="3666612"/>
              <a:ext cx="1726934" cy="386130"/>
            </a:xfrm>
            <a:custGeom>
              <a:avLst/>
              <a:gdLst/>
              <a:ahLst/>
              <a:cxnLst/>
              <a:rect l="l" t="t" r="r" b="b"/>
              <a:pathLst>
                <a:path w="53669" h="12000" extrusionOk="0">
                  <a:moveTo>
                    <a:pt x="50316" y="0"/>
                  </a:moveTo>
                  <a:cubicBezTo>
                    <a:pt x="50203" y="0"/>
                    <a:pt x="50090" y="7"/>
                    <a:pt x="49975" y="20"/>
                  </a:cubicBezTo>
                  <a:lnTo>
                    <a:pt x="2824" y="5233"/>
                  </a:lnTo>
                  <a:cubicBezTo>
                    <a:pt x="2724" y="5249"/>
                    <a:pt x="2623" y="5266"/>
                    <a:pt x="2523" y="5283"/>
                  </a:cubicBezTo>
                  <a:cubicBezTo>
                    <a:pt x="1019" y="5600"/>
                    <a:pt x="0" y="7020"/>
                    <a:pt x="167" y="8541"/>
                  </a:cubicBezTo>
                  <a:lnTo>
                    <a:pt x="552" y="12000"/>
                  </a:lnTo>
                  <a:lnTo>
                    <a:pt x="53668" y="6118"/>
                  </a:lnTo>
                  <a:lnTo>
                    <a:pt x="53284" y="2676"/>
                  </a:lnTo>
                  <a:cubicBezTo>
                    <a:pt x="53284" y="2643"/>
                    <a:pt x="53284" y="2609"/>
                    <a:pt x="53267" y="2576"/>
                  </a:cubicBezTo>
                  <a:cubicBezTo>
                    <a:pt x="53050" y="1086"/>
                    <a:pt x="51780" y="0"/>
                    <a:pt x="50316" y="0"/>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959775" y="3819390"/>
              <a:ext cx="258611" cy="214527"/>
            </a:xfrm>
            <a:custGeom>
              <a:avLst/>
              <a:gdLst/>
              <a:ahLst/>
              <a:cxnLst/>
              <a:rect l="l" t="t" r="r" b="b"/>
              <a:pathLst>
                <a:path w="8037" h="6667" extrusionOk="0">
                  <a:moveTo>
                    <a:pt x="4729" y="0"/>
                  </a:moveTo>
                  <a:lnTo>
                    <a:pt x="301" y="485"/>
                  </a:lnTo>
                  <a:cubicBezTo>
                    <a:pt x="201" y="501"/>
                    <a:pt x="100" y="518"/>
                    <a:pt x="0" y="535"/>
                  </a:cubicBezTo>
                  <a:lnTo>
                    <a:pt x="3308" y="6667"/>
                  </a:lnTo>
                  <a:lnTo>
                    <a:pt x="8037" y="6149"/>
                  </a:lnTo>
                  <a:lnTo>
                    <a:pt x="47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1279652" y="3783899"/>
              <a:ext cx="259190" cy="214560"/>
            </a:xfrm>
            <a:custGeom>
              <a:avLst/>
              <a:gdLst/>
              <a:ahLst/>
              <a:cxnLst/>
              <a:rect l="l" t="t" r="r" b="b"/>
              <a:pathLst>
                <a:path w="8055" h="6668" extrusionOk="0">
                  <a:moveTo>
                    <a:pt x="4746" y="0"/>
                  </a:moveTo>
                  <a:lnTo>
                    <a:pt x="1" y="518"/>
                  </a:lnTo>
                  <a:lnTo>
                    <a:pt x="3326" y="6667"/>
                  </a:lnTo>
                  <a:lnTo>
                    <a:pt x="8054" y="6149"/>
                  </a:lnTo>
                  <a:lnTo>
                    <a:pt x="47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1600108" y="3748407"/>
              <a:ext cx="258611" cy="214560"/>
            </a:xfrm>
            <a:custGeom>
              <a:avLst/>
              <a:gdLst/>
              <a:ahLst/>
              <a:cxnLst/>
              <a:rect l="l" t="t" r="r" b="b"/>
              <a:pathLst>
                <a:path w="8037" h="6668" extrusionOk="0">
                  <a:moveTo>
                    <a:pt x="4729" y="1"/>
                  </a:moveTo>
                  <a:lnTo>
                    <a:pt x="0" y="519"/>
                  </a:lnTo>
                  <a:lnTo>
                    <a:pt x="3308" y="6667"/>
                  </a:lnTo>
                  <a:lnTo>
                    <a:pt x="8037" y="6149"/>
                  </a:lnTo>
                  <a:lnTo>
                    <a:pt x="47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1920531" y="3712915"/>
              <a:ext cx="258643" cy="214560"/>
            </a:xfrm>
            <a:custGeom>
              <a:avLst/>
              <a:gdLst/>
              <a:ahLst/>
              <a:cxnLst/>
              <a:rect l="l" t="t" r="r" b="b"/>
              <a:pathLst>
                <a:path w="8038" h="6668" extrusionOk="0">
                  <a:moveTo>
                    <a:pt x="4729" y="1"/>
                  </a:moveTo>
                  <a:lnTo>
                    <a:pt x="0" y="519"/>
                  </a:lnTo>
                  <a:lnTo>
                    <a:pt x="3309" y="6668"/>
                  </a:lnTo>
                  <a:lnTo>
                    <a:pt x="8037" y="6150"/>
                  </a:lnTo>
                  <a:lnTo>
                    <a:pt x="47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2240408" y="3677455"/>
              <a:ext cx="258643" cy="214527"/>
            </a:xfrm>
            <a:custGeom>
              <a:avLst/>
              <a:gdLst/>
              <a:ahLst/>
              <a:cxnLst/>
              <a:rect l="l" t="t" r="r" b="b"/>
              <a:pathLst>
                <a:path w="8038" h="6667" extrusionOk="0">
                  <a:moveTo>
                    <a:pt x="4729" y="0"/>
                  </a:moveTo>
                  <a:lnTo>
                    <a:pt x="1" y="535"/>
                  </a:lnTo>
                  <a:lnTo>
                    <a:pt x="3309" y="6667"/>
                  </a:lnTo>
                  <a:lnTo>
                    <a:pt x="8038" y="6149"/>
                  </a:lnTo>
                  <a:lnTo>
                    <a:pt x="47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998968" y="3931078"/>
              <a:ext cx="1595843" cy="887938"/>
            </a:xfrm>
            <a:custGeom>
              <a:avLst/>
              <a:gdLst/>
              <a:ahLst/>
              <a:cxnLst/>
              <a:rect l="l" t="t" r="r" b="b"/>
              <a:pathLst>
                <a:path w="49595" h="27595" extrusionOk="0">
                  <a:moveTo>
                    <a:pt x="36226" y="5669"/>
                  </a:moveTo>
                  <a:lnTo>
                    <a:pt x="36878" y="11550"/>
                  </a:lnTo>
                  <a:cubicBezTo>
                    <a:pt x="37245" y="14775"/>
                    <a:pt x="37596" y="18000"/>
                    <a:pt x="37947" y="21224"/>
                  </a:cubicBezTo>
                  <a:cubicBezTo>
                    <a:pt x="38031" y="21909"/>
                    <a:pt x="38097" y="22594"/>
                    <a:pt x="38181" y="23279"/>
                  </a:cubicBezTo>
                  <a:lnTo>
                    <a:pt x="33519" y="23797"/>
                  </a:lnTo>
                  <a:lnTo>
                    <a:pt x="20052" y="25284"/>
                  </a:lnTo>
                  <a:lnTo>
                    <a:pt x="15658" y="25769"/>
                  </a:lnTo>
                  <a:lnTo>
                    <a:pt x="15023" y="19888"/>
                  </a:lnTo>
                  <a:cubicBezTo>
                    <a:pt x="14655" y="16663"/>
                    <a:pt x="14304" y="13438"/>
                    <a:pt x="13954" y="10213"/>
                  </a:cubicBezTo>
                  <a:lnTo>
                    <a:pt x="13720" y="8158"/>
                  </a:lnTo>
                  <a:lnTo>
                    <a:pt x="16527" y="7841"/>
                  </a:lnTo>
                  <a:lnTo>
                    <a:pt x="29994" y="6354"/>
                  </a:lnTo>
                  <a:lnTo>
                    <a:pt x="36226" y="5669"/>
                  </a:lnTo>
                  <a:close/>
                  <a:moveTo>
                    <a:pt x="46897" y="0"/>
                  </a:moveTo>
                  <a:cubicBezTo>
                    <a:pt x="46883" y="0"/>
                    <a:pt x="46868" y="2"/>
                    <a:pt x="46853" y="4"/>
                  </a:cubicBezTo>
                  <a:lnTo>
                    <a:pt x="42208" y="522"/>
                  </a:lnTo>
                  <a:lnTo>
                    <a:pt x="31080" y="1759"/>
                  </a:lnTo>
                  <a:lnTo>
                    <a:pt x="17613" y="3246"/>
                  </a:lnTo>
                  <a:lnTo>
                    <a:pt x="6017" y="4516"/>
                  </a:lnTo>
                  <a:lnTo>
                    <a:pt x="2174" y="4950"/>
                  </a:lnTo>
                  <a:cubicBezTo>
                    <a:pt x="1572" y="4984"/>
                    <a:pt x="954" y="5050"/>
                    <a:pt x="353" y="5151"/>
                  </a:cubicBezTo>
                  <a:lnTo>
                    <a:pt x="269" y="5151"/>
                  </a:lnTo>
                  <a:cubicBezTo>
                    <a:pt x="1" y="5166"/>
                    <a:pt x="31" y="5556"/>
                    <a:pt x="275" y="5556"/>
                  </a:cubicBezTo>
                  <a:cubicBezTo>
                    <a:pt x="289" y="5556"/>
                    <a:pt x="304" y="5554"/>
                    <a:pt x="319" y="5552"/>
                  </a:cubicBezTo>
                  <a:lnTo>
                    <a:pt x="4948" y="5034"/>
                  </a:lnTo>
                  <a:lnTo>
                    <a:pt x="16092" y="3797"/>
                  </a:lnTo>
                  <a:lnTo>
                    <a:pt x="23394" y="2995"/>
                  </a:lnTo>
                  <a:cubicBezTo>
                    <a:pt x="23511" y="4182"/>
                    <a:pt x="23645" y="5385"/>
                    <a:pt x="23778" y="6571"/>
                  </a:cubicBezTo>
                  <a:cubicBezTo>
                    <a:pt x="23778" y="6604"/>
                    <a:pt x="23795" y="6638"/>
                    <a:pt x="23812" y="6654"/>
                  </a:cubicBezTo>
                  <a:lnTo>
                    <a:pt x="18064" y="7289"/>
                  </a:lnTo>
                  <a:lnTo>
                    <a:pt x="6468" y="8576"/>
                  </a:lnTo>
                  <a:lnTo>
                    <a:pt x="2625" y="8994"/>
                  </a:lnTo>
                  <a:cubicBezTo>
                    <a:pt x="2024" y="9027"/>
                    <a:pt x="1405" y="9094"/>
                    <a:pt x="804" y="9194"/>
                  </a:cubicBezTo>
                  <a:cubicBezTo>
                    <a:pt x="770" y="9211"/>
                    <a:pt x="754" y="9211"/>
                    <a:pt x="720" y="9211"/>
                  </a:cubicBezTo>
                  <a:cubicBezTo>
                    <a:pt x="452" y="9211"/>
                    <a:pt x="482" y="9599"/>
                    <a:pt x="726" y="9599"/>
                  </a:cubicBezTo>
                  <a:cubicBezTo>
                    <a:pt x="740" y="9599"/>
                    <a:pt x="755" y="9598"/>
                    <a:pt x="770" y="9595"/>
                  </a:cubicBezTo>
                  <a:lnTo>
                    <a:pt x="5399" y="9077"/>
                  </a:lnTo>
                  <a:lnTo>
                    <a:pt x="13285" y="8208"/>
                  </a:lnTo>
                  <a:lnTo>
                    <a:pt x="13937" y="14090"/>
                  </a:lnTo>
                  <a:cubicBezTo>
                    <a:pt x="14288" y="17314"/>
                    <a:pt x="14655" y="20539"/>
                    <a:pt x="15006" y="23764"/>
                  </a:cubicBezTo>
                  <a:cubicBezTo>
                    <a:pt x="15073" y="24449"/>
                    <a:pt x="15157" y="25134"/>
                    <a:pt x="15223" y="25819"/>
                  </a:cubicBezTo>
                  <a:lnTo>
                    <a:pt x="8456" y="26571"/>
                  </a:lnTo>
                  <a:lnTo>
                    <a:pt x="4613" y="26989"/>
                  </a:lnTo>
                  <a:cubicBezTo>
                    <a:pt x="4012" y="27022"/>
                    <a:pt x="3394" y="27089"/>
                    <a:pt x="2792" y="27189"/>
                  </a:cubicBezTo>
                  <a:cubicBezTo>
                    <a:pt x="2759" y="27189"/>
                    <a:pt x="2742" y="27189"/>
                    <a:pt x="2709" y="27206"/>
                  </a:cubicBezTo>
                  <a:cubicBezTo>
                    <a:pt x="2440" y="27206"/>
                    <a:pt x="2470" y="27594"/>
                    <a:pt x="2714" y="27594"/>
                  </a:cubicBezTo>
                  <a:cubicBezTo>
                    <a:pt x="2728" y="27594"/>
                    <a:pt x="2743" y="27593"/>
                    <a:pt x="2759" y="27590"/>
                  </a:cubicBezTo>
                  <a:lnTo>
                    <a:pt x="7387" y="27072"/>
                  </a:lnTo>
                  <a:lnTo>
                    <a:pt x="18532" y="25836"/>
                  </a:lnTo>
                  <a:lnTo>
                    <a:pt x="31982" y="24349"/>
                  </a:lnTo>
                  <a:lnTo>
                    <a:pt x="43578" y="23062"/>
                  </a:lnTo>
                  <a:lnTo>
                    <a:pt x="47421" y="22644"/>
                  </a:lnTo>
                  <a:cubicBezTo>
                    <a:pt x="48039" y="22611"/>
                    <a:pt x="48641" y="22544"/>
                    <a:pt x="49242" y="22444"/>
                  </a:cubicBezTo>
                  <a:cubicBezTo>
                    <a:pt x="49275" y="22444"/>
                    <a:pt x="49309" y="22427"/>
                    <a:pt x="49326" y="22427"/>
                  </a:cubicBezTo>
                  <a:cubicBezTo>
                    <a:pt x="49594" y="22427"/>
                    <a:pt x="49564" y="22039"/>
                    <a:pt x="49334" y="22039"/>
                  </a:cubicBezTo>
                  <a:cubicBezTo>
                    <a:pt x="49321" y="22039"/>
                    <a:pt x="49307" y="22040"/>
                    <a:pt x="49292" y="22043"/>
                  </a:cubicBezTo>
                  <a:lnTo>
                    <a:pt x="44647" y="22561"/>
                  </a:lnTo>
                  <a:lnTo>
                    <a:pt x="38615" y="23229"/>
                  </a:lnTo>
                  <a:lnTo>
                    <a:pt x="37964" y="17348"/>
                  </a:lnTo>
                  <a:cubicBezTo>
                    <a:pt x="37613" y="14123"/>
                    <a:pt x="37262" y="10898"/>
                    <a:pt x="36894" y="7674"/>
                  </a:cubicBezTo>
                  <a:lnTo>
                    <a:pt x="36677" y="5619"/>
                  </a:lnTo>
                  <a:lnTo>
                    <a:pt x="41590" y="5084"/>
                  </a:lnTo>
                  <a:lnTo>
                    <a:pt x="45432" y="4649"/>
                  </a:lnTo>
                  <a:cubicBezTo>
                    <a:pt x="46051" y="4616"/>
                    <a:pt x="46652" y="4549"/>
                    <a:pt x="47254" y="4449"/>
                  </a:cubicBezTo>
                  <a:lnTo>
                    <a:pt x="47337" y="4449"/>
                  </a:lnTo>
                  <a:cubicBezTo>
                    <a:pt x="47601" y="4433"/>
                    <a:pt x="47577" y="4058"/>
                    <a:pt x="47358" y="4058"/>
                  </a:cubicBezTo>
                  <a:cubicBezTo>
                    <a:pt x="47341" y="4058"/>
                    <a:pt x="47323" y="4060"/>
                    <a:pt x="47304" y="4065"/>
                  </a:cubicBezTo>
                  <a:lnTo>
                    <a:pt x="42659" y="4566"/>
                  </a:lnTo>
                  <a:lnTo>
                    <a:pt x="31531" y="5802"/>
                  </a:lnTo>
                  <a:lnTo>
                    <a:pt x="24213" y="6604"/>
                  </a:lnTo>
                  <a:cubicBezTo>
                    <a:pt x="24213" y="6588"/>
                    <a:pt x="24229" y="6554"/>
                    <a:pt x="24213" y="6521"/>
                  </a:cubicBezTo>
                  <a:lnTo>
                    <a:pt x="23828" y="2945"/>
                  </a:lnTo>
                  <a:lnTo>
                    <a:pt x="29559" y="2310"/>
                  </a:lnTo>
                  <a:lnTo>
                    <a:pt x="41138" y="1024"/>
                  </a:lnTo>
                  <a:lnTo>
                    <a:pt x="44981" y="606"/>
                  </a:lnTo>
                  <a:cubicBezTo>
                    <a:pt x="45600" y="573"/>
                    <a:pt x="46201" y="506"/>
                    <a:pt x="46819" y="405"/>
                  </a:cubicBezTo>
                  <a:cubicBezTo>
                    <a:pt x="46836" y="405"/>
                    <a:pt x="46869" y="389"/>
                    <a:pt x="46886" y="389"/>
                  </a:cubicBezTo>
                  <a:cubicBezTo>
                    <a:pt x="47155" y="389"/>
                    <a:pt x="47139" y="0"/>
                    <a:pt x="46897" y="0"/>
                  </a:cubicBezTo>
                  <a:close/>
                </a:path>
              </a:pathLst>
            </a:custGeom>
            <a:solidFill>
              <a:srgbClr val="D6D8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887537" y="3688203"/>
              <a:ext cx="346455" cy="301246"/>
            </a:xfrm>
            <a:custGeom>
              <a:avLst/>
              <a:gdLst/>
              <a:ahLst/>
              <a:cxnLst/>
              <a:rect l="l" t="t" r="r" b="b"/>
              <a:pathLst>
                <a:path w="10767" h="9362" extrusionOk="0">
                  <a:moveTo>
                    <a:pt x="1085" y="0"/>
                  </a:moveTo>
                  <a:cubicBezTo>
                    <a:pt x="520" y="0"/>
                    <a:pt x="0" y="480"/>
                    <a:pt x="73" y="1136"/>
                  </a:cubicBezTo>
                  <a:lnTo>
                    <a:pt x="892" y="8455"/>
                  </a:lnTo>
                  <a:cubicBezTo>
                    <a:pt x="939" y="8975"/>
                    <a:pt x="1388" y="9361"/>
                    <a:pt x="1915" y="9361"/>
                  </a:cubicBezTo>
                  <a:cubicBezTo>
                    <a:pt x="1947" y="9361"/>
                    <a:pt x="1979" y="9360"/>
                    <a:pt x="2011" y="9357"/>
                  </a:cubicBezTo>
                  <a:lnTo>
                    <a:pt x="9547" y="8522"/>
                  </a:lnTo>
                  <a:cubicBezTo>
                    <a:pt x="10449" y="8421"/>
                    <a:pt x="10767" y="7268"/>
                    <a:pt x="10048" y="6700"/>
                  </a:cubicBezTo>
                  <a:lnTo>
                    <a:pt x="6623" y="4044"/>
                  </a:lnTo>
                  <a:lnTo>
                    <a:pt x="1710" y="217"/>
                  </a:lnTo>
                  <a:cubicBezTo>
                    <a:pt x="1515" y="67"/>
                    <a:pt x="1297" y="0"/>
                    <a:pt x="1085"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941273" y="3777849"/>
              <a:ext cx="55828" cy="38484"/>
            </a:xfrm>
            <a:custGeom>
              <a:avLst/>
              <a:gdLst/>
              <a:ahLst/>
              <a:cxnLst/>
              <a:rect l="l" t="t" r="r" b="b"/>
              <a:pathLst>
                <a:path w="1735" h="1196" extrusionOk="0">
                  <a:moveTo>
                    <a:pt x="938" y="0"/>
                  </a:moveTo>
                  <a:cubicBezTo>
                    <a:pt x="912" y="0"/>
                    <a:pt x="886" y="2"/>
                    <a:pt x="859" y="5"/>
                  </a:cubicBezTo>
                  <a:lnTo>
                    <a:pt x="759" y="21"/>
                  </a:lnTo>
                  <a:cubicBezTo>
                    <a:pt x="1" y="102"/>
                    <a:pt x="99" y="1195"/>
                    <a:pt x="814" y="1195"/>
                  </a:cubicBezTo>
                  <a:cubicBezTo>
                    <a:pt x="839" y="1195"/>
                    <a:pt x="866" y="1194"/>
                    <a:pt x="893" y="1191"/>
                  </a:cubicBezTo>
                  <a:lnTo>
                    <a:pt x="993" y="1174"/>
                  </a:lnTo>
                  <a:cubicBezTo>
                    <a:pt x="1735" y="1093"/>
                    <a:pt x="1652" y="0"/>
                    <a:pt x="938" y="0"/>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940726" y="3914410"/>
              <a:ext cx="55828" cy="38484"/>
            </a:xfrm>
            <a:custGeom>
              <a:avLst/>
              <a:gdLst/>
              <a:ahLst/>
              <a:cxnLst/>
              <a:rect l="l" t="t" r="r" b="b"/>
              <a:pathLst>
                <a:path w="1735" h="1196" extrusionOk="0">
                  <a:moveTo>
                    <a:pt x="922" y="0"/>
                  </a:moveTo>
                  <a:cubicBezTo>
                    <a:pt x="896" y="0"/>
                    <a:pt x="870" y="2"/>
                    <a:pt x="843" y="5"/>
                  </a:cubicBezTo>
                  <a:lnTo>
                    <a:pt x="759" y="21"/>
                  </a:lnTo>
                  <a:cubicBezTo>
                    <a:pt x="1" y="102"/>
                    <a:pt x="99" y="1195"/>
                    <a:pt x="799" y="1195"/>
                  </a:cubicBezTo>
                  <a:cubicBezTo>
                    <a:pt x="824" y="1195"/>
                    <a:pt x="850" y="1194"/>
                    <a:pt x="876" y="1191"/>
                  </a:cubicBezTo>
                  <a:lnTo>
                    <a:pt x="976" y="1174"/>
                  </a:lnTo>
                  <a:cubicBezTo>
                    <a:pt x="1735" y="1093"/>
                    <a:pt x="1636" y="0"/>
                    <a:pt x="922" y="0"/>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1108661" y="3883230"/>
              <a:ext cx="55667" cy="38002"/>
            </a:xfrm>
            <a:custGeom>
              <a:avLst/>
              <a:gdLst/>
              <a:ahLst/>
              <a:cxnLst/>
              <a:rect l="l" t="t" r="r" b="b"/>
              <a:pathLst>
                <a:path w="1730" h="1181" extrusionOk="0">
                  <a:moveTo>
                    <a:pt x="932" y="0"/>
                  </a:moveTo>
                  <a:cubicBezTo>
                    <a:pt x="907" y="0"/>
                    <a:pt x="881" y="2"/>
                    <a:pt x="854" y="4"/>
                  </a:cubicBezTo>
                  <a:lnTo>
                    <a:pt x="753" y="4"/>
                  </a:lnTo>
                  <a:cubicBezTo>
                    <a:pt x="0" y="101"/>
                    <a:pt x="92" y="1180"/>
                    <a:pt x="794" y="1180"/>
                  </a:cubicBezTo>
                  <a:cubicBezTo>
                    <a:pt x="824" y="1180"/>
                    <a:pt x="855" y="1178"/>
                    <a:pt x="887" y="1174"/>
                  </a:cubicBezTo>
                  <a:lnTo>
                    <a:pt x="987" y="1174"/>
                  </a:lnTo>
                  <a:cubicBezTo>
                    <a:pt x="1729" y="1093"/>
                    <a:pt x="1646" y="0"/>
                    <a:pt x="932" y="0"/>
                  </a:cubicBezTo>
                  <a:close/>
                </a:path>
              </a:pathLst>
            </a:custGeom>
            <a:solidFill>
              <a:srgbClr val="695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9"/>
          <p:cNvSpPr txBox="1">
            <a:spLocks noGrp="1"/>
          </p:cNvSpPr>
          <p:nvPr>
            <p:ph type="title"/>
          </p:nvPr>
        </p:nvSpPr>
        <p:spPr>
          <a:xfrm>
            <a:off x="560343" y="341155"/>
            <a:ext cx="7704000" cy="32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Methods analyzed</a:t>
            </a:r>
            <a:endParaRPr sz="3800" dirty="0"/>
          </a:p>
        </p:txBody>
      </p:sp>
      <p:sp>
        <p:nvSpPr>
          <p:cNvPr id="333" name="Google Shape;333;p29"/>
          <p:cNvSpPr txBox="1">
            <a:spLocks noGrp="1"/>
          </p:cNvSpPr>
          <p:nvPr>
            <p:ph type="body" idx="1"/>
          </p:nvPr>
        </p:nvSpPr>
        <p:spPr>
          <a:xfrm>
            <a:off x="197486" y="737028"/>
            <a:ext cx="7704000" cy="4283100"/>
          </a:xfrm>
          <a:prstGeom prst="rect">
            <a:avLst/>
          </a:prstGeom>
        </p:spPr>
        <p:txBody>
          <a:bodyPr spcFirstLastPara="1" wrap="square" lIns="91425" tIns="91425" rIns="91425" bIns="91425" anchor="ctr" anchorCtr="0">
            <a:noAutofit/>
          </a:bodyPr>
          <a:lstStyle/>
          <a:p>
            <a:pPr marL="628650" lvl="1" indent="-171450">
              <a:buFont typeface="Arial" panose="020B0604020202020204" pitchFamily="34" charset="0"/>
              <a:buChar char="•"/>
            </a:pPr>
            <a:r>
              <a:rPr lang="en-US" sz="1000" dirty="0"/>
              <a:t>Method 1 (Pairing Combination 1):  </a:t>
            </a:r>
          </a:p>
          <a:p>
            <a:pPr marL="1085850" lvl="2" indent="-171450">
              <a:lnSpc>
                <a:spcPct val="50000"/>
              </a:lnSpc>
              <a:buFont typeface="Arial" panose="020B0604020202020204" pitchFamily="34" charset="0"/>
              <a:buChar char="•"/>
            </a:pPr>
            <a:r>
              <a:rPr lang="en-US" sz="1000" dirty="0"/>
              <a:t>Algorithm (ALG): A1= Stochastic Gradient Descent</a:t>
            </a:r>
          </a:p>
          <a:p>
            <a:pPr marL="1085850" lvl="2" indent="-171450">
              <a:lnSpc>
                <a:spcPct val="50000"/>
              </a:lnSpc>
              <a:buFont typeface="Arial" panose="020B0604020202020204" pitchFamily="34" charset="0"/>
              <a:buChar char="•"/>
            </a:pPr>
            <a:r>
              <a:rPr lang="en-US" sz="1000" dirty="0"/>
              <a:t>Regularization (REG): R1 + R2</a:t>
            </a:r>
          </a:p>
          <a:p>
            <a:pPr marL="1543050" lvl="3" indent="-171450">
              <a:lnSpc>
                <a:spcPct val="50000"/>
              </a:lnSpc>
              <a:buFont typeface="Arial" panose="020B0604020202020204" pitchFamily="34" charset="0"/>
              <a:buChar char="•"/>
            </a:pPr>
            <a:r>
              <a:rPr lang="en-US" sz="1000" dirty="0"/>
              <a:t>R1= Penalty of Magnitudes</a:t>
            </a:r>
          </a:p>
          <a:p>
            <a:pPr marL="1543050" lvl="3" indent="-171450">
              <a:lnSpc>
                <a:spcPct val="50000"/>
              </a:lnSpc>
              <a:buFont typeface="Arial" panose="020B0604020202020204" pitchFamily="34" charset="0"/>
              <a:buChar char="•"/>
            </a:pPr>
            <a:r>
              <a:rPr lang="en-US" sz="1000" dirty="0"/>
              <a:t>R2= Bias and Intercepts</a:t>
            </a:r>
          </a:p>
          <a:p>
            <a:pPr marL="1085850" lvl="2" indent="-171450">
              <a:lnSpc>
                <a:spcPct val="50000"/>
              </a:lnSpc>
              <a:buFont typeface="Arial" panose="020B0604020202020204" pitchFamily="34" charset="0"/>
              <a:buChar char="•"/>
            </a:pPr>
            <a:r>
              <a:rPr lang="en-US" sz="1000" dirty="0"/>
              <a:t>Postprocessing (PP): P2= SVD with KNN </a:t>
            </a:r>
          </a:p>
          <a:p>
            <a:pPr marL="628650" lvl="1" indent="-171450">
              <a:lnSpc>
                <a:spcPct val="50000"/>
              </a:lnSpc>
              <a:buFont typeface="Arial" panose="020B0604020202020204" pitchFamily="34" charset="0"/>
              <a:buChar char="•"/>
            </a:pPr>
            <a:r>
              <a:rPr lang="en-US" sz="1000" dirty="0"/>
              <a:t>Method 2 (Pairing Combination 2): </a:t>
            </a:r>
          </a:p>
          <a:p>
            <a:pPr marL="1085850" lvl="2" indent="-171450">
              <a:lnSpc>
                <a:spcPct val="50000"/>
              </a:lnSpc>
              <a:buFont typeface="Arial" panose="020B0604020202020204" pitchFamily="34" charset="0"/>
              <a:buChar char="•"/>
            </a:pPr>
            <a:r>
              <a:rPr lang="en-US" sz="1000" dirty="0"/>
              <a:t>Algorithm (ALG): A2 = Gradient Descent with Probabilistic Assumptions</a:t>
            </a:r>
          </a:p>
          <a:p>
            <a:pPr marL="1085850" lvl="2" indent="-171450">
              <a:lnSpc>
                <a:spcPct val="50000"/>
              </a:lnSpc>
              <a:buFont typeface="Arial" panose="020B0604020202020204" pitchFamily="34" charset="0"/>
              <a:buChar char="•"/>
            </a:pPr>
            <a:r>
              <a:rPr lang="en-US" sz="1000" dirty="0"/>
              <a:t>Regularization (REG): None</a:t>
            </a:r>
          </a:p>
          <a:p>
            <a:pPr marL="1085850" lvl="2" indent="-171450">
              <a:lnSpc>
                <a:spcPct val="50000"/>
              </a:lnSpc>
              <a:buFont typeface="Arial" panose="020B0604020202020204" pitchFamily="34" charset="0"/>
              <a:buChar char="•"/>
            </a:pPr>
            <a:r>
              <a:rPr lang="en-US" sz="1000" dirty="0"/>
              <a:t>Postprocessing (PP): P2 = KNN</a:t>
            </a:r>
          </a:p>
          <a:p>
            <a:pPr marL="457200" lvl="1" indent="0">
              <a:lnSpc>
                <a:spcPct val="50000"/>
              </a:lnSpc>
              <a:buNone/>
            </a:pPr>
            <a:endParaRPr lang="en-US" sz="1000" dirty="0"/>
          </a:p>
          <a:p>
            <a:pPr marL="457200" lvl="1" indent="0" algn="ctr">
              <a:lnSpc>
                <a:spcPct val="50000"/>
              </a:lnSpc>
              <a:buNone/>
            </a:pPr>
            <a:r>
              <a:rPr lang="en-US" sz="1000" b="1" dirty="0"/>
              <a:t>Goal: (A1+R1+R2) vs A2 given P2 (Stochastic Gradient Descent + Penalty of Magnitudes+ Bias and Intercepts) </a:t>
            </a:r>
          </a:p>
          <a:p>
            <a:pPr marL="457200" lvl="1" indent="0" algn="ctr">
              <a:lnSpc>
                <a:spcPct val="50000"/>
              </a:lnSpc>
              <a:buNone/>
            </a:pPr>
            <a:r>
              <a:rPr lang="en-US" sz="1000" b="1" dirty="0"/>
              <a:t>Vs.</a:t>
            </a:r>
          </a:p>
          <a:p>
            <a:pPr marL="457200" lvl="1" indent="0" algn="ctr">
              <a:lnSpc>
                <a:spcPct val="50000"/>
              </a:lnSpc>
              <a:buNone/>
            </a:pPr>
            <a:r>
              <a:rPr lang="en-US" sz="1000" b="1" dirty="0"/>
              <a:t>A2 + P2 (Gradient Descent with Probabilistic Assumptions given KNN)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grpSp>
        <p:nvGrpSpPr>
          <p:cNvPr id="1253" name="Google Shape;1253;p34"/>
          <p:cNvGrpSpPr/>
          <p:nvPr/>
        </p:nvGrpSpPr>
        <p:grpSpPr>
          <a:xfrm>
            <a:off x="422506" y="2717138"/>
            <a:ext cx="8771225" cy="2021290"/>
            <a:chOff x="187550" y="2031275"/>
            <a:chExt cx="7180700" cy="1654625"/>
          </a:xfrm>
        </p:grpSpPr>
        <p:sp>
          <p:nvSpPr>
            <p:cNvPr id="1254" name="Google Shape;1254;p34"/>
            <p:cNvSpPr/>
            <p:nvPr/>
          </p:nvSpPr>
          <p:spPr>
            <a:xfrm>
              <a:off x="733975" y="2899025"/>
              <a:ext cx="6634275" cy="786875"/>
            </a:xfrm>
            <a:custGeom>
              <a:avLst/>
              <a:gdLst/>
              <a:ahLst/>
              <a:cxnLst/>
              <a:rect l="l" t="t" r="r" b="b"/>
              <a:pathLst>
                <a:path w="265371" h="31475" extrusionOk="0">
                  <a:moveTo>
                    <a:pt x="37225" y="17144"/>
                  </a:moveTo>
                  <a:cubicBezTo>
                    <a:pt x="41234" y="17830"/>
                    <a:pt x="52610" y="24388"/>
                    <a:pt x="52610" y="24388"/>
                  </a:cubicBezTo>
                  <a:cubicBezTo>
                    <a:pt x="68699" y="31474"/>
                    <a:pt x="93914" y="23456"/>
                    <a:pt x="103919" y="19729"/>
                  </a:cubicBezTo>
                  <a:cubicBezTo>
                    <a:pt x="107910" y="18234"/>
                    <a:pt x="111990" y="16986"/>
                    <a:pt x="116139" y="16001"/>
                  </a:cubicBezTo>
                  <a:cubicBezTo>
                    <a:pt x="167097" y="3939"/>
                    <a:pt x="174376" y="15157"/>
                    <a:pt x="179651" y="18902"/>
                  </a:cubicBezTo>
                  <a:cubicBezTo>
                    <a:pt x="193736" y="28872"/>
                    <a:pt x="265371" y="20221"/>
                    <a:pt x="265371" y="20221"/>
                  </a:cubicBezTo>
                  <a:lnTo>
                    <a:pt x="265371" y="5750"/>
                  </a:lnTo>
                  <a:cubicBezTo>
                    <a:pt x="265371" y="5750"/>
                    <a:pt x="196654" y="25144"/>
                    <a:pt x="182289" y="13188"/>
                  </a:cubicBezTo>
                  <a:cubicBezTo>
                    <a:pt x="166464" y="0"/>
                    <a:pt x="118988" y="10322"/>
                    <a:pt x="118988" y="10322"/>
                  </a:cubicBezTo>
                  <a:cubicBezTo>
                    <a:pt x="118988" y="10322"/>
                    <a:pt x="69543" y="23070"/>
                    <a:pt x="61402" y="19553"/>
                  </a:cubicBezTo>
                  <a:cubicBezTo>
                    <a:pt x="51836" y="15421"/>
                    <a:pt x="45067" y="11166"/>
                    <a:pt x="40302" y="10322"/>
                  </a:cubicBezTo>
                  <a:cubicBezTo>
                    <a:pt x="34147" y="9231"/>
                    <a:pt x="28995" y="13487"/>
                    <a:pt x="24740" y="14999"/>
                  </a:cubicBezTo>
                  <a:cubicBezTo>
                    <a:pt x="20731" y="16423"/>
                    <a:pt x="17338" y="16933"/>
                    <a:pt x="13100" y="16177"/>
                  </a:cubicBezTo>
                  <a:cubicBezTo>
                    <a:pt x="9161" y="15456"/>
                    <a:pt x="5504" y="15051"/>
                    <a:pt x="1882" y="17074"/>
                  </a:cubicBezTo>
                  <a:cubicBezTo>
                    <a:pt x="0" y="18146"/>
                    <a:pt x="1688" y="21047"/>
                    <a:pt x="3587" y="19992"/>
                  </a:cubicBezTo>
                  <a:cubicBezTo>
                    <a:pt x="6805" y="18181"/>
                    <a:pt x="10146" y="19078"/>
                    <a:pt x="13557" y="19658"/>
                  </a:cubicBezTo>
                  <a:cubicBezTo>
                    <a:pt x="16529" y="20203"/>
                    <a:pt x="19588" y="20063"/>
                    <a:pt x="22507" y="19271"/>
                  </a:cubicBezTo>
                  <a:cubicBezTo>
                    <a:pt x="25496" y="18463"/>
                    <a:pt x="28275" y="17566"/>
                    <a:pt x="31334" y="16986"/>
                  </a:cubicBezTo>
                  <a:cubicBezTo>
                    <a:pt x="33163" y="16634"/>
                    <a:pt x="35783" y="16880"/>
                    <a:pt x="37225" y="17144"/>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4"/>
            <p:cNvSpPr/>
            <p:nvPr/>
          </p:nvSpPr>
          <p:spPr>
            <a:xfrm>
              <a:off x="187550" y="2031275"/>
              <a:ext cx="1353525" cy="1436575"/>
            </a:xfrm>
            <a:custGeom>
              <a:avLst/>
              <a:gdLst/>
              <a:ahLst/>
              <a:cxnLst/>
              <a:rect l="l" t="t" r="r" b="b"/>
              <a:pathLst>
                <a:path w="54141" h="57463" extrusionOk="0">
                  <a:moveTo>
                    <a:pt x="38491" y="5821"/>
                  </a:moveTo>
                  <a:cubicBezTo>
                    <a:pt x="48074" y="10076"/>
                    <a:pt x="54141" y="19694"/>
                    <a:pt x="53859" y="30174"/>
                  </a:cubicBezTo>
                  <a:cubicBezTo>
                    <a:pt x="53596" y="40653"/>
                    <a:pt x="47037" y="49937"/>
                    <a:pt x="37243" y="53700"/>
                  </a:cubicBezTo>
                  <a:cubicBezTo>
                    <a:pt x="27466" y="57463"/>
                    <a:pt x="16371" y="54949"/>
                    <a:pt x="9162" y="47353"/>
                  </a:cubicBezTo>
                  <a:cubicBezTo>
                    <a:pt x="1935" y="39739"/>
                    <a:pt x="1" y="28538"/>
                    <a:pt x="4274" y="18955"/>
                  </a:cubicBezTo>
                  <a:cubicBezTo>
                    <a:pt x="10094" y="5873"/>
                    <a:pt x="25409" y="1"/>
                    <a:pt x="38491" y="5821"/>
                  </a:cubicBezTo>
                  <a:close/>
                </a:path>
              </a:pathLst>
            </a:custGeom>
            <a:solidFill>
              <a:srgbClr val="B3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4"/>
            <p:cNvSpPr/>
            <p:nvPr/>
          </p:nvSpPr>
          <p:spPr>
            <a:xfrm>
              <a:off x="347125" y="2229525"/>
              <a:ext cx="1078775" cy="1078775"/>
            </a:xfrm>
            <a:custGeom>
              <a:avLst/>
              <a:gdLst/>
              <a:ahLst/>
              <a:cxnLst/>
              <a:rect l="l" t="t" r="r" b="b"/>
              <a:pathLst>
                <a:path w="43151" h="43151" extrusionOk="0">
                  <a:moveTo>
                    <a:pt x="21558" y="43150"/>
                  </a:moveTo>
                  <a:cubicBezTo>
                    <a:pt x="9654" y="43150"/>
                    <a:pt x="1" y="33479"/>
                    <a:pt x="1" y="21558"/>
                  </a:cubicBezTo>
                  <a:cubicBezTo>
                    <a:pt x="1" y="9654"/>
                    <a:pt x="9654" y="1"/>
                    <a:pt x="21576" y="1"/>
                  </a:cubicBezTo>
                  <a:cubicBezTo>
                    <a:pt x="33497" y="1"/>
                    <a:pt x="43151" y="9654"/>
                    <a:pt x="43151" y="21575"/>
                  </a:cubicBezTo>
                  <a:cubicBezTo>
                    <a:pt x="43151" y="33497"/>
                    <a:pt x="33480" y="43150"/>
                    <a:pt x="21558" y="43150"/>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4"/>
            <p:cNvSpPr/>
            <p:nvPr/>
          </p:nvSpPr>
          <p:spPr>
            <a:xfrm>
              <a:off x="315475" y="2211950"/>
              <a:ext cx="1137250" cy="1106900"/>
            </a:xfrm>
            <a:custGeom>
              <a:avLst/>
              <a:gdLst/>
              <a:ahLst/>
              <a:cxnLst/>
              <a:rect l="l" t="t" r="r" b="b"/>
              <a:pathLst>
                <a:path w="45490" h="44276" extrusionOk="0">
                  <a:moveTo>
                    <a:pt x="22797" y="1389"/>
                  </a:moveTo>
                  <a:cubicBezTo>
                    <a:pt x="22812" y="1389"/>
                    <a:pt x="22827" y="1389"/>
                    <a:pt x="22842" y="1389"/>
                  </a:cubicBezTo>
                  <a:cubicBezTo>
                    <a:pt x="32091" y="1389"/>
                    <a:pt x="40232" y="7473"/>
                    <a:pt x="42852" y="16335"/>
                  </a:cubicBezTo>
                  <a:cubicBezTo>
                    <a:pt x="45489" y="25197"/>
                    <a:pt x="41973" y="34745"/>
                    <a:pt x="34218" y="39774"/>
                  </a:cubicBezTo>
                  <a:cubicBezTo>
                    <a:pt x="30739" y="42030"/>
                    <a:pt x="26779" y="43143"/>
                    <a:pt x="22834" y="43143"/>
                  </a:cubicBezTo>
                  <a:cubicBezTo>
                    <a:pt x="17987" y="43143"/>
                    <a:pt x="13163" y="41462"/>
                    <a:pt x="9285" y="38156"/>
                  </a:cubicBezTo>
                  <a:cubicBezTo>
                    <a:pt x="2251" y="32143"/>
                    <a:pt x="1" y="22243"/>
                    <a:pt x="3764" y="13786"/>
                  </a:cubicBezTo>
                  <a:cubicBezTo>
                    <a:pt x="7098" y="6256"/>
                    <a:pt x="14551" y="1389"/>
                    <a:pt x="22797" y="1389"/>
                  </a:cubicBezTo>
                  <a:close/>
                  <a:moveTo>
                    <a:pt x="22842" y="0"/>
                  </a:moveTo>
                  <a:cubicBezTo>
                    <a:pt x="10604" y="0"/>
                    <a:pt x="686" y="9917"/>
                    <a:pt x="686" y="22155"/>
                  </a:cubicBezTo>
                  <a:cubicBezTo>
                    <a:pt x="686" y="34376"/>
                    <a:pt x="10604" y="44275"/>
                    <a:pt x="22842" y="44275"/>
                  </a:cubicBezTo>
                  <a:cubicBezTo>
                    <a:pt x="35080" y="44275"/>
                    <a:pt x="44997" y="34376"/>
                    <a:pt x="44997" y="22155"/>
                  </a:cubicBezTo>
                  <a:cubicBezTo>
                    <a:pt x="44997" y="9917"/>
                    <a:pt x="35080" y="0"/>
                    <a:pt x="22842"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4"/>
            <p:cNvSpPr/>
            <p:nvPr/>
          </p:nvSpPr>
          <p:spPr>
            <a:xfrm>
              <a:off x="382725" y="2701200"/>
              <a:ext cx="365775" cy="382025"/>
            </a:xfrm>
            <a:custGeom>
              <a:avLst/>
              <a:gdLst/>
              <a:ahLst/>
              <a:cxnLst/>
              <a:rect l="l" t="t" r="r" b="b"/>
              <a:pathLst>
                <a:path w="14631" h="15281" extrusionOk="0">
                  <a:moveTo>
                    <a:pt x="10762" y="1425"/>
                  </a:moveTo>
                  <a:cubicBezTo>
                    <a:pt x="13118" y="2480"/>
                    <a:pt x="14630" y="4854"/>
                    <a:pt x="14560" y="7438"/>
                  </a:cubicBezTo>
                  <a:cubicBezTo>
                    <a:pt x="14490" y="10023"/>
                    <a:pt x="12872" y="12309"/>
                    <a:pt x="10463" y="13241"/>
                  </a:cubicBezTo>
                  <a:cubicBezTo>
                    <a:pt x="5135" y="15281"/>
                    <a:pt x="1" y="9882"/>
                    <a:pt x="2322" y="4678"/>
                  </a:cubicBezTo>
                  <a:cubicBezTo>
                    <a:pt x="3746" y="1442"/>
                    <a:pt x="7527" y="1"/>
                    <a:pt x="10762" y="1425"/>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4"/>
            <p:cNvSpPr/>
            <p:nvPr/>
          </p:nvSpPr>
          <p:spPr>
            <a:xfrm>
              <a:off x="566475" y="2287550"/>
              <a:ext cx="365775" cy="382475"/>
            </a:xfrm>
            <a:custGeom>
              <a:avLst/>
              <a:gdLst/>
              <a:ahLst/>
              <a:cxnLst/>
              <a:rect l="l" t="t" r="r" b="b"/>
              <a:pathLst>
                <a:path w="14631" h="15299" extrusionOk="0">
                  <a:moveTo>
                    <a:pt x="10762" y="1443"/>
                  </a:moveTo>
                  <a:cubicBezTo>
                    <a:pt x="13136" y="2498"/>
                    <a:pt x="14630" y="4871"/>
                    <a:pt x="14560" y="7456"/>
                  </a:cubicBezTo>
                  <a:cubicBezTo>
                    <a:pt x="14490" y="10041"/>
                    <a:pt x="12872" y="12327"/>
                    <a:pt x="10463" y="13259"/>
                  </a:cubicBezTo>
                  <a:cubicBezTo>
                    <a:pt x="5135" y="15298"/>
                    <a:pt x="1" y="9900"/>
                    <a:pt x="2322" y="4695"/>
                  </a:cubicBezTo>
                  <a:cubicBezTo>
                    <a:pt x="3764" y="1460"/>
                    <a:pt x="7544" y="1"/>
                    <a:pt x="10762" y="1443"/>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4"/>
            <p:cNvSpPr/>
            <p:nvPr/>
          </p:nvSpPr>
          <p:spPr>
            <a:xfrm>
              <a:off x="798150" y="2885825"/>
              <a:ext cx="365325" cy="382475"/>
            </a:xfrm>
            <a:custGeom>
              <a:avLst/>
              <a:gdLst/>
              <a:ahLst/>
              <a:cxnLst/>
              <a:rect l="l" t="t" r="r" b="b"/>
              <a:pathLst>
                <a:path w="14613" h="15299" extrusionOk="0">
                  <a:moveTo>
                    <a:pt x="10762" y="1442"/>
                  </a:moveTo>
                  <a:cubicBezTo>
                    <a:pt x="13118" y="2480"/>
                    <a:pt x="14612" y="4854"/>
                    <a:pt x="14542" y="7438"/>
                  </a:cubicBezTo>
                  <a:cubicBezTo>
                    <a:pt x="14489" y="10023"/>
                    <a:pt x="12872" y="12327"/>
                    <a:pt x="10445" y="13241"/>
                  </a:cubicBezTo>
                  <a:cubicBezTo>
                    <a:pt x="5135" y="15298"/>
                    <a:pt x="0" y="9882"/>
                    <a:pt x="2304" y="4678"/>
                  </a:cubicBezTo>
                  <a:cubicBezTo>
                    <a:pt x="3746" y="1442"/>
                    <a:pt x="7526" y="1"/>
                    <a:pt x="10762" y="1442"/>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4"/>
            <p:cNvSpPr/>
            <p:nvPr/>
          </p:nvSpPr>
          <p:spPr>
            <a:xfrm>
              <a:off x="981900" y="2472625"/>
              <a:ext cx="365750" cy="382025"/>
            </a:xfrm>
            <a:custGeom>
              <a:avLst/>
              <a:gdLst/>
              <a:ahLst/>
              <a:cxnLst/>
              <a:rect l="l" t="t" r="r" b="b"/>
              <a:pathLst>
                <a:path w="14630" h="15281" extrusionOk="0">
                  <a:moveTo>
                    <a:pt x="10761" y="1425"/>
                  </a:moveTo>
                  <a:cubicBezTo>
                    <a:pt x="13118" y="2480"/>
                    <a:pt x="14630" y="4853"/>
                    <a:pt x="14560" y="7438"/>
                  </a:cubicBezTo>
                  <a:cubicBezTo>
                    <a:pt x="14489" y="10023"/>
                    <a:pt x="12871" y="12309"/>
                    <a:pt x="10463" y="13241"/>
                  </a:cubicBezTo>
                  <a:cubicBezTo>
                    <a:pt x="5135" y="15280"/>
                    <a:pt x="0" y="9882"/>
                    <a:pt x="2321" y="4677"/>
                  </a:cubicBezTo>
                  <a:cubicBezTo>
                    <a:pt x="3746" y="1442"/>
                    <a:pt x="7526" y="0"/>
                    <a:pt x="10761" y="1425"/>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4"/>
            <p:cNvSpPr/>
            <p:nvPr/>
          </p:nvSpPr>
          <p:spPr>
            <a:xfrm>
              <a:off x="566925" y="2717025"/>
              <a:ext cx="195200" cy="296300"/>
            </a:xfrm>
            <a:custGeom>
              <a:avLst/>
              <a:gdLst/>
              <a:ahLst/>
              <a:cxnLst/>
              <a:rect l="l" t="t" r="r" b="b"/>
              <a:pathLst>
                <a:path w="7808" h="11852" extrusionOk="0">
                  <a:moveTo>
                    <a:pt x="176" y="282"/>
                  </a:moveTo>
                  <a:cubicBezTo>
                    <a:pt x="106" y="1460"/>
                    <a:pt x="0" y="2515"/>
                    <a:pt x="159" y="3693"/>
                  </a:cubicBezTo>
                  <a:cubicBezTo>
                    <a:pt x="299" y="4818"/>
                    <a:pt x="440" y="5979"/>
                    <a:pt x="880" y="7034"/>
                  </a:cubicBezTo>
                  <a:cubicBezTo>
                    <a:pt x="1337" y="8071"/>
                    <a:pt x="1724" y="9214"/>
                    <a:pt x="2462" y="10076"/>
                  </a:cubicBezTo>
                  <a:cubicBezTo>
                    <a:pt x="2867" y="10586"/>
                    <a:pt x="3306" y="11025"/>
                    <a:pt x="3799" y="11430"/>
                  </a:cubicBezTo>
                  <a:cubicBezTo>
                    <a:pt x="4027" y="11588"/>
                    <a:pt x="4256" y="11711"/>
                    <a:pt x="4502" y="11852"/>
                  </a:cubicBezTo>
                  <a:cubicBezTo>
                    <a:pt x="6858" y="10181"/>
                    <a:pt x="7808" y="7122"/>
                    <a:pt x="6788" y="4414"/>
                  </a:cubicBezTo>
                  <a:cubicBezTo>
                    <a:pt x="5785" y="1689"/>
                    <a:pt x="3060" y="1"/>
                    <a:pt x="194" y="282"/>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4"/>
            <p:cNvSpPr/>
            <p:nvPr/>
          </p:nvSpPr>
          <p:spPr>
            <a:xfrm>
              <a:off x="642100" y="2440100"/>
              <a:ext cx="295425" cy="204850"/>
            </a:xfrm>
            <a:custGeom>
              <a:avLst/>
              <a:gdLst/>
              <a:ahLst/>
              <a:cxnLst/>
              <a:rect l="l" t="t" r="r" b="b"/>
              <a:pathLst>
                <a:path w="11817" h="8194" extrusionOk="0">
                  <a:moveTo>
                    <a:pt x="10990" y="387"/>
                  </a:moveTo>
                  <a:cubicBezTo>
                    <a:pt x="10955" y="387"/>
                    <a:pt x="10920" y="387"/>
                    <a:pt x="10884" y="352"/>
                  </a:cubicBezTo>
                  <a:cubicBezTo>
                    <a:pt x="8862" y="0"/>
                    <a:pt x="6788" y="264"/>
                    <a:pt x="4924" y="1090"/>
                  </a:cubicBezTo>
                  <a:cubicBezTo>
                    <a:pt x="3904" y="1547"/>
                    <a:pt x="2954" y="2128"/>
                    <a:pt x="2093" y="2849"/>
                  </a:cubicBezTo>
                  <a:cubicBezTo>
                    <a:pt x="1319" y="3464"/>
                    <a:pt x="651" y="4167"/>
                    <a:pt x="53" y="4959"/>
                  </a:cubicBezTo>
                  <a:lnTo>
                    <a:pt x="0" y="4994"/>
                  </a:lnTo>
                  <a:cubicBezTo>
                    <a:pt x="1723" y="7315"/>
                    <a:pt x="4783" y="8194"/>
                    <a:pt x="7491" y="7139"/>
                  </a:cubicBezTo>
                  <a:cubicBezTo>
                    <a:pt x="10181" y="6084"/>
                    <a:pt x="11816" y="3359"/>
                    <a:pt x="11500" y="475"/>
                  </a:cubicBezTo>
                  <a:cubicBezTo>
                    <a:pt x="11342" y="422"/>
                    <a:pt x="11166" y="387"/>
                    <a:pt x="10990" y="387"/>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4"/>
            <p:cNvSpPr/>
            <p:nvPr/>
          </p:nvSpPr>
          <p:spPr>
            <a:xfrm>
              <a:off x="835525" y="2892425"/>
              <a:ext cx="292775" cy="197825"/>
            </a:xfrm>
            <a:custGeom>
              <a:avLst/>
              <a:gdLst/>
              <a:ahLst/>
              <a:cxnLst/>
              <a:rect l="l" t="t" r="r" b="b"/>
              <a:pathLst>
                <a:path w="11711" h="7913" extrusionOk="0">
                  <a:moveTo>
                    <a:pt x="387" y="7684"/>
                  </a:moveTo>
                  <a:cubicBezTo>
                    <a:pt x="967" y="7860"/>
                    <a:pt x="1583" y="7913"/>
                    <a:pt x="2198" y="7878"/>
                  </a:cubicBezTo>
                  <a:cubicBezTo>
                    <a:pt x="2849" y="7843"/>
                    <a:pt x="3640" y="7878"/>
                    <a:pt x="4255" y="7667"/>
                  </a:cubicBezTo>
                  <a:cubicBezTo>
                    <a:pt x="4748" y="7508"/>
                    <a:pt x="5310" y="7491"/>
                    <a:pt x="5767" y="7315"/>
                  </a:cubicBezTo>
                  <a:cubicBezTo>
                    <a:pt x="6189" y="7157"/>
                    <a:pt x="6858" y="6999"/>
                    <a:pt x="7262" y="6823"/>
                  </a:cubicBezTo>
                  <a:cubicBezTo>
                    <a:pt x="8264" y="6383"/>
                    <a:pt x="8845" y="5926"/>
                    <a:pt x="9706" y="5240"/>
                  </a:cubicBezTo>
                  <a:cubicBezTo>
                    <a:pt x="10480" y="4625"/>
                    <a:pt x="11148" y="3904"/>
                    <a:pt x="11711" y="3095"/>
                  </a:cubicBezTo>
                  <a:cubicBezTo>
                    <a:pt x="9970" y="827"/>
                    <a:pt x="6928" y="0"/>
                    <a:pt x="4273" y="1073"/>
                  </a:cubicBezTo>
                  <a:cubicBezTo>
                    <a:pt x="1618" y="2146"/>
                    <a:pt x="0" y="4836"/>
                    <a:pt x="299" y="7684"/>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4"/>
            <p:cNvSpPr/>
            <p:nvPr/>
          </p:nvSpPr>
          <p:spPr>
            <a:xfrm>
              <a:off x="1010900" y="2525375"/>
              <a:ext cx="200475" cy="295425"/>
            </a:xfrm>
            <a:custGeom>
              <a:avLst/>
              <a:gdLst/>
              <a:ahLst/>
              <a:cxnLst/>
              <a:rect l="l" t="t" r="r" b="b"/>
              <a:pathLst>
                <a:path w="8019" h="11817" extrusionOk="0">
                  <a:moveTo>
                    <a:pt x="7949" y="10287"/>
                  </a:moveTo>
                  <a:cubicBezTo>
                    <a:pt x="8019" y="9689"/>
                    <a:pt x="8019" y="9108"/>
                    <a:pt x="7949" y="8511"/>
                  </a:cubicBezTo>
                  <a:cubicBezTo>
                    <a:pt x="7808" y="7297"/>
                    <a:pt x="7509" y="6119"/>
                    <a:pt x="7034" y="4994"/>
                  </a:cubicBezTo>
                  <a:cubicBezTo>
                    <a:pt x="6542" y="3974"/>
                    <a:pt x="5944" y="3007"/>
                    <a:pt x="5258" y="2093"/>
                  </a:cubicBezTo>
                  <a:cubicBezTo>
                    <a:pt x="4713" y="1337"/>
                    <a:pt x="4186" y="440"/>
                    <a:pt x="3289" y="53"/>
                  </a:cubicBezTo>
                  <a:lnTo>
                    <a:pt x="3219" y="0"/>
                  </a:lnTo>
                  <a:cubicBezTo>
                    <a:pt x="898" y="1706"/>
                    <a:pt x="1" y="4748"/>
                    <a:pt x="1021" y="7438"/>
                  </a:cubicBezTo>
                  <a:cubicBezTo>
                    <a:pt x="2058" y="10146"/>
                    <a:pt x="4766" y="11816"/>
                    <a:pt x="7632" y="11517"/>
                  </a:cubicBezTo>
                  <a:cubicBezTo>
                    <a:pt x="7755" y="11113"/>
                    <a:pt x="7861" y="10709"/>
                    <a:pt x="7949" y="10287"/>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4"/>
            <p:cNvSpPr/>
            <p:nvPr/>
          </p:nvSpPr>
          <p:spPr>
            <a:xfrm>
              <a:off x="703625" y="2605825"/>
              <a:ext cx="327100" cy="342000"/>
            </a:xfrm>
            <a:custGeom>
              <a:avLst/>
              <a:gdLst/>
              <a:ahLst/>
              <a:cxnLst/>
              <a:rect l="l" t="t" r="r" b="b"/>
              <a:pathLst>
                <a:path w="13084" h="13680" extrusionOk="0">
                  <a:moveTo>
                    <a:pt x="9637" y="1284"/>
                  </a:moveTo>
                  <a:cubicBezTo>
                    <a:pt x="11747" y="2233"/>
                    <a:pt x="13083" y="4343"/>
                    <a:pt x="13030" y="6664"/>
                  </a:cubicBezTo>
                  <a:cubicBezTo>
                    <a:pt x="12978" y="8985"/>
                    <a:pt x="11518" y="11025"/>
                    <a:pt x="9355" y="11851"/>
                  </a:cubicBezTo>
                  <a:cubicBezTo>
                    <a:pt x="4608" y="13680"/>
                    <a:pt x="1" y="8844"/>
                    <a:pt x="2076" y="4185"/>
                  </a:cubicBezTo>
                  <a:cubicBezTo>
                    <a:pt x="3359" y="1301"/>
                    <a:pt x="6753" y="0"/>
                    <a:pt x="9637" y="1284"/>
                  </a:cubicBezTo>
                  <a:close/>
                </a:path>
              </a:pathLst>
            </a:custGeom>
            <a:solidFill>
              <a:srgbClr val="9D9D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4"/>
            <p:cNvSpPr/>
            <p:nvPr/>
          </p:nvSpPr>
          <p:spPr>
            <a:xfrm>
              <a:off x="795075" y="2687125"/>
              <a:ext cx="178500" cy="171475"/>
            </a:xfrm>
            <a:custGeom>
              <a:avLst/>
              <a:gdLst/>
              <a:ahLst/>
              <a:cxnLst/>
              <a:rect l="l" t="t" r="r" b="b"/>
              <a:pathLst>
                <a:path w="7140" h="6859" extrusionOk="0">
                  <a:moveTo>
                    <a:pt x="4818" y="652"/>
                  </a:moveTo>
                  <a:cubicBezTo>
                    <a:pt x="7139" y="1689"/>
                    <a:pt x="7051" y="5030"/>
                    <a:pt x="4678" y="5944"/>
                  </a:cubicBezTo>
                  <a:cubicBezTo>
                    <a:pt x="2304" y="6858"/>
                    <a:pt x="0" y="4432"/>
                    <a:pt x="1038" y="2093"/>
                  </a:cubicBezTo>
                  <a:cubicBezTo>
                    <a:pt x="1688" y="652"/>
                    <a:pt x="3376" y="1"/>
                    <a:pt x="4818" y="652"/>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8" name="Google Shape;1268;p34"/>
          <p:cNvSpPr txBox="1">
            <a:spLocks noGrp="1"/>
          </p:cNvSpPr>
          <p:nvPr>
            <p:ph type="title"/>
          </p:nvPr>
        </p:nvSpPr>
        <p:spPr>
          <a:xfrm>
            <a:off x="617427" y="216894"/>
            <a:ext cx="7704000" cy="4545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Timeline of Methods Used- Method 1</a:t>
            </a:r>
          </a:p>
        </p:txBody>
      </p:sp>
      <p:sp>
        <p:nvSpPr>
          <p:cNvPr id="1269" name="Google Shape;1269;p34"/>
          <p:cNvSpPr txBox="1">
            <a:spLocks noGrp="1"/>
          </p:cNvSpPr>
          <p:nvPr>
            <p:ph type="subTitle" idx="4294967295"/>
          </p:nvPr>
        </p:nvSpPr>
        <p:spPr>
          <a:xfrm>
            <a:off x="2751018" y="912491"/>
            <a:ext cx="2294573" cy="348879"/>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400" b="1" dirty="0"/>
              <a:t>Penalty of Magnitudes</a:t>
            </a:r>
            <a:endParaRPr sz="1400" b="1" dirty="0"/>
          </a:p>
        </p:txBody>
      </p:sp>
      <p:sp>
        <p:nvSpPr>
          <p:cNvPr id="1270" name="Google Shape;1270;p34"/>
          <p:cNvSpPr txBox="1">
            <a:spLocks noGrp="1"/>
          </p:cNvSpPr>
          <p:nvPr>
            <p:ph type="subTitle" idx="4294967295"/>
          </p:nvPr>
        </p:nvSpPr>
        <p:spPr>
          <a:xfrm>
            <a:off x="3584248" y="3594598"/>
            <a:ext cx="1944300" cy="619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b="1" dirty="0">
                <a:latin typeface="Bangers"/>
                <a:ea typeface="Bangers"/>
                <a:cs typeface="Bangers"/>
                <a:sym typeface="Bangers"/>
              </a:rPr>
              <a:t>Reg 1:</a:t>
            </a:r>
            <a:endParaRPr sz="2000" b="1" dirty="0">
              <a:latin typeface="Bangers"/>
              <a:ea typeface="Bangers"/>
              <a:cs typeface="Bangers"/>
              <a:sym typeface="Bangers"/>
            </a:endParaRPr>
          </a:p>
        </p:txBody>
      </p:sp>
      <p:sp>
        <p:nvSpPr>
          <p:cNvPr id="1271" name="Google Shape;1271;p34"/>
          <p:cNvSpPr txBox="1">
            <a:spLocks noGrp="1"/>
          </p:cNvSpPr>
          <p:nvPr>
            <p:ph type="subTitle" idx="4294967295"/>
          </p:nvPr>
        </p:nvSpPr>
        <p:spPr>
          <a:xfrm>
            <a:off x="5301803" y="1235220"/>
            <a:ext cx="1633200" cy="5715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1100" dirty="0"/>
              <a:t>1.</a:t>
            </a:r>
          </a:p>
          <a:p>
            <a:pPr marL="0" lvl="0" indent="0" rtl="0">
              <a:spcBef>
                <a:spcPts val="0"/>
              </a:spcBef>
              <a:spcAft>
                <a:spcPts val="1600"/>
              </a:spcAft>
              <a:buNone/>
            </a:pPr>
            <a:r>
              <a:rPr lang="en-US" sz="1100" dirty="0"/>
              <a:t>2.  </a:t>
            </a:r>
            <a:endParaRPr sz="1100" dirty="0"/>
          </a:p>
        </p:txBody>
      </p:sp>
      <p:sp>
        <p:nvSpPr>
          <p:cNvPr id="1272" name="Google Shape;1272;p34"/>
          <p:cNvSpPr txBox="1">
            <a:spLocks noGrp="1"/>
          </p:cNvSpPr>
          <p:nvPr>
            <p:ph type="subTitle" idx="4294967295"/>
          </p:nvPr>
        </p:nvSpPr>
        <p:spPr>
          <a:xfrm>
            <a:off x="5191753" y="914775"/>
            <a:ext cx="1944300" cy="46864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400" b="1" dirty="0"/>
              <a:t>Bias &amp; Intercepts</a:t>
            </a:r>
            <a:endParaRPr sz="1400" b="1" dirty="0"/>
          </a:p>
        </p:txBody>
      </p:sp>
      <p:cxnSp>
        <p:nvCxnSpPr>
          <p:cNvPr id="1273" name="Google Shape;1273;p34"/>
          <p:cNvCxnSpPr>
            <a:cxnSpLocks/>
            <a:endCxn id="1274" idx="0"/>
          </p:cNvCxnSpPr>
          <p:nvPr/>
        </p:nvCxnSpPr>
        <p:spPr>
          <a:xfrm flipH="1">
            <a:off x="5901279" y="2094787"/>
            <a:ext cx="430997" cy="1379950"/>
          </a:xfrm>
          <a:prstGeom prst="straightConnector1">
            <a:avLst/>
          </a:prstGeom>
          <a:noFill/>
          <a:ln w="19050" cap="flat" cmpd="sng">
            <a:solidFill>
              <a:srgbClr val="432918"/>
            </a:solidFill>
            <a:prstDash val="solid"/>
            <a:round/>
            <a:headEnd type="none" w="med" len="med"/>
            <a:tailEnd type="none" w="med" len="med"/>
          </a:ln>
        </p:spPr>
      </p:cxnSp>
      <p:sp>
        <p:nvSpPr>
          <p:cNvPr id="1274" name="Google Shape;1274;p34"/>
          <p:cNvSpPr txBox="1">
            <a:spLocks noGrp="1"/>
          </p:cNvSpPr>
          <p:nvPr>
            <p:ph type="subTitle" idx="4294967295"/>
          </p:nvPr>
        </p:nvSpPr>
        <p:spPr>
          <a:xfrm>
            <a:off x="4929129" y="3474737"/>
            <a:ext cx="1944300" cy="619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b="1" dirty="0">
                <a:latin typeface="Bangers"/>
                <a:ea typeface="Bangers"/>
                <a:cs typeface="Bangers"/>
                <a:sym typeface="Bangers"/>
              </a:rPr>
              <a:t>Reg 2:</a:t>
            </a:r>
            <a:endParaRPr sz="2000" b="1" dirty="0">
              <a:latin typeface="Bangers"/>
              <a:ea typeface="Bangers"/>
              <a:cs typeface="Bangers"/>
              <a:sym typeface="Bangers"/>
            </a:endParaRPr>
          </a:p>
        </p:txBody>
      </p:sp>
      <p:sp>
        <p:nvSpPr>
          <p:cNvPr id="1275" name="Google Shape;1275;p34"/>
          <p:cNvSpPr txBox="1">
            <a:spLocks noGrp="1"/>
          </p:cNvSpPr>
          <p:nvPr>
            <p:ph type="subTitle" idx="4294967295"/>
          </p:nvPr>
        </p:nvSpPr>
        <p:spPr>
          <a:xfrm>
            <a:off x="552670" y="1168617"/>
            <a:ext cx="1633200" cy="1188179"/>
          </a:xfrm>
          <a:prstGeom prst="rect">
            <a:avLst/>
          </a:prstGeom>
          <a:solidFill>
            <a:srgbClr val="F5EBDC"/>
          </a:solidFill>
        </p:spPr>
        <p:txBody>
          <a:bodyPr spcFirstLastPara="1" wrap="square" lIns="91425" tIns="91425" rIns="91425" bIns="91425" anchor="t" anchorCtr="0">
            <a:noAutofit/>
          </a:bodyPr>
          <a:lstStyle/>
          <a:p>
            <a:pPr marL="0" lvl="0" indent="0">
              <a:spcAft>
                <a:spcPts val="1600"/>
              </a:spcAft>
              <a:buNone/>
            </a:pPr>
            <a:r>
              <a:rPr lang="en-US" sz="1000" dirty="0"/>
              <a:t>1. </a:t>
            </a:r>
          </a:p>
          <a:p>
            <a:pPr marL="0" lvl="0" indent="0" algn="ctr">
              <a:spcAft>
                <a:spcPts val="1600"/>
              </a:spcAft>
              <a:buNone/>
            </a:pPr>
            <a:endParaRPr lang="en-US" sz="1000" dirty="0"/>
          </a:p>
          <a:p>
            <a:pPr marL="0" lvl="0" indent="0">
              <a:spcAft>
                <a:spcPts val="1600"/>
              </a:spcAft>
              <a:buNone/>
            </a:pPr>
            <a:r>
              <a:rPr lang="en-US" sz="1000" dirty="0"/>
              <a:t>2. </a:t>
            </a:r>
            <a:endParaRPr sz="1000" dirty="0"/>
          </a:p>
        </p:txBody>
      </p:sp>
      <p:sp>
        <p:nvSpPr>
          <p:cNvPr id="1276" name="Google Shape;1276;p34"/>
          <p:cNvSpPr txBox="1">
            <a:spLocks noGrp="1"/>
          </p:cNvSpPr>
          <p:nvPr>
            <p:ph type="subTitle" idx="4294967295"/>
          </p:nvPr>
        </p:nvSpPr>
        <p:spPr>
          <a:xfrm>
            <a:off x="0" y="888303"/>
            <a:ext cx="2740037" cy="17134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400" b="1" dirty="0"/>
              <a:t>Stochastic Gradient Descent</a:t>
            </a:r>
            <a:endParaRPr sz="1400" b="1" dirty="0"/>
          </a:p>
        </p:txBody>
      </p:sp>
      <p:cxnSp>
        <p:nvCxnSpPr>
          <p:cNvPr id="1277" name="Google Shape;1277;p34"/>
          <p:cNvCxnSpPr>
            <a:cxnSpLocks/>
            <a:stCxn id="1275" idx="2"/>
            <a:endCxn id="1278" idx="0"/>
          </p:cNvCxnSpPr>
          <p:nvPr/>
        </p:nvCxnSpPr>
        <p:spPr>
          <a:xfrm>
            <a:off x="1369270" y="2356796"/>
            <a:ext cx="1731901" cy="1243304"/>
          </a:xfrm>
          <a:prstGeom prst="straightConnector1">
            <a:avLst/>
          </a:prstGeom>
          <a:noFill/>
          <a:ln w="19050" cap="flat" cmpd="sng">
            <a:solidFill>
              <a:srgbClr val="432918"/>
            </a:solidFill>
            <a:prstDash val="solid"/>
            <a:round/>
            <a:headEnd type="none" w="med" len="med"/>
            <a:tailEnd type="none" w="med" len="med"/>
          </a:ln>
        </p:spPr>
      </p:cxnSp>
      <p:sp>
        <p:nvSpPr>
          <p:cNvPr id="1278" name="Google Shape;1278;p34"/>
          <p:cNvSpPr txBox="1">
            <a:spLocks noGrp="1"/>
          </p:cNvSpPr>
          <p:nvPr>
            <p:ph type="subTitle" idx="4294967295"/>
          </p:nvPr>
        </p:nvSpPr>
        <p:spPr>
          <a:xfrm>
            <a:off x="2129021" y="3600100"/>
            <a:ext cx="1944300" cy="619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b="1" dirty="0">
                <a:latin typeface="Bangers"/>
                <a:ea typeface="Bangers"/>
                <a:cs typeface="Bangers"/>
                <a:sym typeface="Bangers"/>
              </a:rPr>
              <a:t>ALG 1:</a:t>
            </a:r>
            <a:endParaRPr sz="2000" b="1" dirty="0">
              <a:latin typeface="Bangers"/>
              <a:ea typeface="Bangers"/>
              <a:cs typeface="Bangers"/>
              <a:sym typeface="Bangers"/>
            </a:endParaRPr>
          </a:p>
        </p:txBody>
      </p:sp>
      <p:sp>
        <p:nvSpPr>
          <p:cNvPr id="1279" name="Google Shape;1279;p34"/>
          <p:cNvSpPr txBox="1">
            <a:spLocks noGrp="1"/>
          </p:cNvSpPr>
          <p:nvPr>
            <p:ph type="subTitle" idx="4294967295"/>
          </p:nvPr>
        </p:nvSpPr>
        <p:spPr>
          <a:xfrm>
            <a:off x="2834929" y="1235220"/>
            <a:ext cx="1633200" cy="5715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1100" dirty="0"/>
              <a:t>1. </a:t>
            </a:r>
          </a:p>
          <a:p>
            <a:pPr marL="0" lvl="0" indent="0" rtl="0">
              <a:spcBef>
                <a:spcPts val="0"/>
              </a:spcBef>
              <a:spcAft>
                <a:spcPts val="1600"/>
              </a:spcAft>
              <a:buNone/>
            </a:pPr>
            <a:r>
              <a:rPr lang="en-US" sz="1100" dirty="0"/>
              <a:t>2. </a:t>
            </a:r>
          </a:p>
          <a:p>
            <a:pPr marL="0" lvl="0" indent="0" rtl="0">
              <a:spcBef>
                <a:spcPts val="0"/>
              </a:spcBef>
              <a:spcAft>
                <a:spcPts val="1600"/>
              </a:spcAft>
              <a:buNone/>
            </a:pPr>
            <a:endParaRPr sz="1100" dirty="0"/>
          </a:p>
        </p:txBody>
      </p:sp>
      <p:cxnSp>
        <p:nvCxnSpPr>
          <p:cNvPr id="1280" name="Google Shape;1280;p34"/>
          <p:cNvCxnSpPr>
            <a:cxnSpLocks/>
            <a:endCxn id="1270" idx="0"/>
          </p:cNvCxnSpPr>
          <p:nvPr/>
        </p:nvCxnSpPr>
        <p:spPr>
          <a:xfrm>
            <a:off x="4013828" y="2029051"/>
            <a:ext cx="542570" cy="1565547"/>
          </a:xfrm>
          <a:prstGeom prst="straightConnector1">
            <a:avLst/>
          </a:prstGeom>
          <a:noFill/>
          <a:ln w="19050" cap="flat" cmpd="sng">
            <a:solidFill>
              <a:srgbClr val="432918"/>
            </a:solidFill>
            <a:prstDash val="solid"/>
            <a:round/>
            <a:headEnd type="none" w="med" len="med"/>
            <a:tailEnd type="none" w="med" len="med"/>
          </a:ln>
        </p:spPr>
      </p:cxnSp>
      <p:sp>
        <p:nvSpPr>
          <p:cNvPr id="48" name="Google Shape;1274;p34">
            <a:extLst>
              <a:ext uri="{FF2B5EF4-FFF2-40B4-BE49-F238E27FC236}">
                <a16:creationId xmlns:a16="http://schemas.microsoft.com/office/drawing/2014/main" id="{EE556B58-372C-48D1-9C72-F1F28A05666D}"/>
              </a:ext>
            </a:extLst>
          </p:cNvPr>
          <p:cNvSpPr txBox="1">
            <a:spLocks/>
          </p:cNvSpPr>
          <p:nvPr/>
        </p:nvSpPr>
        <p:spPr>
          <a:xfrm>
            <a:off x="6538788" y="3768859"/>
            <a:ext cx="1944300" cy="61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Maitree Medium"/>
              <a:buChar char="●"/>
              <a:defRPr sz="1800" b="0" i="0" u="none" strike="noStrike" cap="none">
                <a:solidFill>
                  <a:schemeClr val="accent1"/>
                </a:solidFill>
                <a:latin typeface="Maitree Medium"/>
                <a:ea typeface="Maitree Medium"/>
                <a:cs typeface="Maitree Medium"/>
                <a:sym typeface="Maitree Medium"/>
              </a:defRPr>
            </a:lvl1pPr>
            <a:lvl2pPr marL="914400" marR="0" lvl="1"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2pPr>
            <a:lvl3pPr marL="1371600" marR="0" lvl="2"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3pPr>
            <a:lvl4pPr marL="1828800" marR="0" lvl="3"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4pPr>
            <a:lvl5pPr marL="2286000" marR="0" lvl="4"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5pPr>
            <a:lvl6pPr marL="2743200" marR="0" lvl="5"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6pPr>
            <a:lvl7pPr marL="3200400" marR="0" lvl="6"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7pPr>
            <a:lvl8pPr marL="3657600" marR="0" lvl="7"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8pPr>
            <a:lvl9pPr marL="4114800" marR="0" lvl="8" indent="-317500" algn="l" rtl="0">
              <a:lnSpc>
                <a:spcPct val="115000"/>
              </a:lnSpc>
              <a:spcBef>
                <a:spcPts val="1600"/>
              </a:spcBef>
              <a:spcAft>
                <a:spcPts val="160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9pPr>
          </a:lstStyle>
          <a:p>
            <a:pPr marL="0" indent="0" algn="ctr">
              <a:spcAft>
                <a:spcPts val="1600"/>
              </a:spcAft>
              <a:buFont typeface="Maitree Medium"/>
              <a:buNone/>
            </a:pPr>
            <a:r>
              <a:rPr lang="en-US" sz="2000" b="1" dirty="0">
                <a:latin typeface="Bangers"/>
                <a:ea typeface="Bangers"/>
                <a:cs typeface="Bangers"/>
                <a:sym typeface="Bangers"/>
              </a:rPr>
              <a:t>PP:</a:t>
            </a:r>
          </a:p>
        </p:txBody>
      </p:sp>
      <p:cxnSp>
        <p:nvCxnSpPr>
          <p:cNvPr id="49" name="Google Shape;1273;p34">
            <a:extLst>
              <a:ext uri="{FF2B5EF4-FFF2-40B4-BE49-F238E27FC236}">
                <a16:creationId xmlns:a16="http://schemas.microsoft.com/office/drawing/2014/main" id="{F9F1FA49-FD84-4E37-974C-1600E31D8C9C}"/>
              </a:ext>
            </a:extLst>
          </p:cNvPr>
          <p:cNvCxnSpPr>
            <a:cxnSpLocks/>
          </p:cNvCxnSpPr>
          <p:nvPr/>
        </p:nvCxnSpPr>
        <p:spPr>
          <a:xfrm flipH="1">
            <a:off x="7429755" y="2089733"/>
            <a:ext cx="828332" cy="1733046"/>
          </a:xfrm>
          <a:prstGeom prst="straightConnector1">
            <a:avLst/>
          </a:prstGeom>
          <a:noFill/>
          <a:ln w="19050" cap="flat" cmpd="sng">
            <a:solidFill>
              <a:srgbClr val="432918"/>
            </a:solidFill>
            <a:prstDash val="solid"/>
            <a:round/>
            <a:headEnd type="none" w="med" len="med"/>
            <a:tailEnd type="none" w="med" len="med"/>
          </a:ln>
        </p:spPr>
      </p:cxnSp>
      <p:sp>
        <p:nvSpPr>
          <p:cNvPr id="52" name="Google Shape;1272;p34">
            <a:extLst>
              <a:ext uri="{FF2B5EF4-FFF2-40B4-BE49-F238E27FC236}">
                <a16:creationId xmlns:a16="http://schemas.microsoft.com/office/drawing/2014/main" id="{B6025853-E66C-44EB-8C26-1FA88A639E50}"/>
              </a:ext>
            </a:extLst>
          </p:cNvPr>
          <p:cNvSpPr txBox="1">
            <a:spLocks/>
          </p:cNvSpPr>
          <p:nvPr/>
        </p:nvSpPr>
        <p:spPr>
          <a:xfrm>
            <a:off x="7380922" y="892807"/>
            <a:ext cx="1633200" cy="4686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Maitree Medium"/>
              <a:buChar char="●"/>
              <a:defRPr sz="1800" b="0" i="0" u="none" strike="noStrike" cap="none">
                <a:solidFill>
                  <a:schemeClr val="accent1"/>
                </a:solidFill>
                <a:latin typeface="Maitree Medium"/>
                <a:ea typeface="Maitree Medium"/>
                <a:cs typeface="Maitree Medium"/>
                <a:sym typeface="Maitree Medium"/>
              </a:defRPr>
            </a:lvl1pPr>
            <a:lvl2pPr marL="914400" marR="0" lvl="1"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2pPr>
            <a:lvl3pPr marL="1371600" marR="0" lvl="2"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3pPr>
            <a:lvl4pPr marL="1828800" marR="0" lvl="3"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4pPr>
            <a:lvl5pPr marL="2286000" marR="0" lvl="4"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5pPr>
            <a:lvl6pPr marL="2743200" marR="0" lvl="5"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6pPr>
            <a:lvl7pPr marL="3200400" marR="0" lvl="6"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7pPr>
            <a:lvl8pPr marL="3657600" marR="0" lvl="7"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8pPr>
            <a:lvl9pPr marL="4114800" marR="0" lvl="8" indent="-317500" algn="l" rtl="0">
              <a:lnSpc>
                <a:spcPct val="115000"/>
              </a:lnSpc>
              <a:spcBef>
                <a:spcPts val="1600"/>
              </a:spcBef>
              <a:spcAft>
                <a:spcPts val="160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9pPr>
          </a:lstStyle>
          <a:p>
            <a:pPr marL="0" indent="0" algn="ctr">
              <a:spcAft>
                <a:spcPts val="1600"/>
              </a:spcAft>
              <a:buFont typeface="Maitree Medium"/>
              <a:buNone/>
            </a:pPr>
            <a:r>
              <a:rPr lang="en-US" sz="1400" b="1" dirty="0"/>
              <a:t>SVD with KNN:</a:t>
            </a:r>
          </a:p>
        </p:txBody>
      </p:sp>
      <p:pic>
        <p:nvPicPr>
          <p:cNvPr id="24" name="Picture 23">
            <a:extLst>
              <a:ext uri="{FF2B5EF4-FFF2-40B4-BE49-F238E27FC236}">
                <a16:creationId xmlns:a16="http://schemas.microsoft.com/office/drawing/2014/main" id="{90253B24-4FCC-4EC6-BA43-A5EE938154A1}"/>
              </a:ext>
            </a:extLst>
          </p:cNvPr>
          <p:cNvPicPr>
            <a:picLocks noChangeAspect="1"/>
          </p:cNvPicPr>
          <p:nvPr/>
        </p:nvPicPr>
        <p:blipFill>
          <a:blip r:embed="rId3"/>
          <a:stretch>
            <a:fillRect/>
          </a:stretch>
        </p:blipFill>
        <p:spPr>
          <a:xfrm>
            <a:off x="900268" y="1204633"/>
            <a:ext cx="1466850" cy="495300"/>
          </a:xfrm>
          <a:prstGeom prst="rect">
            <a:avLst/>
          </a:prstGeom>
          <a:solidFill>
            <a:srgbClr val="F5EBDC"/>
          </a:solidFill>
        </p:spPr>
      </p:pic>
      <p:pic>
        <p:nvPicPr>
          <p:cNvPr id="29" name="Picture 28">
            <a:extLst>
              <a:ext uri="{FF2B5EF4-FFF2-40B4-BE49-F238E27FC236}">
                <a16:creationId xmlns:a16="http://schemas.microsoft.com/office/drawing/2014/main" id="{FFF1E238-6FBE-45E1-8084-C4DE659454BF}"/>
              </a:ext>
            </a:extLst>
          </p:cNvPr>
          <p:cNvPicPr>
            <a:picLocks noChangeAspect="1"/>
          </p:cNvPicPr>
          <p:nvPr/>
        </p:nvPicPr>
        <p:blipFill>
          <a:blip r:embed="rId4"/>
          <a:stretch>
            <a:fillRect/>
          </a:stretch>
        </p:blipFill>
        <p:spPr>
          <a:xfrm>
            <a:off x="786597" y="1874699"/>
            <a:ext cx="1690868" cy="382706"/>
          </a:xfrm>
          <a:prstGeom prst="rect">
            <a:avLst/>
          </a:prstGeom>
        </p:spPr>
      </p:pic>
      <p:pic>
        <p:nvPicPr>
          <p:cNvPr id="31" name="Picture 30">
            <a:extLst>
              <a:ext uri="{FF2B5EF4-FFF2-40B4-BE49-F238E27FC236}">
                <a16:creationId xmlns:a16="http://schemas.microsoft.com/office/drawing/2014/main" id="{765E13E0-D6DA-49A8-BE4B-38769497EE4A}"/>
              </a:ext>
            </a:extLst>
          </p:cNvPr>
          <p:cNvPicPr>
            <a:picLocks noChangeAspect="1"/>
          </p:cNvPicPr>
          <p:nvPr/>
        </p:nvPicPr>
        <p:blipFill>
          <a:blip r:embed="rId5"/>
          <a:stretch>
            <a:fillRect/>
          </a:stretch>
        </p:blipFill>
        <p:spPr>
          <a:xfrm>
            <a:off x="3101171" y="1234756"/>
            <a:ext cx="800100" cy="333375"/>
          </a:xfrm>
          <a:prstGeom prst="rect">
            <a:avLst/>
          </a:prstGeom>
        </p:spPr>
      </p:pic>
      <p:pic>
        <p:nvPicPr>
          <p:cNvPr id="33" name="Picture 32">
            <a:extLst>
              <a:ext uri="{FF2B5EF4-FFF2-40B4-BE49-F238E27FC236}">
                <a16:creationId xmlns:a16="http://schemas.microsoft.com/office/drawing/2014/main" id="{5974D4E6-9683-4636-9865-B157B33551B6}"/>
              </a:ext>
            </a:extLst>
          </p:cNvPr>
          <p:cNvPicPr>
            <a:picLocks noChangeAspect="1"/>
          </p:cNvPicPr>
          <p:nvPr/>
        </p:nvPicPr>
        <p:blipFill>
          <a:blip r:embed="rId6"/>
          <a:stretch>
            <a:fillRect/>
          </a:stretch>
        </p:blipFill>
        <p:spPr>
          <a:xfrm>
            <a:off x="3103241" y="1680423"/>
            <a:ext cx="1768465" cy="273026"/>
          </a:xfrm>
          <a:prstGeom prst="rect">
            <a:avLst/>
          </a:prstGeom>
        </p:spPr>
      </p:pic>
      <p:pic>
        <p:nvPicPr>
          <p:cNvPr id="38" name="Picture 37">
            <a:extLst>
              <a:ext uri="{FF2B5EF4-FFF2-40B4-BE49-F238E27FC236}">
                <a16:creationId xmlns:a16="http://schemas.microsoft.com/office/drawing/2014/main" id="{02AB4609-9044-4077-9B33-BC6AE56959C8}"/>
              </a:ext>
            </a:extLst>
          </p:cNvPr>
          <p:cNvPicPr>
            <a:picLocks noChangeAspect="1"/>
          </p:cNvPicPr>
          <p:nvPr/>
        </p:nvPicPr>
        <p:blipFill>
          <a:blip r:embed="rId7"/>
          <a:stretch>
            <a:fillRect/>
          </a:stretch>
        </p:blipFill>
        <p:spPr>
          <a:xfrm>
            <a:off x="5573908" y="1269611"/>
            <a:ext cx="1533525" cy="276225"/>
          </a:xfrm>
          <a:prstGeom prst="rect">
            <a:avLst/>
          </a:prstGeom>
        </p:spPr>
      </p:pic>
      <p:pic>
        <p:nvPicPr>
          <p:cNvPr id="40" name="Picture 39">
            <a:extLst>
              <a:ext uri="{FF2B5EF4-FFF2-40B4-BE49-F238E27FC236}">
                <a16:creationId xmlns:a16="http://schemas.microsoft.com/office/drawing/2014/main" id="{8439301E-2E96-4C17-ABF2-8CF3348EC161}"/>
              </a:ext>
            </a:extLst>
          </p:cNvPr>
          <p:cNvPicPr>
            <a:picLocks noChangeAspect="1"/>
          </p:cNvPicPr>
          <p:nvPr/>
        </p:nvPicPr>
        <p:blipFill>
          <a:blip r:embed="rId8"/>
          <a:stretch>
            <a:fillRect/>
          </a:stretch>
        </p:blipFill>
        <p:spPr>
          <a:xfrm>
            <a:off x="5594606" y="1665310"/>
            <a:ext cx="1448920" cy="381586"/>
          </a:xfrm>
          <a:prstGeom prst="rect">
            <a:avLst/>
          </a:prstGeom>
        </p:spPr>
      </p:pic>
      <p:sp>
        <p:nvSpPr>
          <p:cNvPr id="82" name="Google Shape;1271;p34">
            <a:extLst>
              <a:ext uri="{FF2B5EF4-FFF2-40B4-BE49-F238E27FC236}">
                <a16:creationId xmlns:a16="http://schemas.microsoft.com/office/drawing/2014/main" id="{A973E97F-B8A3-44D9-B20C-E3F67973D10A}"/>
              </a:ext>
            </a:extLst>
          </p:cNvPr>
          <p:cNvSpPr txBox="1">
            <a:spLocks/>
          </p:cNvSpPr>
          <p:nvPr/>
        </p:nvSpPr>
        <p:spPr>
          <a:xfrm>
            <a:off x="7371237" y="1174728"/>
            <a:ext cx="1633200" cy="57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Maitree Medium"/>
              <a:buChar char="●"/>
              <a:defRPr sz="1800" b="0" i="0" u="none" strike="noStrike" cap="none">
                <a:solidFill>
                  <a:schemeClr val="accent1"/>
                </a:solidFill>
                <a:latin typeface="Maitree Medium"/>
                <a:ea typeface="Maitree Medium"/>
                <a:cs typeface="Maitree Medium"/>
                <a:sym typeface="Maitree Medium"/>
              </a:defRPr>
            </a:lvl1pPr>
            <a:lvl2pPr marL="914400" marR="0" lvl="1"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2pPr>
            <a:lvl3pPr marL="1371600" marR="0" lvl="2"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3pPr>
            <a:lvl4pPr marL="1828800" marR="0" lvl="3"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4pPr>
            <a:lvl5pPr marL="2286000" marR="0" lvl="4"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5pPr>
            <a:lvl6pPr marL="2743200" marR="0" lvl="5"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6pPr>
            <a:lvl7pPr marL="3200400" marR="0" lvl="6"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7pPr>
            <a:lvl8pPr marL="3657600" marR="0" lvl="7"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8pPr>
            <a:lvl9pPr marL="4114800" marR="0" lvl="8" indent="-317500" algn="l" rtl="0">
              <a:lnSpc>
                <a:spcPct val="115000"/>
              </a:lnSpc>
              <a:spcBef>
                <a:spcPts val="1600"/>
              </a:spcBef>
              <a:spcAft>
                <a:spcPts val="160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9pPr>
          </a:lstStyle>
          <a:p>
            <a:pPr marL="0" indent="0">
              <a:spcAft>
                <a:spcPts val="1600"/>
              </a:spcAft>
              <a:buFont typeface="Maitree Medium"/>
              <a:buNone/>
            </a:pPr>
            <a:r>
              <a:rPr lang="en-US" sz="1100" dirty="0"/>
              <a:t>1.</a:t>
            </a:r>
          </a:p>
          <a:p>
            <a:pPr marL="0" indent="0">
              <a:spcAft>
                <a:spcPts val="1600"/>
              </a:spcAft>
              <a:buFont typeface="Maitree Medium"/>
              <a:buNone/>
            </a:pPr>
            <a:r>
              <a:rPr lang="en-US" sz="1100" dirty="0"/>
              <a:t>2.   </a:t>
            </a:r>
          </a:p>
        </p:txBody>
      </p:sp>
      <p:pic>
        <p:nvPicPr>
          <p:cNvPr id="45" name="Picture 44">
            <a:extLst>
              <a:ext uri="{FF2B5EF4-FFF2-40B4-BE49-F238E27FC236}">
                <a16:creationId xmlns:a16="http://schemas.microsoft.com/office/drawing/2014/main" id="{2CB38D85-1622-4BA9-A502-8D6BE5AE4C34}"/>
              </a:ext>
            </a:extLst>
          </p:cNvPr>
          <p:cNvPicPr>
            <a:picLocks noChangeAspect="1"/>
          </p:cNvPicPr>
          <p:nvPr/>
        </p:nvPicPr>
        <p:blipFill>
          <a:blip r:embed="rId9"/>
          <a:stretch>
            <a:fillRect/>
          </a:stretch>
        </p:blipFill>
        <p:spPr>
          <a:xfrm>
            <a:off x="7636745" y="1237315"/>
            <a:ext cx="1472269" cy="346833"/>
          </a:xfrm>
          <a:prstGeom prst="rect">
            <a:avLst/>
          </a:prstGeom>
        </p:spPr>
      </p:pic>
      <p:pic>
        <p:nvPicPr>
          <p:cNvPr id="46" name="Picture 45">
            <a:extLst>
              <a:ext uri="{FF2B5EF4-FFF2-40B4-BE49-F238E27FC236}">
                <a16:creationId xmlns:a16="http://schemas.microsoft.com/office/drawing/2014/main" id="{059374E1-547C-4F37-8F3A-5E7D9A925F7C}"/>
              </a:ext>
            </a:extLst>
          </p:cNvPr>
          <p:cNvPicPr>
            <a:picLocks noChangeAspect="1"/>
          </p:cNvPicPr>
          <p:nvPr/>
        </p:nvPicPr>
        <p:blipFill>
          <a:blip r:embed="rId10"/>
          <a:stretch>
            <a:fillRect/>
          </a:stretch>
        </p:blipFill>
        <p:spPr>
          <a:xfrm>
            <a:off x="7657903" y="1622880"/>
            <a:ext cx="1346128" cy="4174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grpSp>
        <p:nvGrpSpPr>
          <p:cNvPr id="1253" name="Google Shape;1253;p34"/>
          <p:cNvGrpSpPr/>
          <p:nvPr/>
        </p:nvGrpSpPr>
        <p:grpSpPr>
          <a:xfrm>
            <a:off x="422506" y="2717138"/>
            <a:ext cx="8771225" cy="2021290"/>
            <a:chOff x="187550" y="2031275"/>
            <a:chExt cx="7180700" cy="1654625"/>
          </a:xfrm>
        </p:grpSpPr>
        <p:sp>
          <p:nvSpPr>
            <p:cNvPr id="1254" name="Google Shape;1254;p34"/>
            <p:cNvSpPr/>
            <p:nvPr/>
          </p:nvSpPr>
          <p:spPr>
            <a:xfrm>
              <a:off x="733975" y="2899025"/>
              <a:ext cx="6634275" cy="786875"/>
            </a:xfrm>
            <a:custGeom>
              <a:avLst/>
              <a:gdLst/>
              <a:ahLst/>
              <a:cxnLst/>
              <a:rect l="l" t="t" r="r" b="b"/>
              <a:pathLst>
                <a:path w="265371" h="31475" extrusionOk="0">
                  <a:moveTo>
                    <a:pt x="37225" y="17144"/>
                  </a:moveTo>
                  <a:cubicBezTo>
                    <a:pt x="41234" y="17830"/>
                    <a:pt x="52610" y="24388"/>
                    <a:pt x="52610" y="24388"/>
                  </a:cubicBezTo>
                  <a:cubicBezTo>
                    <a:pt x="68699" y="31474"/>
                    <a:pt x="93914" y="23456"/>
                    <a:pt x="103919" y="19729"/>
                  </a:cubicBezTo>
                  <a:cubicBezTo>
                    <a:pt x="107910" y="18234"/>
                    <a:pt x="111990" y="16986"/>
                    <a:pt x="116139" y="16001"/>
                  </a:cubicBezTo>
                  <a:cubicBezTo>
                    <a:pt x="167097" y="3939"/>
                    <a:pt x="174376" y="15157"/>
                    <a:pt x="179651" y="18902"/>
                  </a:cubicBezTo>
                  <a:cubicBezTo>
                    <a:pt x="193736" y="28872"/>
                    <a:pt x="265371" y="20221"/>
                    <a:pt x="265371" y="20221"/>
                  </a:cubicBezTo>
                  <a:lnTo>
                    <a:pt x="265371" y="5750"/>
                  </a:lnTo>
                  <a:cubicBezTo>
                    <a:pt x="265371" y="5750"/>
                    <a:pt x="196654" y="25144"/>
                    <a:pt x="182289" y="13188"/>
                  </a:cubicBezTo>
                  <a:cubicBezTo>
                    <a:pt x="166464" y="0"/>
                    <a:pt x="118988" y="10322"/>
                    <a:pt x="118988" y="10322"/>
                  </a:cubicBezTo>
                  <a:cubicBezTo>
                    <a:pt x="118988" y="10322"/>
                    <a:pt x="69543" y="23070"/>
                    <a:pt x="61402" y="19553"/>
                  </a:cubicBezTo>
                  <a:cubicBezTo>
                    <a:pt x="51836" y="15421"/>
                    <a:pt x="45067" y="11166"/>
                    <a:pt x="40302" y="10322"/>
                  </a:cubicBezTo>
                  <a:cubicBezTo>
                    <a:pt x="34147" y="9231"/>
                    <a:pt x="28995" y="13487"/>
                    <a:pt x="24740" y="14999"/>
                  </a:cubicBezTo>
                  <a:cubicBezTo>
                    <a:pt x="20731" y="16423"/>
                    <a:pt x="17338" y="16933"/>
                    <a:pt x="13100" y="16177"/>
                  </a:cubicBezTo>
                  <a:cubicBezTo>
                    <a:pt x="9161" y="15456"/>
                    <a:pt x="5504" y="15051"/>
                    <a:pt x="1882" y="17074"/>
                  </a:cubicBezTo>
                  <a:cubicBezTo>
                    <a:pt x="0" y="18146"/>
                    <a:pt x="1688" y="21047"/>
                    <a:pt x="3587" y="19992"/>
                  </a:cubicBezTo>
                  <a:cubicBezTo>
                    <a:pt x="6805" y="18181"/>
                    <a:pt x="10146" y="19078"/>
                    <a:pt x="13557" y="19658"/>
                  </a:cubicBezTo>
                  <a:cubicBezTo>
                    <a:pt x="16529" y="20203"/>
                    <a:pt x="19588" y="20063"/>
                    <a:pt x="22507" y="19271"/>
                  </a:cubicBezTo>
                  <a:cubicBezTo>
                    <a:pt x="25496" y="18463"/>
                    <a:pt x="28275" y="17566"/>
                    <a:pt x="31334" y="16986"/>
                  </a:cubicBezTo>
                  <a:cubicBezTo>
                    <a:pt x="33163" y="16634"/>
                    <a:pt x="35783" y="16880"/>
                    <a:pt x="37225" y="17144"/>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4"/>
            <p:cNvSpPr/>
            <p:nvPr/>
          </p:nvSpPr>
          <p:spPr>
            <a:xfrm>
              <a:off x="187550" y="2031275"/>
              <a:ext cx="1353525" cy="1436575"/>
            </a:xfrm>
            <a:custGeom>
              <a:avLst/>
              <a:gdLst/>
              <a:ahLst/>
              <a:cxnLst/>
              <a:rect l="l" t="t" r="r" b="b"/>
              <a:pathLst>
                <a:path w="54141" h="57463" extrusionOk="0">
                  <a:moveTo>
                    <a:pt x="38491" y="5821"/>
                  </a:moveTo>
                  <a:cubicBezTo>
                    <a:pt x="48074" y="10076"/>
                    <a:pt x="54141" y="19694"/>
                    <a:pt x="53859" y="30174"/>
                  </a:cubicBezTo>
                  <a:cubicBezTo>
                    <a:pt x="53596" y="40653"/>
                    <a:pt x="47037" y="49937"/>
                    <a:pt x="37243" y="53700"/>
                  </a:cubicBezTo>
                  <a:cubicBezTo>
                    <a:pt x="27466" y="57463"/>
                    <a:pt x="16371" y="54949"/>
                    <a:pt x="9162" y="47353"/>
                  </a:cubicBezTo>
                  <a:cubicBezTo>
                    <a:pt x="1935" y="39739"/>
                    <a:pt x="1" y="28538"/>
                    <a:pt x="4274" y="18955"/>
                  </a:cubicBezTo>
                  <a:cubicBezTo>
                    <a:pt x="10094" y="5873"/>
                    <a:pt x="25409" y="1"/>
                    <a:pt x="38491" y="5821"/>
                  </a:cubicBezTo>
                  <a:close/>
                </a:path>
              </a:pathLst>
            </a:custGeom>
            <a:solidFill>
              <a:srgbClr val="B3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4"/>
            <p:cNvSpPr/>
            <p:nvPr/>
          </p:nvSpPr>
          <p:spPr>
            <a:xfrm>
              <a:off x="347125" y="2229525"/>
              <a:ext cx="1078775" cy="1078775"/>
            </a:xfrm>
            <a:custGeom>
              <a:avLst/>
              <a:gdLst/>
              <a:ahLst/>
              <a:cxnLst/>
              <a:rect l="l" t="t" r="r" b="b"/>
              <a:pathLst>
                <a:path w="43151" h="43151" extrusionOk="0">
                  <a:moveTo>
                    <a:pt x="21558" y="43150"/>
                  </a:moveTo>
                  <a:cubicBezTo>
                    <a:pt x="9654" y="43150"/>
                    <a:pt x="1" y="33479"/>
                    <a:pt x="1" y="21558"/>
                  </a:cubicBezTo>
                  <a:cubicBezTo>
                    <a:pt x="1" y="9654"/>
                    <a:pt x="9654" y="1"/>
                    <a:pt x="21576" y="1"/>
                  </a:cubicBezTo>
                  <a:cubicBezTo>
                    <a:pt x="33497" y="1"/>
                    <a:pt x="43151" y="9654"/>
                    <a:pt x="43151" y="21575"/>
                  </a:cubicBezTo>
                  <a:cubicBezTo>
                    <a:pt x="43151" y="33497"/>
                    <a:pt x="33480" y="43150"/>
                    <a:pt x="21558" y="43150"/>
                  </a:cubicBezTo>
                  <a:close/>
                </a:path>
              </a:pathLst>
            </a:custGeom>
            <a:solidFill>
              <a:srgbClr val="C7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4"/>
            <p:cNvSpPr/>
            <p:nvPr/>
          </p:nvSpPr>
          <p:spPr>
            <a:xfrm>
              <a:off x="315475" y="2211950"/>
              <a:ext cx="1137250" cy="1106900"/>
            </a:xfrm>
            <a:custGeom>
              <a:avLst/>
              <a:gdLst/>
              <a:ahLst/>
              <a:cxnLst/>
              <a:rect l="l" t="t" r="r" b="b"/>
              <a:pathLst>
                <a:path w="45490" h="44276" extrusionOk="0">
                  <a:moveTo>
                    <a:pt x="22797" y="1389"/>
                  </a:moveTo>
                  <a:cubicBezTo>
                    <a:pt x="22812" y="1389"/>
                    <a:pt x="22827" y="1389"/>
                    <a:pt x="22842" y="1389"/>
                  </a:cubicBezTo>
                  <a:cubicBezTo>
                    <a:pt x="32091" y="1389"/>
                    <a:pt x="40232" y="7473"/>
                    <a:pt x="42852" y="16335"/>
                  </a:cubicBezTo>
                  <a:cubicBezTo>
                    <a:pt x="45489" y="25197"/>
                    <a:pt x="41973" y="34745"/>
                    <a:pt x="34218" y="39774"/>
                  </a:cubicBezTo>
                  <a:cubicBezTo>
                    <a:pt x="30739" y="42030"/>
                    <a:pt x="26779" y="43143"/>
                    <a:pt x="22834" y="43143"/>
                  </a:cubicBezTo>
                  <a:cubicBezTo>
                    <a:pt x="17987" y="43143"/>
                    <a:pt x="13163" y="41462"/>
                    <a:pt x="9285" y="38156"/>
                  </a:cubicBezTo>
                  <a:cubicBezTo>
                    <a:pt x="2251" y="32143"/>
                    <a:pt x="1" y="22243"/>
                    <a:pt x="3764" y="13786"/>
                  </a:cubicBezTo>
                  <a:cubicBezTo>
                    <a:pt x="7098" y="6256"/>
                    <a:pt x="14551" y="1389"/>
                    <a:pt x="22797" y="1389"/>
                  </a:cubicBezTo>
                  <a:close/>
                  <a:moveTo>
                    <a:pt x="22842" y="0"/>
                  </a:moveTo>
                  <a:cubicBezTo>
                    <a:pt x="10604" y="0"/>
                    <a:pt x="686" y="9917"/>
                    <a:pt x="686" y="22155"/>
                  </a:cubicBezTo>
                  <a:cubicBezTo>
                    <a:pt x="686" y="34376"/>
                    <a:pt x="10604" y="44275"/>
                    <a:pt x="22842" y="44275"/>
                  </a:cubicBezTo>
                  <a:cubicBezTo>
                    <a:pt x="35080" y="44275"/>
                    <a:pt x="44997" y="34376"/>
                    <a:pt x="44997" y="22155"/>
                  </a:cubicBezTo>
                  <a:cubicBezTo>
                    <a:pt x="44997" y="9917"/>
                    <a:pt x="35080" y="0"/>
                    <a:pt x="22842" y="0"/>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4"/>
            <p:cNvSpPr/>
            <p:nvPr/>
          </p:nvSpPr>
          <p:spPr>
            <a:xfrm>
              <a:off x="382725" y="2701200"/>
              <a:ext cx="365775" cy="382025"/>
            </a:xfrm>
            <a:custGeom>
              <a:avLst/>
              <a:gdLst/>
              <a:ahLst/>
              <a:cxnLst/>
              <a:rect l="l" t="t" r="r" b="b"/>
              <a:pathLst>
                <a:path w="14631" h="15281" extrusionOk="0">
                  <a:moveTo>
                    <a:pt x="10762" y="1425"/>
                  </a:moveTo>
                  <a:cubicBezTo>
                    <a:pt x="13118" y="2480"/>
                    <a:pt x="14630" y="4854"/>
                    <a:pt x="14560" y="7438"/>
                  </a:cubicBezTo>
                  <a:cubicBezTo>
                    <a:pt x="14490" y="10023"/>
                    <a:pt x="12872" y="12309"/>
                    <a:pt x="10463" y="13241"/>
                  </a:cubicBezTo>
                  <a:cubicBezTo>
                    <a:pt x="5135" y="15281"/>
                    <a:pt x="1" y="9882"/>
                    <a:pt x="2322" y="4678"/>
                  </a:cubicBezTo>
                  <a:cubicBezTo>
                    <a:pt x="3746" y="1442"/>
                    <a:pt x="7527" y="1"/>
                    <a:pt x="10762" y="1425"/>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4"/>
            <p:cNvSpPr/>
            <p:nvPr/>
          </p:nvSpPr>
          <p:spPr>
            <a:xfrm>
              <a:off x="566475" y="2287550"/>
              <a:ext cx="365775" cy="382475"/>
            </a:xfrm>
            <a:custGeom>
              <a:avLst/>
              <a:gdLst/>
              <a:ahLst/>
              <a:cxnLst/>
              <a:rect l="l" t="t" r="r" b="b"/>
              <a:pathLst>
                <a:path w="14631" h="15299" extrusionOk="0">
                  <a:moveTo>
                    <a:pt x="10762" y="1443"/>
                  </a:moveTo>
                  <a:cubicBezTo>
                    <a:pt x="13136" y="2498"/>
                    <a:pt x="14630" y="4871"/>
                    <a:pt x="14560" y="7456"/>
                  </a:cubicBezTo>
                  <a:cubicBezTo>
                    <a:pt x="14490" y="10041"/>
                    <a:pt x="12872" y="12327"/>
                    <a:pt x="10463" y="13259"/>
                  </a:cubicBezTo>
                  <a:cubicBezTo>
                    <a:pt x="5135" y="15298"/>
                    <a:pt x="1" y="9900"/>
                    <a:pt x="2322" y="4695"/>
                  </a:cubicBezTo>
                  <a:cubicBezTo>
                    <a:pt x="3764" y="1460"/>
                    <a:pt x="7544" y="1"/>
                    <a:pt x="10762" y="1443"/>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4"/>
            <p:cNvSpPr/>
            <p:nvPr/>
          </p:nvSpPr>
          <p:spPr>
            <a:xfrm>
              <a:off x="798150" y="2885825"/>
              <a:ext cx="365325" cy="382475"/>
            </a:xfrm>
            <a:custGeom>
              <a:avLst/>
              <a:gdLst/>
              <a:ahLst/>
              <a:cxnLst/>
              <a:rect l="l" t="t" r="r" b="b"/>
              <a:pathLst>
                <a:path w="14613" h="15299" extrusionOk="0">
                  <a:moveTo>
                    <a:pt x="10762" y="1442"/>
                  </a:moveTo>
                  <a:cubicBezTo>
                    <a:pt x="13118" y="2480"/>
                    <a:pt x="14612" y="4854"/>
                    <a:pt x="14542" y="7438"/>
                  </a:cubicBezTo>
                  <a:cubicBezTo>
                    <a:pt x="14489" y="10023"/>
                    <a:pt x="12872" y="12327"/>
                    <a:pt x="10445" y="13241"/>
                  </a:cubicBezTo>
                  <a:cubicBezTo>
                    <a:pt x="5135" y="15298"/>
                    <a:pt x="0" y="9882"/>
                    <a:pt x="2304" y="4678"/>
                  </a:cubicBezTo>
                  <a:cubicBezTo>
                    <a:pt x="3746" y="1442"/>
                    <a:pt x="7526" y="1"/>
                    <a:pt x="10762" y="1442"/>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4"/>
            <p:cNvSpPr/>
            <p:nvPr/>
          </p:nvSpPr>
          <p:spPr>
            <a:xfrm>
              <a:off x="981900" y="2472625"/>
              <a:ext cx="365750" cy="382025"/>
            </a:xfrm>
            <a:custGeom>
              <a:avLst/>
              <a:gdLst/>
              <a:ahLst/>
              <a:cxnLst/>
              <a:rect l="l" t="t" r="r" b="b"/>
              <a:pathLst>
                <a:path w="14630" h="15281" extrusionOk="0">
                  <a:moveTo>
                    <a:pt x="10761" y="1425"/>
                  </a:moveTo>
                  <a:cubicBezTo>
                    <a:pt x="13118" y="2480"/>
                    <a:pt x="14630" y="4853"/>
                    <a:pt x="14560" y="7438"/>
                  </a:cubicBezTo>
                  <a:cubicBezTo>
                    <a:pt x="14489" y="10023"/>
                    <a:pt x="12871" y="12309"/>
                    <a:pt x="10463" y="13241"/>
                  </a:cubicBezTo>
                  <a:cubicBezTo>
                    <a:pt x="5135" y="15280"/>
                    <a:pt x="0" y="9882"/>
                    <a:pt x="2321" y="4677"/>
                  </a:cubicBezTo>
                  <a:cubicBezTo>
                    <a:pt x="3746" y="1442"/>
                    <a:pt x="7526" y="0"/>
                    <a:pt x="10761" y="1425"/>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4"/>
            <p:cNvSpPr/>
            <p:nvPr/>
          </p:nvSpPr>
          <p:spPr>
            <a:xfrm>
              <a:off x="566925" y="2717025"/>
              <a:ext cx="195200" cy="296300"/>
            </a:xfrm>
            <a:custGeom>
              <a:avLst/>
              <a:gdLst/>
              <a:ahLst/>
              <a:cxnLst/>
              <a:rect l="l" t="t" r="r" b="b"/>
              <a:pathLst>
                <a:path w="7808" h="11852" extrusionOk="0">
                  <a:moveTo>
                    <a:pt x="176" y="282"/>
                  </a:moveTo>
                  <a:cubicBezTo>
                    <a:pt x="106" y="1460"/>
                    <a:pt x="0" y="2515"/>
                    <a:pt x="159" y="3693"/>
                  </a:cubicBezTo>
                  <a:cubicBezTo>
                    <a:pt x="299" y="4818"/>
                    <a:pt x="440" y="5979"/>
                    <a:pt x="880" y="7034"/>
                  </a:cubicBezTo>
                  <a:cubicBezTo>
                    <a:pt x="1337" y="8071"/>
                    <a:pt x="1724" y="9214"/>
                    <a:pt x="2462" y="10076"/>
                  </a:cubicBezTo>
                  <a:cubicBezTo>
                    <a:pt x="2867" y="10586"/>
                    <a:pt x="3306" y="11025"/>
                    <a:pt x="3799" y="11430"/>
                  </a:cubicBezTo>
                  <a:cubicBezTo>
                    <a:pt x="4027" y="11588"/>
                    <a:pt x="4256" y="11711"/>
                    <a:pt x="4502" y="11852"/>
                  </a:cubicBezTo>
                  <a:cubicBezTo>
                    <a:pt x="6858" y="10181"/>
                    <a:pt x="7808" y="7122"/>
                    <a:pt x="6788" y="4414"/>
                  </a:cubicBezTo>
                  <a:cubicBezTo>
                    <a:pt x="5785" y="1689"/>
                    <a:pt x="3060" y="1"/>
                    <a:pt x="194" y="282"/>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4"/>
            <p:cNvSpPr/>
            <p:nvPr/>
          </p:nvSpPr>
          <p:spPr>
            <a:xfrm>
              <a:off x="642100" y="2440100"/>
              <a:ext cx="295425" cy="204850"/>
            </a:xfrm>
            <a:custGeom>
              <a:avLst/>
              <a:gdLst/>
              <a:ahLst/>
              <a:cxnLst/>
              <a:rect l="l" t="t" r="r" b="b"/>
              <a:pathLst>
                <a:path w="11817" h="8194" extrusionOk="0">
                  <a:moveTo>
                    <a:pt x="10990" y="387"/>
                  </a:moveTo>
                  <a:cubicBezTo>
                    <a:pt x="10955" y="387"/>
                    <a:pt x="10920" y="387"/>
                    <a:pt x="10884" y="352"/>
                  </a:cubicBezTo>
                  <a:cubicBezTo>
                    <a:pt x="8862" y="0"/>
                    <a:pt x="6788" y="264"/>
                    <a:pt x="4924" y="1090"/>
                  </a:cubicBezTo>
                  <a:cubicBezTo>
                    <a:pt x="3904" y="1547"/>
                    <a:pt x="2954" y="2128"/>
                    <a:pt x="2093" y="2849"/>
                  </a:cubicBezTo>
                  <a:cubicBezTo>
                    <a:pt x="1319" y="3464"/>
                    <a:pt x="651" y="4167"/>
                    <a:pt x="53" y="4959"/>
                  </a:cubicBezTo>
                  <a:lnTo>
                    <a:pt x="0" y="4994"/>
                  </a:lnTo>
                  <a:cubicBezTo>
                    <a:pt x="1723" y="7315"/>
                    <a:pt x="4783" y="8194"/>
                    <a:pt x="7491" y="7139"/>
                  </a:cubicBezTo>
                  <a:cubicBezTo>
                    <a:pt x="10181" y="6084"/>
                    <a:pt x="11816" y="3359"/>
                    <a:pt x="11500" y="475"/>
                  </a:cubicBezTo>
                  <a:cubicBezTo>
                    <a:pt x="11342" y="422"/>
                    <a:pt x="11166" y="387"/>
                    <a:pt x="10990" y="387"/>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4"/>
            <p:cNvSpPr/>
            <p:nvPr/>
          </p:nvSpPr>
          <p:spPr>
            <a:xfrm>
              <a:off x="835525" y="2892425"/>
              <a:ext cx="292775" cy="197825"/>
            </a:xfrm>
            <a:custGeom>
              <a:avLst/>
              <a:gdLst/>
              <a:ahLst/>
              <a:cxnLst/>
              <a:rect l="l" t="t" r="r" b="b"/>
              <a:pathLst>
                <a:path w="11711" h="7913" extrusionOk="0">
                  <a:moveTo>
                    <a:pt x="387" y="7684"/>
                  </a:moveTo>
                  <a:cubicBezTo>
                    <a:pt x="967" y="7860"/>
                    <a:pt x="1583" y="7913"/>
                    <a:pt x="2198" y="7878"/>
                  </a:cubicBezTo>
                  <a:cubicBezTo>
                    <a:pt x="2849" y="7843"/>
                    <a:pt x="3640" y="7878"/>
                    <a:pt x="4255" y="7667"/>
                  </a:cubicBezTo>
                  <a:cubicBezTo>
                    <a:pt x="4748" y="7508"/>
                    <a:pt x="5310" y="7491"/>
                    <a:pt x="5767" y="7315"/>
                  </a:cubicBezTo>
                  <a:cubicBezTo>
                    <a:pt x="6189" y="7157"/>
                    <a:pt x="6858" y="6999"/>
                    <a:pt x="7262" y="6823"/>
                  </a:cubicBezTo>
                  <a:cubicBezTo>
                    <a:pt x="8264" y="6383"/>
                    <a:pt x="8845" y="5926"/>
                    <a:pt x="9706" y="5240"/>
                  </a:cubicBezTo>
                  <a:cubicBezTo>
                    <a:pt x="10480" y="4625"/>
                    <a:pt x="11148" y="3904"/>
                    <a:pt x="11711" y="3095"/>
                  </a:cubicBezTo>
                  <a:cubicBezTo>
                    <a:pt x="9970" y="827"/>
                    <a:pt x="6928" y="0"/>
                    <a:pt x="4273" y="1073"/>
                  </a:cubicBezTo>
                  <a:cubicBezTo>
                    <a:pt x="1618" y="2146"/>
                    <a:pt x="0" y="4836"/>
                    <a:pt x="299" y="7684"/>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4"/>
            <p:cNvSpPr/>
            <p:nvPr/>
          </p:nvSpPr>
          <p:spPr>
            <a:xfrm>
              <a:off x="1010900" y="2525375"/>
              <a:ext cx="200475" cy="295425"/>
            </a:xfrm>
            <a:custGeom>
              <a:avLst/>
              <a:gdLst/>
              <a:ahLst/>
              <a:cxnLst/>
              <a:rect l="l" t="t" r="r" b="b"/>
              <a:pathLst>
                <a:path w="8019" h="11817" extrusionOk="0">
                  <a:moveTo>
                    <a:pt x="7949" y="10287"/>
                  </a:moveTo>
                  <a:cubicBezTo>
                    <a:pt x="8019" y="9689"/>
                    <a:pt x="8019" y="9108"/>
                    <a:pt x="7949" y="8511"/>
                  </a:cubicBezTo>
                  <a:cubicBezTo>
                    <a:pt x="7808" y="7297"/>
                    <a:pt x="7509" y="6119"/>
                    <a:pt x="7034" y="4994"/>
                  </a:cubicBezTo>
                  <a:cubicBezTo>
                    <a:pt x="6542" y="3974"/>
                    <a:pt x="5944" y="3007"/>
                    <a:pt x="5258" y="2093"/>
                  </a:cubicBezTo>
                  <a:cubicBezTo>
                    <a:pt x="4713" y="1337"/>
                    <a:pt x="4186" y="440"/>
                    <a:pt x="3289" y="53"/>
                  </a:cubicBezTo>
                  <a:lnTo>
                    <a:pt x="3219" y="0"/>
                  </a:lnTo>
                  <a:cubicBezTo>
                    <a:pt x="898" y="1706"/>
                    <a:pt x="1" y="4748"/>
                    <a:pt x="1021" y="7438"/>
                  </a:cubicBezTo>
                  <a:cubicBezTo>
                    <a:pt x="2058" y="10146"/>
                    <a:pt x="4766" y="11816"/>
                    <a:pt x="7632" y="11517"/>
                  </a:cubicBezTo>
                  <a:cubicBezTo>
                    <a:pt x="7755" y="11113"/>
                    <a:pt x="7861" y="10709"/>
                    <a:pt x="7949" y="10287"/>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4"/>
            <p:cNvSpPr/>
            <p:nvPr/>
          </p:nvSpPr>
          <p:spPr>
            <a:xfrm>
              <a:off x="703625" y="2605825"/>
              <a:ext cx="327100" cy="342000"/>
            </a:xfrm>
            <a:custGeom>
              <a:avLst/>
              <a:gdLst/>
              <a:ahLst/>
              <a:cxnLst/>
              <a:rect l="l" t="t" r="r" b="b"/>
              <a:pathLst>
                <a:path w="13084" h="13680" extrusionOk="0">
                  <a:moveTo>
                    <a:pt x="9637" y="1284"/>
                  </a:moveTo>
                  <a:cubicBezTo>
                    <a:pt x="11747" y="2233"/>
                    <a:pt x="13083" y="4343"/>
                    <a:pt x="13030" y="6664"/>
                  </a:cubicBezTo>
                  <a:cubicBezTo>
                    <a:pt x="12978" y="8985"/>
                    <a:pt x="11518" y="11025"/>
                    <a:pt x="9355" y="11851"/>
                  </a:cubicBezTo>
                  <a:cubicBezTo>
                    <a:pt x="4608" y="13680"/>
                    <a:pt x="1" y="8844"/>
                    <a:pt x="2076" y="4185"/>
                  </a:cubicBezTo>
                  <a:cubicBezTo>
                    <a:pt x="3359" y="1301"/>
                    <a:pt x="6753" y="0"/>
                    <a:pt x="9637" y="1284"/>
                  </a:cubicBezTo>
                  <a:close/>
                </a:path>
              </a:pathLst>
            </a:custGeom>
            <a:solidFill>
              <a:srgbClr val="9D9D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4"/>
            <p:cNvSpPr/>
            <p:nvPr/>
          </p:nvSpPr>
          <p:spPr>
            <a:xfrm>
              <a:off x="795075" y="2687125"/>
              <a:ext cx="178500" cy="171475"/>
            </a:xfrm>
            <a:custGeom>
              <a:avLst/>
              <a:gdLst/>
              <a:ahLst/>
              <a:cxnLst/>
              <a:rect l="l" t="t" r="r" b="b"/>
              <a:pathLst>
                <a:path w="7140" h="6859" extrusionOk="0">
                  <a:moveTo>
                    <a:pt x="4818" y="652"/>
                  </a:moveTo>
                  <a:cubicBezTo>
                    <a:pt x="7139" y="1689"/>
                    <a:pt x="7051" y="5030"/>
                    <a:pt x="4678" y="5944"/>
                  </a:cubicBezTo>
                  <a:cubicBezTo>
                    <a:pt x="2304" y="6858"/>
                    <a:pt x="0" y="4432"/>
                    <a:pt x="1038" y="2093"/>
                  </a:cubicBezTo>
                  <a:cubicBezTo>
                    <a:pt x="1688" y="652"/>
                    <a:pt x="3376" y="1"/>
                    <a:pt x="4818" y="652"/>
                  </a:cubicBezTo>
                  <a:close/>
                </a:path>
              </a:pathLst>
            </a:custGeom>
            <a:solidFill>
              <a:srgbClr val="4329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8" name="Google Shape;1268;p34"/>
          <p:cNvSpPr txBox="1">
            <a:spLocks noGrp="1"/>
          </p:cNvSpPr>
          <p:nvPr>
            <p:ph type="title"/>
          </p:nvPr>
        </p:nvSpPr>
        <p:spPr>
          <a:xfrm>
            <a:off x="617427" y="216894"/>
            <a:ext cx="7704000" cy="4545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Timeline of Methods Used- Method 2</a:t>
            </a:r>
          </a:p>
        </p:txBody>
      </p:sp>
      <p:sp>
        <p:nvSpPr>
          <p:cNvPr id="1271" name="Google Shape;1271;p34"/>
          <p:cNvSpPr txBox="1">
            <a:spLocks noGrp="1"/>
          </p:cNvSpPr>
          <p:nvPr>
            <p:ph type="subTitle" idx="4294967295"/>
          </p:nvPr>
        </p:nvSpPr>
        <p:spPr>
          <a:xfrm>
            <a:off x="5301803" y="1235220"/>
            <a:ext cx="1633200" cy="5715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lang="en-US" sz="1100" dirty="0"/>
          </a:p>
          <a:p>
            <a:pPr marL="0" lvl="0" indent="0" rtl="0">
              <a:spcBef>
                <a:spcPts val="0"/>
              </a:spcBef>
              <a:spcAft>
                <a:spcPts val="1600"/>
              </a:spcAft>
              <a:buNone/>
            </a:pPr>
            <a:r>
              <a:rPr lang="en-US" sz="1100" dirty="0"/>
              <a:t>  </a:t>
            </a:r>
            <a:endParaRPr sz="1100" dirty="0"/>
          </a:p>
        </p:txBody>
      </p:sp>
      <p:sp>
        <p:nvSpPr>
          <p:cNvPr id="1275" name="Google Shape;1275;p34"/>
          <p:cNvSpPr txBox="1">
            <a:spLocks noGrp="1"/>
          </p:cNvSpPr>
          <p:nvPr>
            <p:ph type="subTitle" idx="4294967295"/>
          </p:nvPr>
        </p:nvSpPr>
        <p:spPr>
          <a:xfrm>
            <a:off x="2010229" y="1287882"/>
            <a:ext cx="1633200" cy="1188179"/>
          </a:xfrm>
          <a:prstGeom prst="rect">
            <a:avLst/>
          </a:prstGeom>
          <a:solidFill>
            <a:srgbClr val="F5EBDC"/>
          </a:solidFill>
        </p:spPr>
        <p:txBody>
          <a:bodyPr spcFirstLastPara="1" wrap="square" lIns="91425" tIns="91425" rIns="91425" bIns="91425" anchor="t" anchorCtr="0">
            <a:noAutofit/>
          </a:bodyPr>
          <a:lstStyle/>
          <a:p>
            <a:pPr marL="0" lvl="0" indent="0">
              <a:spcAft>
                <a:spcPts val="1600"/>
              </a:spcAft>
              <a:buNone/>
            </a:pPr>
            <a:r>
              <a:rPr lang="en-US" sz="1000" dirty="0"/>
              <a:t>1. </a:t>
            </a:r>
          </a:p>
          <a:p>
            <a:pPr marL="0" lvl="0" indent="0" algn="ctr">
              <a:spcAft>
                <a:spcPts val="1600"/>
              </a:spcAft>
              <a:buNone/>
            </a:pPr>
            <a:endParaRPr lang="en-US" sz="1000" dirty="0"/>
          </a:p>
          <a:p>
            <a:pPr marL="0" lvl="0" indent="0">
              <a:spcAft>
                <a:spcPts val="1600"/>
              </a:spcAft>
              <a:buNone/>
            </a:pPr>
            <a:r>
              <a:rPr lang="en-US" sz="1000" dirty="0"/>
              <a:t>2. </a:t>
            </a:r>
            <a:endParaRPr sz="1000" dirty="0"/>
          </a:p>
        </p:txBody>
      </p:sp>
      <p:sp>
        <p:nvSpPr>
          <p:cNvPr id="1276" name="Google Shape;1276;p34"/>
          <p:cNvSpPr txBox="1">
            <a:spLocks noGrp="1"/>
          </p:cNvSpPr>
          <p:nvPr>
            <p:ph type="subTitle" idx="4294967295"/>
          </p:nvPr>
        </p:nvSpPr>
        <p:spPr>
          <a:xfrm>
            <a:off x="2196554" y="737405"/>
            <a:ext cx="2740037" cy="17134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400" b="1" dirty="0"/>
              <a:t>Gradient Descent with probabilistic Assumptions</a:t>
            </a:r>
            <a:endParaRPr sz="1400" b="1" dirty="0"/>
          </a:p>
        </p:txBody>
      </p:sp>
      <p:cxnSp>
        <p:nvCxnSpPr>
          <p:cNvPr id="1277" name="Google Shape;1277;p34"/>
          <p:cNvCxnSpPr>
            <a:cxnSpLocks/>
            <a:endCxn id="1278" idx="0"/>
          </p:cNvCxnSpPr>
          <p:nvPr/>
        </p:nvCxnSpPr>
        <p:spPr>
          <a:xfrm>
            <a:off x="3476171" y="2554439"/>
            <a:ext cx="214313" cy="1082490"/>
          </a:xfrm>
          <a:prstGeom prst="straightConnector1">
            <a:avLst/>
          </a:prstGeom>
          <a:noFill/>
          <a:ln w="19050" cap="flat" cmpd="sng">
            <a:solidFill>
              <a:srgbClr val="432918"/>
            </a:solidFill>
            <a:prstDash val="solid"/>
            <a:round/>
            <a:headEnd type="none" w="med" len="med"/>
            <a:tailEnd type="none" w="med" len="med"/>
          </a:ln>
        </p:spPr>
      </p:cxnSp>
      <p:sp>
        <p:nvSpPr>
          <p:cNvPr id="1278" name="Google Shape;1278;p34"/>
          <p:cNvSpPr txBox="1">
            <a:spLocks noGrp="1"/>
          </p:cNvSpPr>
          <p:nvPr>
            <p:ph type="subTitle" idx="4294967295"/>
          </p:nvPr>
        </p:nvSpPr>
        <p:spPr>
          <a:xfrm>
            <a:off x="2718334" y="3636929"/>
            <a:ext cx="1944300" cy="619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b="1" dirty="0">
                <a:latin typeface="Bangers"/>
                <a:ea typeface="Bangers"/>
                <a:cs typeface="Bangers"/>
                <a:sym typeface="Bangers"/>
              </a:rPr>
              <a:t>ALG 2:</a:t>
            </a:r>
            <a:endParaRPr sz="2000" b="1" dirty="0">
              <a:latin typeface="Bangers"/>
              <a:ea typeface="Bangers"/>
              <a:cs typeface="Bangers"/>
              <a:sym typeface="Bangers"/>
            </a:endParaRPr>
          </a:p>
        </p:txBody>
      </p:sp>
      <p:sp>
        <p:nvSpPr>
          <p:cNvPr id="48" name="Google Shape;1274;p34">
            <a:extLst>
              <a:ext uri="{FF2B5EF4-FFF2-40B4-BE49-F238E27FC236}">
                <a16:creationId xmlns:a16="http://schemas.microsoft.com/office/drawing/2014/main" id="{EE556B58-372C-48D1-9C72-F1F28A05666D}"/>
              </a:ext>
            </a:extLst>
          </p:cNvPr>
          <p:cNvSpPr txBox="1">
            <a:spLocks/>
          </p:cNvSpPr>
          <p:nvPr/>
        </p:nvSpPr>
        <p:spPr>
          <a:xfrm>
            <a:off x="5899621" y="3608787"/>
            <a:ext cx="1944300" cy="61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Maitree Medium"/>
              <a:buChar char="●"/>
              <a:defRPr sz="1800" b="0" i="0" u="none" strike="noStrike" cap="none">
                <a:solidFill>
                  <a:schemeClr val="accent1"/>
                </a:solidFill>
                <a:latin typeface="Maitree Medium"/>
                <a:ea typeface="Maitree Medium"/>
                <a:cs typeface="Maitree Medium"/>
                <a:sym typeface="Maitree Medium"/>
              </a:defRPr>
            </a:lvl1pPr>
            <a:lvl2pPr marL="914400" marR="0" lvl="1"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2pPr>
            <a:lvl3pPr marL="1371600" marR="0" lvl="2"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3pPr>
            <a:lvl4pPr marL="1828800" marR="0" lvl="3"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4pPr>
            <a:lvl5pPr marL="2286000" marR="0" lvl="4"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5pPr>
            <a:lvl6pPr marL="2743200" marR="0" lvl="5"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6pPr>
            <a:lvl7pPr marL="3200400" marR="0" lvl="6"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7pPr>
            <a:lvl8pPr marL="3657600" marR="0" lvl="7"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8pPr>
            <a:lvl9pPr marL="4114800" marR="0" lvl="8" indent="-317500" algn="l" rtl="0">
              <a:lnSpc>
                <a:spcPct val="115000"/>
              </a:lnSpc>
              <a:spcBef>
                <a:spcPts val="1600"/>
              </a:spcBef>
              <a:spcAft>
                <a:spcPts val="160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9pPr>
          </a:lstStyle>
          <a:p>
            <a:pPr marL="0" indent="0" algn="ctr">
              <a:spcAft>
                <a:spcPts val="1600"/>
              </a:spcAft>
              <a:buFont typeface="Maitree Medium"/>
              <a:buNone/>
            </a:pPr>
            <a:r>
              <a:rPr lang="en-US" sz="2000" b="1" dirty="0">
                <a:latin typeface="Bangers"/>
                <a:ea typeface="Bangers"/>
                <a:cs typeface="Bangers"/>
                <a:sym typeface="Bangers"/>
              </a:rPr>
              <a:t>PP:</a:t>
            </a:r>
          </a:p>
        </p:txBody>
      </p:sp>
      <p:cxnSp>
        <p:nvCxnSpPr>
          <p:cNvPr id="49" name="Google Shape;1273;p34">
            <a:extLst>
              <a:ext uri="{FF2B5EF4-FFF2-40B4-BE49-F238E27FC236}">
                <a16:creationId xmlns:a16="http://schemas.microsoft.com/office/drawing/2014/main" id="{F9F1FA49-FD84-4E37-974C-1600E31D8C9C}"/>
              </a:ext>
            </a:extLst>
          </p:cNvPr>
          <p:cNvCxnSpPr>
            <a:cxnSpLocks/>
          </p:cNvCxnSpPr>
          <p:nvPr/>
        </p:nvCxnSpPr>
        <p:spPr>
          <a:xfrm flipH="1">
            <a:off x="6864400" y="2296221"/>
            <a:ext cx="269371" cy="1373058"/>
          </a:xfrm>
          <a:prstGeom prst="straightConnector1">
            <a:avLst/>
          </a:prstGeom>
          <a:noFill/>
          <a:ln w="19050" cap="flat" cmpd="sng">
            <a:solidFill>
              <a:srgbClr val="432918"/>
            </a:solidFill>
            <a:prstDash val="solid"/>
            <a:round/>
            <a:headEnd type="none" w="med" len="med"/>
            <a:tailEnd type="none" w="med" len="med"/>
          </a:ln>
        </p:spPr>
      </p:cxnSp>
      <p:sp>
        <p:nvSpPr>
          <p:cNvPr id="52" name="Google Shape;1272;p34">
            <a:extLst>
              <a:ext uri="{FF2B5EF4-FFF2-40B4-BE49-F238E27FC236}">
                <a16:creationId xmlns:a16="http://schemas.microsoft.com/office/drawing/2014/main" id="{B6025853-E66C-44EB-8C26-1FA88A639E50}"/>
              </a:ext>
            </a:extLst>
          </p:cNvPr>
          <p:cNvSpPr txBox="1">
            <a:spLocks/>
          </p:cNvSpPr>
          <p:nvPr/>
        </p:nvSpPr>
        <p:spPr>
          <a:xfrm>
            <a:off x="6606926" y="800532"/>
            <a:ext cx="1633200" cy="4686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Maitree Medium"/>
              <a:buChar char="●"/>
              <a:defRPr sz="1800" b="0" i="0" u="none" strike="noStrike" cap="none">
                <a:solidFill>
                  <a:schemeClr val="accent1"/>
                </a:solidFill>
                <a:latin typeface="Maitree Medium"/>
                <a:ea typeface="Maitree Medium"/>
                <a:cs typeface="Maitree Medium"/>
                <a:sym typeface="Maitree Medium"/>
              </a:defRPr>
            </a:lvl1pPr>
            <a:lvl2pPr marL="914400" marR="0" lvl="1"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2pPr>
            <a:lvl3pPr marL="1371600" marR="0" lvl="2"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3pPr>
            <a:lvl4pPr marL="1828800" marR="0" lvl="3"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4pPr>
            <a:lvl5pPr marL="2286000" marR="0" lvl="4"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5pPr>
            <a:lvl6pPr marL="2743200" marR="0" lvl="5"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6pPr>
            <a:lvl7pPr marL="3200400" marR="0" lvl="6"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7pPr>
            <a:lvl8pPr marL="3657600" marR="0" lvl="7"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8pPr>
            <a:lvl9pPr marL="4114800" marR="0" lvl="8" indent="-317500" algn="l" rtl="0">
              <a:lnSpc>
                <a:spcPct val="115000"/>
              </a:lnSpc>
              <a:spcBef>
                <a:spcPts val="1600"/>
              </a:spcBef>
              <a:spcAft>
                <a:spcPts val="160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9pPr>
          </a:lstStyle>
          <a:p>
            <a:pPr marL="0" indent="0" algn="ctr">
              <a:spcAft>
                <a:spcPts val="1600"/>
              </a:spcAft>
              <a:buFont typeface="Maitree Medium"/>
              <a:buNone/>
            </a:pPr>
            <a:r>
              <a:rPr lang="en-US" sz="1400" b="1" dirty="0"/>
              <a:t>SVD with KNN:</a:t>
            </a:r>
          </a:p>
        </p:txBody>
      </p:sp>
      <p:sp>
        <p:nvSpPr>
          <p:cNvPr id="82" name="Google Shape;1271;p34">
            <a:extLst>
              <a:ext uri="{FF2B5EF4-FFF2-40B4-BE49-F238E27FC236}">
                <a16:creationId xmlns:a16="http://schemas.microsoft.com/office/drawing/2014/main" id="{A973E97F-B8A3-44D9-B20C-E3F67973D10A}"/>
              </a:ext>
            </a:extLst>
          </p:cNvPr>
          <p:cNvSpPr txBox="1">
            <a:spLocks/>
          </p:cNvSpPr>
          <p:nvPr/>
        </p:nvSpPr>
        <p:spPr>
          <a:xfrm>
            <a:off x="6552847" y="1167071"/>
            <a:ext cx="1633200" cy="57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Maitree Medium"/>
              <a:buChar char="●"/>
              <a:defRPr sz="1800" b="0" i="0" u="none" strike="noStrike" cap="none">
                <a:solidFill>
                  <a:schemeClr val="accent1"/>
                </a:solidFill>
                <a:latin typeface="Maitree Medium"/>
                <a:ea typeface="Maitree Medium"/>
                <a:cs typeface="Maitree Medium"/>
                <a:sym typeface="Maitree Medium"/>
              </a:defRPr>
            </a:lvl1pPr>
            <a:lvl2pPr marL="914400" marR="0" lvl="1"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2pPr>
            <a:lvl3pPr marL="1371600" marR="0" lvl="2"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3pPr>
            <a:lvl4pPr marL="1828800" marR="0" lvl="3"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4pPr>
            <a:lvl5pPr marL="2286000" marR="0" lvl="4"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5pPr>
            <a:lvl6pPr marL="2743200" marR="0" lvl="5"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6pPr>
            <a:lvl7pPr marL="3200400" marR="0" lvl="6"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7pPr>
            <a:lvl8pPr marL="3657600" marR="0" lvl="7" indent="-317500" algn="l" rtl="0">
              <a:lnSpc>
                <a:spcPct val="115000"/>
              </a:lnSpc>
              <a:spcBef>
                <a:spcPts val="1600"/>
              </a:spcBef>
              <a:spcAft>
                <a:spcPts val="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8pPr>
            <a:lvl9pPr marL="4114800" marR="0" lvl="8" indent="-317500" algn="l" rtl="0">
              <a:lnSpc>
                <a:spcPct val="115000"/>
              </a:lnSpc>
              <a:spcBef>
                <a:spcPts val="1600"/>
              </a:spcBef>
              <a:spcAft>
                <a:spcPts val="1600"/>
              </a:spcAft>
              <a:buClr>
                <a:schemeClr val="accent1"/>
              </a:buClr>
              <a:buSzPts val="1400"/>
              <a:buFont typeface="Maitree Medium"/>
              <a:buChar char="■"/>
              <a:defRPr sz="1400" b="0" i="0" u="none" strike="noStrike" cap="none">
                <a:solidFill>
                  <a:schemeClr val="accent1"/>
                </a:solidFill>
                <a:latin typeface="Maitree Medium"/>
                <a:ea typeface="Maitree Medium"/>
                <a:cs typeface="Maitree Medium"/>
                <a:sym typeface="Maitree Medium"/>
              </a:defRPr>
            </a:lvl9pPr>
          </a:lstStyle>
          <a:p>
            <a:pPr marL="0" indent="0">
              <a:spcAft>
                <a:spcPts val="1600"/>
              </a:spcAft>
              <a:buFont typeface="Maitree Medium"/>
              <a:buNone/>
            </a:pPr>
            <a:r>
              <a:rPr lang="en-US" sz="1100" dirty="0"/>
              <a:t>1.</a:t>
            </a:r>
          </a:p>
          <a:p>
            <a:pPr marL="0" indent="0">
              <a:spcAft>
                <a:spcPts val="1600"/>
              </a:spcAft>
              <a:buFont typeface="Maitree Medium"/>
              <a:buNone/>
            </a:pPr>
            <a:r>
              <a:rPr lang="en-US" sz="1100" dirty="0"/>
              <a:t>2.   </a:t>
            </a:r>
          </a:p>
        </p:txBody>
      </p:sp>
      <p:pic>
        <p:nvPicPr>
          <p:cNvPr id="45" name="Picture 44">
            <a:extLst>
              <a:ext uri="{FF2B5EF4-FFF2-40B4-BE49-F238E27FC236}">
                <a16:creationId xmlns:a16="http://schemas.microsoft.com/office/drawing/2014/main" id="{2CB38D85-1622-4BA9-A502-8D6BE5AE4C34}"/>
              </a:ext>
            </a:extLst>
          </p:cNvPr>
          <p:cNvPicPr>
            <a:picLocks noChangeAspect="1"/>
          </p:cNvPicPr>
          <p:nvPr/>
        </p:nvPicPr>
        <p:blipFill>
          <a:blip r:embed="rId3"/>
          <a:stretch>
            <a:fillRect/>
          </a:stretch>
        </p:blipFill>
        <p:spPr>
          <a:xfrm>
            <a:off x="6935003" y="1229092"/>
            <a:ext cx="1507617" cy="355160"/>
          </a:xfrm>
          <a:prstGeom prst="rect">
            <a:avLst/>
          </a:prstGeom>
        </p:spPr>
      </p:pic>
      <p:pic>
        <p:nvPicPr>
          <p:cNvPr id="46" name="Picture 45">
            <a:extLst>
              <a:ext uri="{FF2B5EF4-FFF2-40B4-BE49-F238E27FC236}">
                <a16:creationId xmlns:a16="http://schemas.microsoft.com/office/drawing/2014/main" id="{059374E1-547C-4F37-8F3A-5E7D9A925F7C}"/>
              </a:ext>
            </a:extLst>
          </p:cNvPr>
          <p:cNvPicPr>
            <a:picLocks noChangeAspect="1"/>
          </p:cNvPicPr>
          <p:nvPr/>
        </p:nvPicPr>
        <p:blipFill>
          <a:blip r:embed="rId4"/>
          <a:stretch>
            <a:fillRect/>
          </a:stretch>
        </p:blipFill>
        <p:spPr>
          <a:xfrm>
            <a:off x="6901591" y="1701400"/>
            <a:ext cx="1541029" cy="477914"/>
          </a:xfrm>
          <a:prstGeom prst="rect">
            <a:avLst/>
          </a:prstGeom>
        </p:spPr>
      </p:pic>
      <p:pic>
        <p:nvPicPr>
          <p:cNvPr id="2" name="Picture 1">
            <a:extLst>
              <a:ext uri="{FF2B5EF4-FFF2-40B4-BE49-F238E27FC236}">
                <a16:creationId xmlns:a16="http://schemas.microsoft.com/office/drawing/2014/main" id="{F16A33EB-A15D-41DE-80FA-68103B135E03}"/>
              </a:ext>
            </a:extLst>
          </p:cNvPr>
          <p:cNvPicPr>
            <a:picLocks noChangeAspect="1"/>
          </p:cNvPicPr>
          <p:nvPr/>
        </p:nvPicPr>
        <p:blipFill>
          <a:blip r:embed="rId5"/>
          <a:stretch>
            <a:fillRect/>
          </a:stretch>
        </p:blipFill>
        <p:spPr>
          <a:xfrm>
            <a:off x="2289068" y="1344329"/>
            <a:ext cx="2593027" cy="447606"/>
          </a:xfrm>
          <a:prstGeom prst="rect">
            <a:avLst/>
          </a:prstGeom>
        </p:spPr>
      </p:pic>
      <p:pic>
        <p:nvPicPr>
          <p:cNvPr id="5" name="Picture 4">
            <a:extLst>
              <a:ext uri="{FF2B5EF4-FFF2-40B4-BE49-F238E27FC236}">
                <a16:creationId xmlns:a16="http://schemas.microsoft.com/office/drawing/2014/main" id="{FA1C0E00-A313-4EA3-8815-C7600D4402E5}"/>
              </a:ext>
            </a:extLst>
          </p:cNvPr>
          <p:cNvPicPr>
            <a:picLocks noChangeAspect="1"/>
          </p:cNvPicPr>
          <p:nvPr/>
        </p:nvPicPr>
        <p:blipFill>
          <a:blip r:embed="rId6"/>
          <a:stretch>
            <a:fillRect/>
          </a:stretch>
        </p:blipFill>
        <p:spPr>
          <a:xfrm>
            <a:off x="2471197" y="1932187"/>
            <a:ext cx="2190750" cy="514350"/>
          </a:xfrm>
          <a:prstGeom prst="rect">
            <a:avLst/>
          </a:prstGeom>
        </p:spPr>
      </p:pic>
    </p:spTree>
    <p:extLst>
      <p:ext uri="{BB962C8B-B14F-4D97-AF65-F5344CB8AC3E}">
        <p14:creationId xmlns:p14="http://schemas.microsoft.com/office/powerpoint/2010/main" val="59281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9"/>
          <p:cNvSpPr txBox="1">
            <a:spLocks noGrp="1"/>
          </p:cNvSpPr>
          <p:nvPr>
            <p:ph type="title"/>
          </p:nvPr>
        </p:nvSpPr>
        <p:spPr>
          <a:xfrm>
            <a:off x="560343" y="341155"/>
            <a:ext cx="7704000" cy="32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Algorithm Differences</a:t>
            </a:r>
            <a:endParaRPr sz="3800" dirty="0"/>
          </a:p>
        </p:txBody>
      </p:sp>
      <p:sp>
        <p:nvSpPr>
          <p:cNvPr id="333" name="Google Shape;333;p29"/>
          <p:cNvSpPr txBox="1">
            <a:spLocks noGrp="1"/>
          </p:cNvSpPr>
          <p:nvPr>
            <p:ph type="body" idx="1"/>
          </p:nvPr>
        </p:nvSpPr>
        <p:spPr>
          <a:xfrm>
            <a:off x="197485" y="737028"/>
            <a:ext cx="8066857" cy="4283100"/>
          </a:xfrm>
          <a:prstGeom prst="rect">
            <a:avLst/>
          </a:prstGeom>
        </p:spPr>
        <p:txBody>
          <a:bodyPr spcFirstLastPara="1" wrap="square" lIns="91425" tIns="91425" rIns="91425" bIns="91425" anchor="ctr" anchorCtr="0">
            <a:noAutofit/>
          </a:bodyPr>
          <a:lstStyle/>
          <a:p>
            <a:pPr marL="628650" lvl="1" indent="-171450">
              <a:buFont typeface="Arial" panose="020B0604020202020204" pitchFamily="34" charset="0"/>
              <a:buChar char="•"/>
            </a:pPr>
            <a:r>
              <a:rPr lang="en-US" sz="1000" dirty="0"/>
              <a:t>Group 1: Stochastic Gradient Descent (SGD):</a:t>
            </a:r>
          </a:p>
          <a:p>
            <a:pPr marL="1085850" lvl="2" indent="-171450">
              <a:buFont typeface="Arial" panose="020B0604020202020204" pitchFamily="34" charset="0"/>
              <a:buChar char="•"/>
            </a:pPr>
            <a:r>
              <a:rPr lang="en-US" sz="1000" dirty="0"/>
              <a:t>The logic behind gradient descent is that it finds the local minimum in the differentiable function which denotes the least amount of error in the recommendation sample the algorithm is predicting. </a:t>
            </a:r>
          </a:p>
          <a:p>
            <a:pPr marL="1085850" lvl="2" indent="-171450">
              <a:buFont typeface="Arial" panose="020B0604020202020204" pitchFamily="34" charset="0"/>
              <a:buChar char="•"/>
            </a:pPr>
            <a:r>
              <a:rPr lang="en-US" sz="1000" dirty="0"/>
              <a:t>The stochastic part of the equation denotes the randomization of inputs that are included in these types of recommender systems. Lambda is the key variable to determine the penalty of new inputs. </a:t>
            </a:r>
          </a:p>
          <a:p>
            <a:pPr marL="628650" lvl="1" indent="-171450">
              <a:buFont typeface="Arial" panose="020B0604020202020204" pitchFamily="34" charset="0"/>
              <a:buChar char="•"/>
            </a:pPr>
            <a:r>
              <a:rPr lang="en-US" sz="1000" dirty="0"/>
              <a:t>Group 2: Gradient Descent with Probabilistic assumptions (GDP):</a:t>
            </a:r>
          </a:p>
          <a:p>
            <a:pPr marL="1085850" lvl="2" indent="-171450">
              <a:buFont typeface="Arial" panose="020B0604020202020204" pitchFamily="34" charset="0"/>
              <a:buChar char="•"/>
            </a:pPr>
            <a:r>
              <a:rPr lang="en-US" sz="1000" dirty="0"/>
              <a:t>This internalizes the probabilities of gradient descent within the algorithm used in the recommender system. Instead of lambda, key parameters are </a:t>
            </a:r>
            <a:r>
              <a:rPr lang="en-US" sz="1000" dirty="0" err="1"/>
              <a:t>sigma_q</a:t>
            </a:r>
            <a:r>
              <a:rPr lang="en-US" sz="1000" dirty="0"/>
              <a:t> and </a:t>
            </a:r>
            <a:r>
              <a:rPr lang="en-US" sz="1000" dirty="0" err="1"/>
              <a:t>sigma_p</a:t>
            </a:r>
            <a:r>
              <a:rPr lang="en-US" sz="1000" dirty="0"/>
              <a:t>.</a:t>
            </a:r>
          </a:p>
          <a:p>
            <a:pPr marL="1085850" lvl="2" indent="-171450">
              <a:buFont typeface="Arial" panose="020B0604020202020204" pitchFamily="34" charset="0"/>
              <a:buChar char="•"/>
            </a:pPr>
            <a:r>
              <a:rPr lang="en-US" sz="1000" dirty="0"/>
              <a:t>These algorithms take point estimates of each observation for the purpose of inferring the full posterior distribution over them. </a:t>
            </a:r>
          </a:p>
          <a:p>
            <a:pPr marL="628650" lvl="1" indent="-171450">
              <a:buFont typeface="Arial" panose="020B0604020202020204" pitchFamily="34" charset="0"/>
              <a:buChar char="•"/>
            </a:pPr>
            <a:r>
              <a:rPr lang="en-US" sz="1000" b="1" dirty="0"/>
              <a:t>Final RMSE for GDP was .4639 lower without postprocessing and .321032 lower after postprocessing</a:t>
            </a:r>
          </a:p>
          <a:p>
            <a:pPr marL="457200" lvl="1" indent="0" algn="ctr">
              <a:lnSpc>
                <a:spcPct val="50000"/>
              </a:lnSpc>
              <a:buNone/>
            </a:pPr>
            <a:endParaRPr lang="en-US" sz="1000" b="1" dirty="0"/>
          </a:p>
        </p:txBody>
      </p:sp>
    </p:spTree>
    <p:extLst>
      <p:ext uri="{BB962C8B-B14F-4D97-AF65-F5344CB8AC3E}">
        <p14:creationId xmlns:p14="http://schemas.microsoft.com/office/powerpoint/2010/main" val="3329460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9"/>
          <p:cNvSpPr txBox="1">
            <a:spLocks noGrp="1"/>
          </p:cNvSpPr>
          <p:nvPr>
            <p:ph type="title"/>
          </p:nvPr>
        </p:nvSpPr>
        <p:spPr>
          <a:xfrm>
            <a:off x="560343" y="341155"/>
            <a:ext cx="7704000" cy="32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Regularization Differences</a:t>
            </a:r>
            <a:endParaRPr sz="3800" dirty="0"/>
          </a:p>
        </p:txBody>
      </p:sp>
      <p:sp>
        <p:nvSpPr>
          <p:cNvPr id="333" name="Google Shape;333;p29"/>
          <p:cNvSpPr txBox="1">
            <a:spLocks noGrp="1"/>
          </p:cNvSpPr>
          <p:nvPr>
            <p:ph type="body" idx="1"/>
          </p:nvPr>
        </p:nvSpPr>
        <p:spPr>
          <a:xfrm>
            <a:off x="197485" y="737028"/>
            <a:ext cx="8066857" cy="4283100"/>
          </a:xfrm>
          <a:prstGeom prst="rect">
            <a:avLst/>
          </a:prstGeom>
        </p:spPr>
        <p:txBody>
          <a:bodyPr spcFirstLastPara="1" wrap="square" lIns="91425" tIns="91425" rIns="91425" bIns="91425" anchor="ctr" anchorCtr="0">
            <a:noAutofit/>
          </a:bodyPr>
          <a:lstStyle/>
          <a:p>
            <a:pPr marL="457200" lvl="1" indent="0">
              <a:buNone/>
            </a:pPr>
            <a:r>
              <a:rPr lang="en-US" sz="1000" dirty="0"/>
              <a:t>Method 1 had all of the regularization approached: </a:t>
            </a:r>
          </a:p>
          <a:p>
            <a:pPr marL="628650" lvl="1" indent="-171450">
              <a:buFont typeface="Arial" panose="020B0604020202020204" pitchFamily="34" charset="0"/>
              <a:buChar char="•"/>
            </a:pPr>
            <a:r>
              <a:rPr lang="en-US" sz="1000" dirty="0"/>
              <a:t>Penalty of Magnitudes (</a:t>
            </a:r>
            <a:r>
              <a:rPr lang="en-US" sz="1000" dirty="0" err="1"/>
              <a:t>PoM</a:t>
            </a:r>
            <a:r>
              <a:rPr lang="en-US" sz="1000" dirty="0"/>
              <a:t>): </a:t>
            </a:r>
          </a:p>
          <a:p>
            <a:pPr marL="1085850" lvl="2" indent="-171450">
              <a:buFont typeface="Arial" panose="020B0604020202020204" pitchFamily="34" charset="0"/>
              <a:buChar char="•"/>
            </a:pPr>
            <a:r>
              <a:rPr lang="en-US" sz="1000" dirty="0"/>
              <a:t>Process of regularizing the combination of correlations made by a recommender algorithm and generalizing them for better ways to predict future instances, which is important to prevent overfitting. </a:t>
            </a:r>
          </a:p>
          <a:p>
            <a:pPr marL="1085850" lvl="2" indent="-171450">
              <a:buFont typeface="Arial" panose="020B0604020202020204" pitchFamily="34" charset="0"/>
              <a:buChar char="•"/>
            </a:pPr>
            <a:r>
              <a:rPr lang="en-US" sz="1000" dirty="0"/>
              <a:t>There general 'Probabilistic Matrix Factorization' techniques. In our approach, the penalty value used to set its magnitudes on equation is the Lambda variable. </a:t>
            </a:r>
          </a:p>
          <a:p>
            <a:pPr marL="628650" lvl="1" indent="-171450">
              <a:buFont typeface="Arial" panose="020B0604020202020204" pitchFamily="34" charset="0"/>
              <a:buChar char="•"/>
            </a:pPr>
            <a:r>
              <a:rPr lang="en-US" sz="1000" dirty="0"/>
              <a:t>Bias and Intercepts (B&amp;I): </a:t>
            </a:r>
          </a:p>
          <a:p>
            <a:pPr marL="1085850" lvl="2" indent="-171450">
              <a:buFont typeface="Arial" panose="020B0604020202020204" pitchFamily="34" charset="0"/>
              <a:buChar char="•"/>
            </a:pPr>
            <a:r>
              <a:rPr lang="en-US" sz="1000" dirty="0"/>
              <a:t>To resolve the risk of differentiation of rating inputs, this approach inputs a way to generalize the inherent bias that may be in the data.</a:t>
            </a:r>
          </a:p>
          <a:p>
            <a:pPr marL="1085850" lvl="2" indent="-171450">
              <a:buFont typeface="Arial" panose="020B0604020202020204" pitchFamily="34" charset="0"/>
              <a:buChar char="•"/>
            </a:pPr>
            <a:r>
              <a:rPr lang="en-US" sz="1000" dirty="0"/>
              <a:t>Several averages are taken and aggregated within the formula in order to have an effective regularization value for the model, including: Global average, item bias, user bias, user- item interaction. </a:t>
            </a:r>
          </a:p>
          <a:p>
            <a:pPr marL="457200" lvl="1" indent="0" algn="ctr">
              <a:lnSpc>
                <a:spcPct val="50000"/>
              </a:lnSpc>
              <a:buNone/>
            </a:pPr>
            <a:endParaRPr lang="en-US" sz="1000" b="1" dirty="0"/>
          </a:p>
        </p:txBody>
      </p:sp>
    </p:spTree>
    <p:extLst>
      <p:ext uri="{BB962C8B-B14F-4D97-AF65-F5344CB8AC3E}">
        <p14:creationId xmlns:p14="http://schemas.microsoft.com/office/powerpoint/2010/main" val="2721498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9"/>
          <p:cNvSpPr txBox="1">
            <a:spLocks noGrp="1"/>
          </p:cNvSpPr>
          <p:nvPr>
            <p:ph type="title"/>
          </p:nvPr>
        </p:nvSpPr>
        <p:spPr>
          <a:xfrm>
            <a:off x="720000" y="393041"/>
            <a:ext cx="7704000" cy="32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Postprocessing Differences</a:t>
            </a:r>
            <a:endParaRPr sz="3800" dirty="0"/>
          </a:p>
        </p:txBody>
      </p:sp>
      <p:sp>
        <p:nvSpPr>
          <p:cNvPr id="333" name="Google Shape;333;p29"/>
          <p:cNvSpPr txBox="1">
            <a:spLocks noGrp="1"/>
          </p:cNvSpPr>
          <p:nvPr>
            <p:ph type="body" idx="1"/>
          </p:nvPr>
        </p:nvSpPr>
        <p:spPr>
          <a:xfrm>
            <a:off x="357143" y="497114"/>
            <a:ext cx="8066857" cy="4149271"/>
          </a:xfrm>
          <a:prstGeom prst="rect">
            <a:avLst/>
          </a:prstGeom>
        </p:spPr>
        <p:txBody>
          <a:bodyPr spcFirstLastPara="1" wrap="square" lIns="91425" tIns="91425" rIns="91425" bIns="91425" anchor="ctr" anchorCtr="0">
            <a:noAutofit/>
          </a:bodyPr>
          <a:lstStyle/>
          <a:p>
            <a:pPr marL="457200" lvl="1" indent="0">
              <a:buNone/>
            </a:pPr>
            <a:r>
              <a:rPr lang="en-US" sz="1000" dirty="0"/>
              <a:t>For both approaches- SVD with KNN was used as the postprocessing technique: </a:t>
            </a:r>
          </a:p>
          <a:p>
            <a:pPr marL="628650" lvl="1" indent="-171450">
              <a:buFont typeface="Arial" panose="020B0604020202020204" pitchFamily="34" charset="0"/>
              <a:buChar char="•"/>
            </a:pPr>
            <a:r>
              <a:rPr lang="en-US" sz="1000" dirty="0"/>
              <a:t>Singular Value Decomposition (SVD) with K- Nearest Neighbor: </a:t>
            </a:r>
          </a:p>
          <a:p>
            <a:pPr marL="1085850" lvl="2" indent="-171450">
              <a:buFont typeface="Arial" panose="020B0604020202020204" pitchFamily="34" charset="0"/>
              <a:buChar char="•"/>
            </a:pPr>
            <a:r>
              <a:rPr lang="en-US" sz="1000" dirty="0"/>
              <a:t>The SVD is a dimensionality reduction technique through matrix decomposition method which reduces the attributes in the data to its most significant elements in order for future computation. </a:t>
            </a:r>
          </a:p>
          <a:p>
            <a:pPr marL="1085850" lvl="2" indent="-171450">
              <a:buFont typeface="Arial" panose="020B0604020202020204" pitchFamily="34" charset="0"/>
              <a:buChar char="•"/>
            </a:pPr>
            <a:r>
              <a:rPr lang="en-US" sz="1000" dirty="0"/>
              <a:t>The K Nearest Neighbor method creates a kernelized plane of inputs and identifies the suggestions that are most similar within the inputted matrix factor from an SVD method. </a:t>
            </a:r>
          </a:p>
          <a:p>
            <a:pPr marL="1085850" lvl="2" indent="-171450">
              <a:buFont typeface="Arial" panose="020B0604020202020204" pitchFamily="34" charset="0"/>
              <a:buChar char="•"/>
            </a:pPr>
            <a:r>
              <a:rPr lang="en-US" sz="1000" dirty="0"/>
              <a:t>KNN uses the plane generated by the SVD process in order to identify the nearest instances for future recommendation results. This is also why this method is slightly more computationally intensive.  </a:t>
            </a:r>
          </a:p>
          <a:p>
            <a:pPr marL="914400" lvl="2" indent="0">
              <a:buNone/>
            </a:pPr>
            <a:endParaRPr lang="en-US" sz="1000" dirty="0"/>
          </a:p>
          <a:p>
            <a:pPr marL="914400" lvl="2" indent="0">
              <a:buNone/>
            </a:pPr>
            <a:endParaRPr lang="en-US" sz="1000" dirty="0"/>
          </a:p>
          <a:p>
            <a:pPr marL="457200" lvl="1" indent="0" algn="ctr">
              <a:lnSpc>
                <a:spcPct val="50000"/>
              </a:lnSpc>
              <a:buNone/>
            </a:pPr>
            <a:endParaRPr lang="en-US" sz="1000" b="1" dirty="0"/>
          </a:p>
        </p:txBody>
      </p:sp>
      <p:graphicFrame>
        <p:nvGraphicFramePr>
          <p:cNvPr id="2" name="Table 2">
            <a:extLst>
              <a:ext uri="{FF2B5EF4-FFF2-40B4-BE49-F238E27FC236}">
                <a16:creationId xmlns:a16="http://schemas.microsoft.com/office/drawing/2014/main" id="{A8D77F3C-9C68-4E3A-BD3D-5B0BB4B976CC}"/>
              </a:ext>
            </a:extLst>
          </p:cNvPr>
          <p:cNvGraphicFramePr>
            <a:graphicFrameLocks noGrp="1"/>
          </p:cNvGraphicFramePr>
          <p:nvPr>
            <p:extLst>
              <p:ext uri="{D42A27DB-BD31-4B8C-83A1-F6EECF244321}">
                <p14:modId xmlns:p14="http://schemas.microsoft.com/office/powerpoint/2010/main" val="1888968919"/>
              </p:ext>
            </p:extLst>
          </p:nvPr>
        </p:nvGraphicFramePr>
        <p:xfrm>
          <a:off x="1524000" y="3734098"/>
          <a:ext cx="6096000" cy="1112520"/>
        </p:xfrm>
        <a:graphic>
          <a:graphicData uri="http://schemas.openxmlformats.org/drawingml/2006/table">
            <a:tbl>
              <a:tblPr firstRow="1" bandRow="1">
                <a:tableStyleId>{F8235458-8B6A-46A0-8402-4949BA5EB437}</a:tableStyleId>
              </a:tblPr>
              <a:tblGrid>
                <a:gridCol w="2032000">
                  <a:extLst>
                    <a:ext uri="{9D8B030D-6E8A-4147-A177-3AD203B41FA5}">
                      <a16:colId xmlns:a16="http://schemas.microsoft.com/office/drawing/2014/main" val="4043721150"/>
                    </a:ext>
                  </a:extLst>
                </a:gridCol>
                <a:gridCol w="2032000">
                  <a:extLst>
                    <a:ext uri="{9D8B030D-6E8A-4147-A177-3AD203B41FA5}">
                      <a16:colId xmlns:a16="http://schemas.microsoft.com/office/drawing/2014/main" val="4009550745"/>
                    </a:ext>
                  </a:extLst>
                </a:gridCol>
                <a:gridCol w="2032000">
                  <a:extLst>
                    <a:ext uri="{9D8B030D-6E8A-4147-A177-3AD203B41FA5}">
                      <a16:colId xmlns:a16="http://schemas.microsoft.com/office/drawing/2014/main" val="657478546"/>
                    </a:ext>
                  </a:extLst>
                </a:gridCol>
              </a:tblGrid>
              <a:tr h="370840">
                <a:tc>
                  <a:txBody>
                    <a:bodyPr/>
                    <a:lstStyle/>
                    <a:p>
                      <a:endParaRPr lang="en-US" dirty="0"/>
                    </a:p>
                  </a:txBody>
                  <a:tcPr>
                    <a:solidFill>
                      <a:schemeClr val="accent4">
                        <a:lumMod val="60000"/>
                        <a:lumOff val="40000"/>
                      </a:schemeClr>
                    </a:solidFill>
                  </a:tcPr>
                </a:tc>
                <a:tc>
                  <a:txBody>
                    <a:bodyPr/>
                    <a:lstStyle/>
                    <a:p>
                      <a:r>
                        <a:rPr lang="en-US" dirty="0"/>
                        <a:t>Test RMSE Method 1</a:t>
                      </a:r>
                    </a:p>
                  </a:txBody>
                  <a:tcPr>
                    <a:solidFill>
                      <a:schemeClr val="accent4">
                        <a:lumMod val="60000"/>
                        <a:lumOff val="40000"/>
                      </a:schemeClr>
                    </a:solidFill>
                  </a:tcPr>
                </a:tc>
                <a:tc>
                  <a:txBody>
                    <a:bodyPr/>
                    <a:lstStyle/>
                    <a:p>
                      <a:r>
                        <a:rPr lang="en-US" dirty="0"/>
                        <a:t>Test RMSE Method 2</a:t>
                      </a:r>
                    </a:p>
                  </a:txBody>
                  <a:tcPr>
                    <a:solidFill>
                      <a:schemeClr val="accent4">
                        <a:lumMod val="60000"/>
                        <a:lumOff val="40000"/>
                      </a:schemeClr>
                    </a:solidFill>
                  </a:tcPr>
                </a:tc>
                <a:extLst>
                  <a:ext uri="{0D108BD9-81ED-4DB2-BD59-A6C34878D82A}">
                    <a16:rowId xmlns:a16="http://schemas.microsoft.com/office/drawing/2014/main" val="1752836498"/>
                  </a:ext>
                </a:extLst>
              </a:tr>
              <a:tr h="370840">
                <a:tc>
                  <a:txBody>
                    <a:bodyPr/>
                    <a:lstStyle/>
                    <a:p>
                      <a:r>
                        <a:rPr lang="en-US" dirty="0"/>
                        <a:t>Without KNN</a:t>
                      </a:r>
                    </a:p>
                  </a:txBody>
                  <a:tcPr>
                    <a:solidFill>
                      <a:schemeClr val="accent4">
                        <a:lumMod val="60000"/>
                        <a:lumOff val="40000"/>
                      </a:schemeClr>
                    </a:solidFill>
                  </a:tcPr>
                </a:tc>
                <a:tc>
                  <a:txBody>
                    <a:bodyPr/>
                    <a:lstStyle/>
                    <a:p>
                      <a:r>
                        <a:rPr lang="en-US" dirty="0"/>
                        <a:t>1.64</a:t>
                      </a:r>
                    </a:p>
                  </a:txBody>
                  <a:tcPr/>
                </a:tc>
                <a:tc>
                  <a:txBody>
                    <a:bodyPr/>
                    <a:lstStyle/>
                    <a:p>
                      <a:r>
                        <a:rPr lang="en-US" dirty="0"/>
                        <a:t>1.18</a:t>
                      </a:r>
                    </a:p>
                  </a:txBody>
                  <a:tcPr/>
                </a:tc>
                <a:extLst>
                  <a:ext uri="{0D108BD9-81ED-4DB2-BD59-A6C34878D82A}">
                    <a16:rowId xmlns:a16="http://schemas.microsoft.com/office/drawing/2014/main" val="495068842"/>
                  </a:ext>
                </a:extLst>
              </a:tr>
              <a:tr h="370840">
                <a:tc>
                  <a:txBody>
                    <a:bodyPr/>
                    <a:lstStyle/>
                    <a:p>
                      <a:r>
                        <a:rPr lang="en-US" dirty="0"/>
                        <a:t>With KNN</a:t>
                      </a:r>
                    </a:p>
                  </a:txBody>
                  <a:tcPr>
                    <a:solidFill>
                      <a:schemeClr val="accent4">
                        <a:lumMod val="60000"/>
                        <a:lumOff val="40000"/>
                      </a:schemeClr>
                    </a:solidFill>
                  </a:tcPr>
                </a:tc>
                <a:tc>
                  <a:txBody>
                    <a:bodyPr/>
                    <a:lstStyle/>
                    <a:p>
                      <a:r>
                        <a:rPr lang="en-US" dirty="0"/>
                        <a:t>1.50</a:t>
                      </a:r>
                    </a:p>
                  </a:txBody>
                  <a:tcPr/>
                </a:tc>
                <a:tc>
                  <a:txBody>
                    <a:bodyPr/>
                    <a:lstStyle/>
                    <a:p>
                      <a:r>
                        <a:rPr lang="en-US" dirty="0"/>
                        <a:t>1.17</a:t>
                      </a:r>
                    </a:p>
                  </a:txBody>
                  <a:tcPr/>
                </a:tc>
                <a:extLst>
                  <a:ext uri="{0D108BD9-81ED-4DB2-BD59-A6C34878D82A}">
                    <a16:rowId xmlns:a16="http://schemas.microsoft.com/office/drawing/2014/main" val="3173755317"/>
                  </a:ext>
                </a:extLst>
              </a:tr>
            </a:tbl>
          </a:graphicData>
        </a:graphic>
      </p:graphicFrame>
    </p:spTree>
    <p:extLst>
      <p:ext uri="{BB962C8B-B14F-4D97-AF65-F5344CB8AC3E}">
        <p14:creationId xmlns:p14="http://schemas.microsoft.com/office/powerpoint/2010/main" val="3579585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39"/>
          <p:cNvSpPr txBox="1">
            <a:spLocks noGrp="1"/>
          </p:cNvSpPr>
          <p:nvPr>
            <p:ph type="title"/>
          </p:nvPr>
        </p:nvSpPr>
        <p:spPr>
          <a:xfrm>
            <a:off x="720000" y="140635"/>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Evaluation</a:t>
            </a:r>
            <a:endParaRPr dirty="0"/>
          </a:p>
        </p:txBody>
      </p:sp>
      <p:graphicFrame>
        <p:nvGraphicFramePr>
          <p:cNvPr id="14" name="Table 14">
            <a:extLst>
              <a:ext uri="{FF2B5EF4-FFF2-40B4-BE49-F238E27FC236}">
                <a16:creationId xmlns:a16="http://schemas.microsoft.com/office/drawing/2014/main" id="{B344F0BF-AE42-40A8-8A91-F78F0F9BFAD6}"/>
              </a:ext>
            </a:extLst>
          </p:cNvPr>
          <p:cNvGraphicFramePr>
            <a:graphicFrameLocks noGrp="1"/>
          </p:cNvGraphicFramePr>
          <p:nvPr>
            <p:extLst>
              <p:ext uri="{D42A27DB-BD31-4B8C-83A1-F6EECF244321}">
                <p14:modId xmlns:p14="http://schemas.microsoft.com/office/powerpoint/2010/main" val="2754260099"/>
              </p:ext>
            </p:extLst>
          </p:nvPr>
        </p:nvGraphicFramePr>
        <p:xfrm>
          <a:off x="1146627" y="1152232"/>
          <a:ext cx="6850742" cy="1259840"/>
        </p:xfrm>
        <a:graphic>
          <a:graphicData uri="http://schemas.openxmlformats.org/drawingml/2006/table">
            <a:tbl>
              <a:tblPr firstRow="1" bandRow="1">
                <a:tableStyleId>{F8235458-8B6A-46A0-8402-4949BA5EB437}</a:tableStyleId>
              </a:tblPr>
              <a:tblGrid>
                <a:gridCol w="2479451">
                  <a:extLst>
                    <a:ext uri="{9D8B030D-6E8A-4147-A177-3AD203B41FA5}">
                      <a16:colId xmlns:a16="http://schemas.microsoft.com/office/drawing/2014/main" val="1711091324"/>
                    </a:ext>
                  </a:extLst>
                </a:gridCol>
                <a:gridCol w="2161246">
                  <a:extLst>
                    <a:ext uri="{9D8B030D-6E8A-4147-A177-3AD203B41FA5}">
                      <a16:colId xmlns:a16="http://schemas.microsoft.com/office/drawing/2014/main" val="4248129360"/>
                    </a:ext>
                  </a:extLst>
                </a:gridCol>
                <a:gridCol w="2210045">
                  <a:extLst>
                    <a:ext uri="{9D8B030D-6E8A-4147-A177-3AD203B41FA5}">
                      <a16:colId xmlns:a16="http://schemas.microsoft.com/office/drawing/2014/main" val="1086787628"/>
                    </a:ext>
                  </a:extLst>
                </a:gridCol>
              </a:tblGrid>
              <a:tr h="370840">
                <a:tc>
                  <a:txBody>
                    <a:bodyPr/>
                    <a:lstStyle/>
                    <a:p>
                      <a:r>
                        <a:rPr lang="en-US" dirty="0"/>
                        <a:t>Method’s Used</a:t>
                      </a:r>
                    </a:p>
                  </a:txBody>
                  <a:tcPr>
                    <a:solidFill>
                      <a:schemeClr val="accent4">
                        <a:lumMod val="60000"/>
                        <a:lumOff val="40000"/>
                      </a:schemeClr>
                    </a:solidFill>
                  </a:tcPr>
                </a:tc>
                <a:tc>
                  <a:txBody>
                    <a:bodyPr/>
                    <a:lstStyle/>
                    <a:p>
                      <a:r>
                        <a:rPr lang="en-US" dirty="0"/>
                        <a:t>Test RMSE</a:t>
                      </a:r>
                    </a:p>
                  </a:txBody>
                  <a:tcPr>
                    <a:solidFill>
                      <a:schemeClr val="accent4">
                        <a:lumMod val="60000"/>
                        <a:lumOff val="40000"/>
                      </a:schemeClr>
                    </a:solidFill>
                  </a:tcPr>
                </a:tc>
                <a:tc>
                  <a:txBody>
                    <a:bodyPr/>
                    <a:lstStyle/>
                    <a:p>
                      <a:r>
                        <a:rPr lang="en-US" dirty="0"/>
                        <a:t>Key Parameters</a:t>
                      </a:r>
                    </a:p>
                  </a:txBody>
                  <a:tcPr>
                    <a:solidFill>
                      <a:schemeClr val="accent4">
                        <a:lumMod val="60000"/>
                        <a:lumOff val="40000"/>
                      </a:schemeClr>
                    </a:solidFill>
                  </a:tcPr>
                </a:tc>
                <a:extLst>
                  <a:ext uri="{0D108BD9-81ED-4DB2-BD59-A6C34878D82A}">
                    <a16:rowId xmlns:a16="http://schemas.microsoft.com/office/drawing/2014/main" val="622841445"/>
                  </a:ext>
                </a:extLst>
              </a:tr>
              <a:tr h="370840">
                <a:tc>
                  <a:txBody>
                    <a:bodyPr/>
                    <a:lstStyle/>
                    <a:p>
                      <a:r>
                        <a:rPr lang="en-US" dirty="0"/>
                        <a:t>Pre-PP: SGD + (</a:t>
                      </a:r>
                      <a:r>
                        <a:rPr lang="en-US" dirty="0" err="1"/>
                        <a:t>PoM</a:t>
                      </a:r>
                      <a:r>
                        <a:rPr lang="en-US" dirty="0"/>
                        <a:t> + B&amp;I)</a:t>
                      </a:r>
                    </a:p>
                  </a:txBody>
                  <a:tcPr>
                    <a:solidFill>
                      <a:schemeClr val="accent4">
                        <a:lumMod val="60000"/>
                        <a:lumOff val="40000"/>
                      </a:schemeClr>
                    </a:solidFill>
                  </a:tcPr>
                </a:tc>
                <a:tc>
                  <a:txBody>
                    <a:bodyPr/>
                    <a:lstStyle/>
                    <a:p>
                      <a:r>
                        <a:rPr lang="en-US" dirty="0"/>
                        <a:t>1.6425</a:t>
                      </a:r>
                    </a:p>
                  </a:txBody>
                  <a:tcPr/>
                </a:tc>
                <a:tc>
                  <a:txBody>
                    <a:bodyPr/>
                    <a:lstStyle/>
                    <a:p>
                      <a:r>
                        <a:rPr lang="en-US" dirty="0"/>
                        <a:t>f= 20, lambda = .1</a:t>
                      </a:r>
                    </a:p>
                  </a:txBody>
                  <a:tcPr/>
                </a:tc>
                <a:extLst>
                  <a:ext uri="{0D108BD9-81ED-4DB2-BD59-A6C34878D82A}">
                    <a16:rowId xmlns:a16="http://schemas.microsoft.com/office/drawing/2014/main" val="1479401380"/>
                  </a:ext>
                </a:extLst>
              </a:tr>
              <a:tr h="370840">
                <a:tc>
                  <a:txBody>
                    <a:bodyPr/>
                    <a:lstStyle/>
                    <a:p>
                      <a:r>
                        <a:rPr lang="en-US" dirty="0"/>
                        <a:t>PP: SGD + (</a:t>
                      </a:r>
                      <a:r>
                        <a:rPr lang="en-US" dirty="0" err="1"/>
                        <a:t>PoM</a:t>
                      </a:r>
                      <a:r>
                        <a:rPr lang="en-US" dirty="0"/>
                        <a:t> + B&amp;I) + KNN</a:t>
                      </a:r>
                    </a:p>
                  </a:txBody>
                  <a:tcPr>
                    <a:solidFill>
                      <a:schemeClr val="accent4">
                        <a:lumMod val="60000"/>
                        <a:lumOff val="40000"/>
                      </a:schemeClr>
                    </a:solidFill>
                  </a:tcPr>
                </a:tc>
                <a:tc>
                  <a:txBody>
                    <a:bodyPr/>
                    <a:lstStyle/>
                    <a:p>
                      <a:r>
                        <a:rPr lang="en-US" b="1" dirty="0"/>
                        <a:t>1.4954</a:t>
                      </a:r>
                    </a:p>
                  </a:txBody>
                  <a:tcPr/>
                </a:tc>
                <a:tc>
                  <a:txBody>
                    <a:bodyPr/>
                    <a:lstStyle/>
                    <a:p>
                      <a:r>
                        <a:rPr lang="en-US" dirty="0"/>
                        <a:t>f= 10, lambda = .1</a:t>
                      </a:r>
                    </a:p>
                  </a:txBody>
                  <a:tcPr/>
                </a:tc>
                <a:extLst>
                  <a:ext uri="{0D108BD9-81ED-4DB2-BD59-A6C34878D82A}">
                    <a16:rowId xmlns:a16="http://schemas.microsoft.com/office/drawing/2014/main" val="1809489723"/>
                  </a:ext>
                </a:extLst>
              </a:tr>
            </a:tbl>
          </a:graphicData>
        </a:graphic>
      </p:graphicFrame>
      <p:graphicFrame>
        <p:nvGraphicFramePr>
          <p:cNvPr id="106" name="Table 14">
            <a:extLst>
              <a:ext uri="{FF2B5EF4-FFF2-40B4-BE49-F238E27FC236}">
                <a16:creationId xmlns:a16="http://schemas.microsoft.com/office/drawing/2014/main" id="{AFF9AFD3-FFAB-4836-A321-B4DDE76D43E2}"/>
              </a:ext>
            </a:extLst>
          </p:cNvPr>
          <p:cNvGraphicFramePr>
            <a:graphicFrameLocks noGrp="1"/>
          </p:cNvGraphicFramePr>
          <p:nvPr>
            <p:extLst>
              <p:ext uri="{D42A27DB-BD31-4B8C-83A1-F6EECF244321}">
                <p14:modId xmlns:p14="http://schemas.microsoft.com/office/powerpoint/2010/main" val="4223506026"/>
              </p:ext>
            </p:extLst>
          </p:nvPr>
        </p:nvGraphicFramePr>
        <p:xfrm>
          <a:off x="1146627" y="3306170"/>
          <a:ext cx="6850741" cy="1112520"/>
        </p:xfrm>
        <a:graphic>
          <a:graphicData uri="http://schemas.openxmlformats.org/drawingml/2006/table">
            <a:tbl>
              <a:tblPr firstRow="1" bandRow="1">
                <a:tableStyleId>{F8235458-8B6A-46A0-8402-4949BA5EB437}</a:tableStyleId>
              </a:tblPr>
              <a:tblGrid>
                <a:gridCol w="2479450">
                  <a:extLst>
                    <a:ext uri="{9D8B030D-6E8A-4147-A177-3AD203B41FA5}">
                      <a16:colId xmlns:a16="http://schemas.microsoft.com/office/drawing/2014/main" val="1711091324"/>
                    </a:ext>
                  </a:extLst>
                </a:gridCol>
                <a:gridCol w="2161246">
                  <a:extLst>
                    <a:ext uri="{9D8B030D-6E8A-4147-A177-3AD203B41FA5}">
                      <a16:colId xmlns:a16="http://schemas.microsoft.com/office/drawing/2014/main" val="4248129360"/>
                    </a:ext>
                  </a:extLst>
                </a:gridCol>
                <a:gridCol w="2210045">
                  <a:extLst>
                    <a:ext uri="{9D8B030D-6E8A-4147-A177-3AD203B41FA5}">
                      <a16:colId xmlns:a16="http://schemas.microsoft.com/office/drawing/2014/main" val="1086787628"/>
                    </a:ext>
                  </a:extLst>
                </a:gridCol>
              </a:tblGrid>
              <a:tr h="370840">
                <a:tc>
                  <a:txBody>
                    <a:bodyPr/>
                    <a:lstStyle/>
                    <a:p>
                      <a:r>
                        <a:rPr lang="en-US" dirty="0"/>
                        <a:t>Method’s Used</a:t>
                      </a:r>
                    </a:p>
                  </a:txBody>
                  <a:tcPr>
                    <a:solidFill>
                      <a:schemeClr val="accent4">
                        <a:lumMod val="60000"/>
                        <a:lumOff val="40000"/>
                      </a:schemeClr>
                    </a:solidFill>
                  </a:tcPr>
                </a:tc>
                <a:tc>
                  <a:txBody>
                    <a:bodyPr/>
                    <a:lstStyle/>
                    <a:p>
                      <a:r>
                        <a:rPr lang="en-US" dirty="0"/>
                        <a:t>Test RMSE</a:t>
                      </a:r>
                    </a:p>
                  </a:txBody>
                  <a:tcPr>
                    <a:solidFill>
                      <a:schemeClr val="accent4">
                        <a:lumMod val="60000"/>
                        <a:lumOff val="40000"/>
                      </a:schemeClr>
                    </a:solidFill>
                  </a:tcPr>
                </a:tc>
                <a:tc>
                  <a:txBody>
                    <a:bodyPr/>
                    <a:lstStyle/>
                    <a:p>
                      <a:r>
                        <a:rPr lang="en-US" dirty="0"/>
                        <a:t>Key Parameters</a:t>
                      </a:r>
                    </a:p>
                  </a:txBody>
                  <a:tcPr>
                    <a:solidFill>
                      <a:schemeClr val="accent4">
                        <a:lumMod val="60000"/>
                        <a:lumOff val="40000"/>
                      </a:schemeClr>
                    </a:solidFill>
                  </a:tcPr>
                </a:tc>
                <a:extLst>
                  <a:ext uri="{0D108BD9-81ED-4DB2-BD59-A6C34878D82A}">
                    <a16:rowId xmlns:a16="http://schemas.microsoft.com/office/drawing/2014/main" val="622841445"/>
                  </a:ext>
                </a:extLst>
              </a:tr>
              <a:tr h="370840">
                <a:tc>
                  <a:txBody>
                    <a:bodyPr/>
                    <a:lstStyle/>
                    <a:p>
                      <a:r>
                        <a:rPr lang="en-US" dirty="0"/>
                        <a:t>Pre- PP: GDP</a:t>
                      </a:r>
                    </a:p>
                  </a:txBody>
                  <a:tcPr>
                    <a:solidFill>
                      <a:schemeClr val="accent4">
                        <a:lumMod val="60000"/>
                        <a:lumOff val="40000"/>
                      </a:schemeClr>
                    </a:solidFill>
                  </a:tcPr>
                </a:tc>
                <a:tc>
                  <a:txBody>
                    <a:bodyPr/>
                    <a:lstStyle/>
                    <a:p>
                      <a:r>
                        <a:rPr lang="en-US" dirty="0"/>
                        <a:t>1.1786</a:t>
                      </a:r>
                    </a:p>
                  </a:txBody>
                  <a:tcPr/>
                </a:tc>
                <a:tc>
                  <a:txBody>
                    <a:bodyPr/>
                    <a:lstStyle/>
                    <a:p>
                      <a:r>
                        <a:rPr lang="en-US" dirty="0" err="1"/>
                        <a:t>sig_q</a:t>
                      </a:r>
                      <a:r>
                        <a:rPr lang="en-US" dirty="0"/>
                        <a:t>= .5, </a:t>
                      </a:r>
                      <a:r>
                        <a:rPr lang="en-US" dirty="0" err="1"/>
                        <a:t>sig_p</a:t>
                      </a:r>
                      <a:r>
                        <a:rPr lang="en-US" dirty="0"/>
                        <a:t>= .5</a:t>
                      </a:r>
                    </a:p>
                  </a:txBody>
                  <a:tcPr/>
                </a:tc>
                <a:extLst>
                  <a:ext uri="{0D108BD9-81ED-4DB2-BD59-A6C34878D82A}">
                    <a16:rowId xmlns:a16="http://schemas.microsoft.com/office/drawing/2014/main" val="365393436"/>
                  </a:ext>
                </a:extLst>
              </a:tr>
              <a:tr h="370840">
                <a:tc>
                  <a:txBody>
                    <a:bodyPr/>
                    <a:lstStyle/>
                    <a:p>
                      <a:r>
                        <a:rPr lang="en-US" dirty="0"/>
                        <a:t>PP: GDP + KNN</a:t>
                      </a:r>
                    </a:p>
                  </a:txBody>
                  <a:tcPr>
                    <a:solidFill>
                      <a:schemeClr val="accent4">
                        <a:lumMod val="60000"/>
                        <a:lumOff val="40000"/>
                      </a:schemeClr>
                    </a:solidFill>
                  </a:tcPr>
                </a:tc>
                <a:tc>
                  <a:txBody>
                    <a:bodyPr/>
                    <a:lstStyle/>
                    <a:p>
                      <a:r>
                        <a:rPr lang="en-US" b="1" dirty="0"/>
                        <a:t>1.1744</a:t>
                      </a:r>
                    </a:p>
                  </a:txBody>
                  <a:tcPr/>
                </a:tc>
                <a:tc>
                  <a:txBody>
                    <a:bodyPr/>
                    <a:lstStyle/>
                    <a:p>
                      <a:r>
                        <a:rPr lang="en-US" dirty="0" err="1"/>
                        <a:t>sig_q</a:t>
                      </a:r>
                      <a:r>
                        <a:rPr lang="en-US" dirty="0"/>
                        <a:t>= .5, </a:t>
                      </a:r>
                      <a:r>
                        <a:rPr lang="en-US" dirty="0" err="1"/>
                        <a:t>sig_p</a:t>
                      </a:r>
                      <a:r>
                        <a:rPr lang="en-US" dirty="0"/>
                        <a:t>= .5</a:t>
                      </a:r>
                    </a:p>
                  </a:txBody>
                  <a:tcPr/>
                </a:tc>
                <a:extLst>
                  <a:ext uri="{0D108BD9-81ED-4DB2-BD59-A6C34878D82A}">
                    <a16:rowId xmlns:a16="http://schemas.microsoft.com/office/drawing/2014/main" val="1809489723"/>
                  </a:ext>
                </a:extLst>
              </a:tr>
            </a:tbl>
          </a:graphicData>
        </a:graphic>
      </p:graphicFrame>
      <p:sp>
        <p:nvSpPr>
          <p:cNvPr id="24" name="TextBox 23">
            <a:extLst>
              <a:ext uri="{FF2B5EF4-FFF2-40B4-BE49-F238E27FC236}">
                <a16:creationId xmlns:a16="http://schemas.microsoft.com/office/drawing/2014/main" id="{6EAD3857-0E0E-45BB-83F0-3EC28864487F}"/>
              </a:ext>
            </a:extLst>
          </p:cNvPr>
          <p:cNvSpPr txBox="1"/>
          <p:nvPr/>
        </p:nvSpPr>
        <p:spPr>
          <a:xfrm>
            <a:off x="4136624" y="784467"/>
            <a:ext cx="870751" cy="307777"/>
          </a:xfrm>
          <a:prstGeom prst="rect">
            <a:avLst/>
          </a:prstGeom>
          <a:noFill/>
        </p:spPr>
        <p:txBody>
          <a:bodyPr wrap="none" rtlCol="0">
            <a:spAutoFit/>
          </a:bodyPr>
          <a:lstStyle/>
          <a:p>
            <a:r>
              <a:rPr lang="en-US" b="1" dirty="0"/>
              <a:t>Group 1</a:t>
            </a:r>
          </a:p>
        </p:txBody>
      </p:sp>
      <p:sp>
        <p:nvSpPr>
          <p:cNvPr id="25" name="TextBox 24">
            <a:extLst>
              <a:ext uri="{FF2B5EF4-FFF2-40B4-BE49-F238E27FC236}">
                <a16:creationId xmlns:a16="http://schemas.microsoft.com/office/drawing/2014/main" id="{C38F6339-1B26-452E-AAD9-8D04A5822F4A}"/>
              </a:ext>
            </a:extLst>
          </p:cNvPr>
          <p:cNvSpPr txBox="1"/>
          <p:nvPr/>
        </p:nvSpPr>
        <p:spPr>
          <a:xfrm>
            <a:off x="4136623" y="2960088"/>
            <a:ext cx="870751" cy="307777"/>
          </a:xfrm>
          <a:prstGeom prst="rect">
            <a:avLst/>
          </a:prstGeom>
          <a:noFill/>
        </p:spPr>
        <p:txBody>
          <a:bodyPr wrap="none" rtlCol="0">
            <a:spAutoFit/>
          </a:bodyPr>
          <a:lstStyle/>
          <a:p>
            <a:r>
              <a:rPr lang="en-US" b="1" dirty="0"/>
              <a:t>Group 2</a:t>
            </a:r>
          </a:p>
        </p:txBody>
      </p:sp>
    </p:spTree>
  </p:cSld>
  <p:clrMapOvr>
    <a:masterClrMapping/>
  </p:clrMapOvr>
</p:sld>
</file>

<file path=ppt/theme/theme1.xml><?xml version="1.0" encoding="utf-8"?>
<a:theme xmlns:a="http://schemas.openxmlformats.org/drawingml/2006/main" name="Movie Background by Slidesgo">
  <a:themeElements>
    <a:clrScheme name="Simple Light">
      <a:dk1>
        <a:srgbClr val="F5EBDC"/>
      </a:dk1>
      <a:lt1>
        <a:srgbClr val="FFFFFF"/>
      </a:lt1>
      <a:dk2>
        <a:srgbClr val="432918"/>
      </a:dk2>
      <a:lt2>
        <a:srgbClr val="000000"/>
      </a:lt2>
      <a:accent1>
        <a:srgbClr val="432918"/>
      </a:accent1>
      <a:accent2>
        <a:srgbClr val="EB5E68"/>
      </a:accent2>
      <a:accent3>
        <a:srgbClr val="17B1BF"/>
      </a:accent3>
      <a:accent4>
        <a:srgbClr val="F6B804"/>
      </a:accent4>
      <a:accent5>
        <a:srgbClr val="926037"/>
      </a:accent5>
      <a:accent6>
        <a:srgbClr val="C7C6C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1623</TotalTime>
  <Words>856</Words>
  <Application>Microsoft Office PowerPoint</Application>
  <PresentationFormat>On-screen Show (16:9)</PresentationFormat>
  <Paragraphs>122</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Bangers</vt:lpstr>
      <vt:lpstr>Arial</vt:lpstr>
      <vt:lpstr>Maitree Medium</vt:lpstr>
      <vt:lpstr>Roboto Condensed Light</vt:lpstr>
      <vt:lpstr>Maitree</vt:lpstr>
      <vt:lpstr>Livvic</vt:lpstr>
      <vt:lpstr>Movie Background by Slidesgo</vt:lpstr>
      <vt:lpstr>Collaborative Filtering Algorithm Evaluation</vt:lpstr>
      <vt:lpstr>Dataset Used</vt:lpstr>
      <vt:lpstr>Methods analyzed</vt:lpstr>
      <vt:lpstr>Timeline of Methods Used- Method 1</vt:lpstr>
      <vt:lpstr>Timeline of Methods Used- Method 2</vt:lpstr>
      <vt:lpstr>Algorithm Differences</vt:lpstr>
      <vt:lpstr>Regularization Differences</vt:lpstr>
      <vt:lpstr>Postprocessing Differences</vt:lpstr>
      <vt:lpstr>Evaluation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dc:title>
  <dc:creator>Marko Konte</dc:creator>
  <cp:lastModifiedBy>Marko Konte</cp:lastModifiedBy>
  <cp:revision>11</cp:revision>
  <dcterms:modified xsi:type="dcterms:W3CDTF">2020-04-22T00:13:46Z</dcterms:modified>
</cp:coreProperties>
</file>