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3A5F90-6AAA-44DB-AF81-C2397CB12775}" v="4" dt="2024-01-31T22:43:03.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로운 이" userId="762cd2a677c6e435" providerId="LiveId" clId="{1F3A5F90-6AAA-44DB-AF81-C2397CB12775}"/>
    <pc:docChg chg="custSel modSld">
      <pc:chgData name="로운 이" userId="762cd2a677c6e435" providerId="LiveId" clId="{1F3A5F90-6AAA-44DB-AF81-C2397CB12775}" dt="2024-01-31T22:43:33.186" v="58" actId="1036"/>
      <pc:docMkLst>
        <pc:docMk/>
      </pc:docMkLst>
      <pc:sldChg chg="addSp modSp mod">
        <pc:chgData name="로운 이" userId="762cd2a677c6e435" providerId="LiveId" clId="{1F3A5F90-6AAA-44DB-AF81-C2397CB12775}" dt="2024-01-31T22:43:14.976" v="42" actId="1076"/>
        <pc:sldMkLst>
          <pc:docMk/>
          <pc:sldMk cId="3813875408" sldId="256"/>
        </pc:sldMkLst>
        <pc:picChg chg="add mod">
          <ac:chgData name="로운 이" userId="762cd2a677c6e435" providerId="LiveId" clId="{1F3A5F90-6AAA-44DB-AF81-C2397CB12775}" dt="2024-01-31T22:43:14.976" v="42" actId="1076"/>
          <ac:picMkLst>
            <pc:docMk/>
            <pc:sldMk cId="3813875408" sldId="256"/>
            <ac:picMk id="5" creationId="{58F98270-9A38-8F7E-CE41-BC3839CEFF26}"/>
          </ac:picMkLst>
        </pc:picChg>
      </pc:sldChg>
      <pc:sldChg chg="modSp mod">
        <pc:chgData name="로운 이" userId="762cd2a677c6e435" providerId="LiveId" clId="{1F3A5F90-6AAA-44DB-AF81-C2397CB12775}" dt="2024-01-31T22:43:33.186" v="58" actId="1036"/>
        <pc:sldMkLst>
          <pc:docMk/>
          <pc:sldMk cId="1259238218" sldId="257"/>
        </pc:sldMkLst>
        <pc:spChg chg="mod">
          <ac:chgData name="로운 이" userId="762cd2a677c6e435" providerId="LiveId" clId="{1F3A5F90-6AAA-44DB-AF81-C2397CB12775}" dt="2024-01-31T22:43:33.186" v="58" actId="1036"/>
          <ac:spMkLst>
            <pc:docMk/>
            <pc:sldMk cId="1259238218" sldId="257"/>
            <ac:spMk id="6" creationId="{738186E6-55B9-35FF-7545-29DF034EA526}"/>
          </ac:spMkLst>
        </pc:spChg>
      </pc:sldChg>
      <pc:sldChg chg="addSp delSp modSp mod">
        <pc:chgData name="로운 이" userId="762cd2a677c6e435" providerId="LiveId" clId="{1F3A5F90-6AAA-44DB-AF81-C2397CB12775}" dt="2024-01-31T22:42:00.350" v="35" actId="1076"/>
        <pc:sldMkLst>
          <pc:docMk/>
          <pc:sldMk cId="2441958573" sldId="260"/>
        </pc:sldMkLst>
        <pc:spChg chg="mod">
          <ac:chgData name="로운 이" userId="762cd2a677c6e435" providerId="LiveId" clId="{1F3A5F90-6AAA-44DB-AF81-C2397CB12775}" dt="2024-01-31T22:41:38.121" v="28" actId="1076"/>
          <ac:spMkLst>
            <pc:docMk/>
            <pc:sldMk cId="2441958573" sldId="260"/>
            <ac:spMk id="5" creationId="{787736BE-B233-9C03-0A6F-FFFF143F2D1C}"/>
          </ac:spMkLst>
        </pc:spChg>
        <pc:spChg chg="add del mod">
          <ac:chgData name="로운 이" userId="762cd2a677c6e435" providerId="LiveId" clId="{1F3A5F90-6AAA-44DB-AF81-C2397CB12775}" dt="2024-01-31T22:41:42.751" v="29" actId="478"/>
          <ac:spMkLst>
            <pc:docMk/>
            <pc:sldMk cId="2441958573" sldId="260"/>
            <ac:spMk id="10" creationId="{ADC8E8E3-E9A0-9D7E-6F8F-E63E37E14A85}"/>
          </ac:spMkLst>
        </pc:spChg>
        <pc:picChg chg="add mod">
          <ac:chgData name="로운 이" userId="762cd2a677c6e435" providerId="LiveId" clId="{1F3A5F90-6AAA-44DB-AF81-C2397CB12775}" dt="2024-01-31T22:42:00.350" v="35" actId="1076"/>
          <ac:picMkLst>
            <pc:docMk/>
            <pc:sldMk cId="2441958573" sldId="260"/>
            <ac:picMk id="7" creationId="{2EA161A5-6A49-C405-20BE-51BBE9C51A0A}"/>
          </ac:picMkLst>
        </pc:picChg>
        <pc:picChg chg="add del mod">
          <ac:chgData name="로운 이" userId="762cd2a677c6e435" providerId="LiveId" clId="{1F3A5F90-6AAA-44DB-AF81-C2397CB12775}" dt="2024-01-31T22:41:42.751" v="29" actId="478"/>
          <ac:picMkLst>
            <pc:docMk/>
            <pc:sldMk cId="2441958573" sldId="260"/>
            <ac:picMk id="9" creationId="{051637AD-2FDA-10E3-6463-2CB237826C31}"/>
          </ac:picMkLst>
        </pc:picChg>
        <pc:picChg chg="add mod">
          <ac:chgData name="로운 이" userId="762cd2a677c6e435" providerId="LiveId" clId="{1F3A5F90-6AAA-44DB-AF81-C2397CB12775}" dt="2024-01-31T22:41:58.897" v="34" actId="1076"/>
          <ac:picMkLst>
            <pc:docMk/>
            <pc:sldMk cId="2441958573" sldId="260"/>
            <ac:picMk id="12" creationId="{6EBFB100-3C3B-79E1-4E67-9570D6BAA30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DBE71D-9E5C-DC74-198C-A8E3FD9128A2}"/>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35539B29-DF9B-EE63-3314-E381654EDC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F2A2DDA-7796-1041-8856-1E891555009F}"/>
              </a:ext>
            </a:extLst>
          </p:cNvPr>
          <p:cNvSpPr>
            <a:spLocks noGrp="1"/>
          </p:cNvSpPr>
          <p:nvPr>
            <p:ph type="dt" sz="half" idx="10"/>
          </p:nvPr>
        </p:nvSpPr>
        <p:spPr/>
        <p:txBody>
          <a:bodyPr/>
          <a:lstStyle/>
          <a:p>
            <a:fld id="{81D7DD48-17D2-482B-B331-3DE04856D000}" type="datetimeFigureOut">
              <a:rPr lang="ko-KR" altLang="en-US" smtClean="0"/>
              <a:t>2024-01-31</a:t>
            </a:fld>
            <a:endParaRPr lang="ko-KR" altLang="en-US"/>
          </a:p>
        </p:txBody>
      </p:sp>
      <p:sp>
        <p:nvSpPr>
          <p:cNvPr id="5" name="바닥글 개체 틀 4">
            <a:extLst>
              <a:ext uri="{FF2B5EF4-FFF2-40B4-BE49-F238E27FC236}">
                <a16:creationId xmlns:a16="http://schemas.microsoft.com/office/drawing/2014/main" id="{0B9B2576-684B-D0BD-1F15-4050BFCCFDA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9BF1737-E8D4-DAA0-6D04-F6A4688936FE}"/>
              </a:ext>
            </a:extLst>
          </p:cNvPr>
          <p:cNvSpPr>
            <a:spLocks noGrp="1"/>
          </p:cNvSpPr>
          <p:nvPr>
            <p:ph type="sldNum" sz="quarter" idx="12"/>
          </p:nvPr>
        </p:nvSpPr>
        <p:spPr/>
        <p:txBody>
          <a:bodyPr/>
          <a:lstStyle/>
          <a:p>
            <a:fld id="{E3D787F3-3A65-4E88-AB7F-0F1771CA7684}" type="slidenum">
              <a:rPr lang="ko-KR" altLang="en-US" smtClean="0"/>
              <a:t>‹#›</a:t>
            </a:fld>
            <a:endParaRPr lang="ko-KR" altLang="en-US"/>
          </a:p>
        </p:txBody>
      </p:sp>
    </p:spTree>
    <p:extLst>
      <p:ext uri="{BB962C8B-B14F-4D97-AF65-F5344CB8AC3E}">
        <p14:creationId xmlns:p14="http://schemas.microsoft.com/office/powerpoint/2010/main" val="302311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53CEDF-07A7-2A98-EA20-1E4243849519}"/>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F3F9597-7B57-EE8C-B5D9-B2C7A6B2E5D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6C4812F-2596-26F1-C53C-72B1B16F6D8E}"/>
              </a:ext>
            </a:extLst>
          </p:cNvPr>
          <p:cNvSpPr>
            <a:spLocks noGrp="1"/>
          </p:cNvSpPr>
          <p:nvPr>
            <p:ph type="dt" sz="half" idx="10"/>
          </p:nvPr>
        </p:nvSpPr>
        <p:spPr/>
        <p:txBody>
          <a:bodyPr/>
          <a:lstStyle/>
          <a:p>
            <a:fld id="{81D7DD48-17D2-482B-B331-3DE04856D000}" type="datetimeFigureOut">
              <a:rPr lang="ko-KR" altLang="en-US" smtClean="0"/>
              <a:t>2024-01-31</a:t>
            </a:fld>
            <a:endParaRPr lang="ko-KR" altLang="en-US"/>
          </a:p>
        </p:txBody>
      </p:sp>
      <p:sp>
        <p:nvSpPr>
          <p:cNvPr id="5" name="바닥글 개체 틀 4">
            <a:extLst>
              <a:ext uri="{FF2B5EF4-FFF2-40B4-BE49-F238E27FC236}">
                <a16:creationId xmlns:a16="http://schemas.microsoft.com/office/drawing/2014/main" id="{2CC7F07C-3DDE-9C8E-0104-EE4BAEA6A60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149B19A-31BF-0BEF-A249-1C70AAA017C6}"/>
              </a:ext>
            </a:extLst>
          </p:cNvPr>
          <p:cNvSpPr>
            <a:spLocks noGrp="1"/>
          </p:cNvSpPr>
          <p:nvPr>
            <p:ph type="sldNum" sz="quarter" idx="12"/>
          </p:nvPr>
        </p:nvSpPr>
        <p:spPr/>
        <p:txBody>
          <a:bodyPr/>
          <a:lstStyle/>
          <a:p>
            <a:fld id="{E3D787F3-3A65-4E88-AB7F-0F1771CA7684}" type="slidenum">
              <a:rPr lang="ko-KR" altLang="en-US" smtClean="0"/>
              <a:t>‹#›</a:t>
            </a:fld>
            <a:endParaRPr lang="ko-KR" altLang="en-US"/>
          </a:p>
        </p:txBody>
      </p:sp>
    </p:spTree>
    <p:extLst>
      <p:ext uri="{BB962C8B-B14F-4D97-AF65-F5344CB8AC3E}">
        <p14:creationId xmlns:p14="http://schemas.microsoft.com/office/powerpoint/2010/main" val="1172055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61FFD0F-61CD-FA0D-6B1C-3599862C77E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E6BEF64-E025-B646-76C9-202FA794285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F3EC8C0-EA12-D270-22A0-415BD929374C}"/>
              </a:ext>
            </a:extLst>
          </p:cNvPr>
          <p:cNvSpPr>
            <a:spLocks noGrp="1"/>
          </p:cNvSpPr>
          <p:nvPr>
            <p:ph type="dt" sz="half" idx="10"/>
          </p:nvPr>
        </p:nvSpPr>
        <p:spPr/>
        <p:txBody>
          <a:bodyPr/>
          <a:lstStyle/>
          <a:p>
            <a:fld id="{81D7DD48-17D2-482B-B331-3DE04856D000}" type="datetimeFigureOut">
              <a:rPr lang="ko-KR" altLang="en-US" smtClean="0"/>
              <a:t>2024-01-31</a:t>
            </a:fld>
            <a:endParaRPr lang="ko-KR" altLang="en-US"/>
          </a:p>
        </p:txBody>
      </p:sp>
      <p:sp>
        <p:nvSpPr>
          <p:cNvPr id="5" name="바닥글 개체 틀 4">
            <a:extLst>
              <a:ext uri="{FF2B5EF4-FFF2-40B4-BE49-F238E27FC236}">
                <a16:creationId xmlns:a16="http://schemas.microsoft.com/office/drawing/2014/main" id="{BDC286BA-E34C-CA85-B210-A53842A2732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5DF0EBD-23BC-200D-FED4-0780AE752548}"/>
              </a:ext>
            </a:extLst>
          </p:cNvPr>
          <p:cNvSpPr>
            <a:spLocks noGrp="1"/>
          </p:cNvSpPr>
          <p:nvPr>
            <p:ph type="sldNum" sz="quarter" idx="12"/>
          </p:nvPr>
        </p:nvSpPr>
        <p:spPr/>
        <p:txBody>
          <a:bodyPr/>
          <a:lstStyle/>
          <a:p>
            <a:fld id="{E3D787F3-3A65-4E88-AB7F-0F1771CA7684}" type="slidenum">
              <a:rPr lang="ko-KR" altLang="en-US" smtClean="0"/>
              <a:t>‹#›</a:t>
            </a:fld>
            <a:endParaRPr lang="ko-KR" altLang="en-US"/>
          </a:p>
        </p:txBody>
      </p:sp>
    </p:spTree>
    <p:extLst>
      <p:ext uri="{BB962C8B-B14F-4D97-AF65-F5344CB8AC3E}">
        <p14:creationId xmlns:p14="http://schemas.microsoft.com/office/powerpoint/2010/main" val="3106854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FEE6CA-1570-6BFB-0310-9CB6BC6F3BC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A6C3080-3582-F64A-2DD9-75DA2054EA3C}"/>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13AD12A-451D-BE73-C13D-6D85BC14AB18}"/>
              </a:ext>
            </a:extLst>
          </p:cNvPr>
          <p:cNvSpPr>
            <a:spLocks noGrp="1"/>
          </p:cNvSpPr>
          <p:nvPr>
            <p:ph type="dt" sz="half" idx="10"/>
          </p:nvPr>
        </p:nvSpPr>
        <p:spPr/>
        <p:txBody>
          <a:bodyPr/>
          <a:lstStyle/>
          <a:p>
            <a:fld id="{81D7DD48-17D2-482B-B331-3DE04856D000}" type="datetimeFigureOut">
              <a:rPr lang="ko-KR" altLang="en-US" smtClean="0"/>
              <a:t>2024-01-31</a:t>
            </a:fld>
            <a:endParaRPr lang="ko-KR" altLang="en-US"/>
          </a:p>
        </p:txBody>
      </p:sp>
      <p:sp>
        <p:nvSpPr>
          <p:cNvPr id="5" name="바닥글 개체 틀 4">
            <a:extLst>
              <a:ext uri="{FF2B5EF4-FFF2-40B4-BE49-F238E27FC236}">
                <a16:creationId xmlns:a16="http://schemas.microsoft.com/office/drawing/2014/main" id="{DD728D7B-5C00-2649-6B3C-DF6DCEB2E9D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A907DC9-E682-1528-CBA3-7360A64F9D98}"/>
              </a:ext>
            </a:extLst>
          </p:cNvPr>
          <p:cNvSpPr>
            <a:spLocks noGrp="1"/>
          </p:cNvSpPr>
          <p:nvPr>
            <p:ph type="sldNum" sz="quarter" idx="12"/>
          </p:nvPr>
        </p:nvSpPr>
        <p:spPr/>
        <p:txBody>
          <a:bodyPr/>
          <a:lstStyle/>
          <a:p>
            <a:fld id="{E3D787F3-3A65-4E88-AB7F-0F1771CA7684}" type="slidenum">
              <a:rPr lang="ko-KR" altLang="en-US" smtClean="0"/>
              <a:t>‹#›</a:t>
            </a:fld>
            <a:endParaRPr lang="ko-KR" altLang="en-US"/>
          </a:p>
        </p:txBody>
      </p:sp>
    </p:spTree>
    <p:extLst>
      <p:ext uri="{BB962C8B-B14F-4D97-AF65-F5344CB8AC3E}">
        <p14:creationId xmlns:p14="http://schemas.microsoft.com/office/powerpoint/2010/main" val="236710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CFA13D-9D6F-E99A-D4B6-4616DC0ED438}"/>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CC69E06-3A27-8503-BA27-721733248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2F11148F-2062-872F-907B-43294EFB5902}"/>
              </a:ext>
            </a:extLst>
          </p:cNvPr>
          <p:cNvSpPr>
            <a:spLocks noGrp="1"/>
          </p:cNvSpPr>
          <p:nvPr>
            <p:ph type="dt" sz="half" idx="10"/>
          </p:nvPr>
        </p:nvSpPr>
        <p:spPr/>
        <p:txBody>
          <a:bodyPr/>
          <a:lstStyle/>
          <a:p>
            <a:fld id="{81D7DD48-17D2-482B-B331-3DE04856D000}" type="datetimeFigureOut">
              <a:rPr lang="ko-KR" altLang="en-US" smtClean="0"/>
              <a:t>2024-01-31</a:t>
            </a:fld>
            <a:endParaRPr lang="ko-KR" altLang="en-US"/>
          </a:p>
        </p:txBody>
      </p:sp>
      <p:sp>
        <p:nvSpPr>
          <p:cNvPr id="5" name="바닥글 개체 틀 4">
            <a:extLst>
              <a:ext uri="{FF2B5EF4-FFF2-40B4-BE49-F238E27FC236}">
                <a16:creationId xmlns:a16="http://schemas.microsoft.com/office/drawing/2014/main" id="{B6E6F473-4E40-E8F3-C4A4-9B6C4E5FCC4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8F04E42-35F9-4FBC-B05A-45DE475596BA}"/>
              </a:ext>
            </a:extLst>
          </p:cNvPr>
          <p:cNvSpPr>
            <a:spLocks noGrp="1"/>
          </p:cNvSpPr>
          <p:nvPr>
            <p:ph type="sldNum" sz="quarter" idx="12"/>
          </p:nvPr>
        </p:nvSpPr>
        <p:spPr/>
        <p:txBody>
          <a:bodyPr/>
          <a:lstStyle/>
          <a:p>
            <a:fld id="{E3D787F3-3A65-4E88-AB7F-0F1771CA7684}" type="slidenum">
              <a:rPr lang="ko-KR" altLang="en-US" smtClean="0"/>
              <a:t>‹#›</a:t>
            </a:fld>
            <a:endParaRPr lang="ko-KR" altLang="en-US"/>
          </a:p>
        </p:txBody>
      </p:sp>
    </p:spTree>
    <p:extLst>
      <p:ext uri="{BB962C8B-B14F-4D97-AF65-F5344CB8AC3E}">
        <p14:creationId xmlns:p14="http://schemas.microsoft.com/office/powerpoint/2010/main" val="2439435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930394-C654-5175-DBBC-140B11ACE82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E237432-63BD-34D6-241A-183B7620C537}"/>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CC33AF6C-2202-138D-FA1E-643BA9F886E2}"/>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E5ED516B-9491-28A1-E6D8-F7D1CA49E38D}"/>
              </a:ext>
            </a:extLst>
          </p:cNvPr>
          <p:cNvSpPr>
            <a:spLocks noGrp="1"/>
          </p:cNvSpPr>
          <p:nvPr>
            <p:ph type="dt" sz="half" idx="10"/>
          </p:nvPr>
        </p:nvSpPr>
        <p:spPr/>
        <p:txBody>
          <a:bodyPr/>
          <a:lstStyle/>
          <a:p>
            <a:fld id="{81D7DD48-17D2-482B-B331-3DE04856D000}" type="datetimeFigureOut">
              <a:rPr lang="ko-KR" altLang="en-US" smtClean="0"/>
              <a:t>2024-01-31</a:t>
            </a:fld>
            <a:endParaRPr lang="ko-KR" altLang="en-US"/>
          </a:p>
        </p:txBody>
      </p:sp>
      <p:sp>
        <p:nvSpPr>
          <p:cNvPr id="6" name="바닥글 개체 틀 5">
            <a:extLst>
              <a:ext uri="{FF2B5EF4-FFF2-40B4-BE49-F238E27FC236}">
                <a16:creationId xmlns:a16="http://schemas.microsoft.com/office/drawing/2014/main" id="{C81B93FF-C479-783D-1E64-FB6EE524E2D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482C6C9-BE64-7BD4-626F-8142BD4ECAFC}"/>
              </a:ext>
            </a:extLst>
          </p:cNvPr>
          <p:cNvSpPr>
            <a:spLocks noGrp="1"/>
          </p:cNvSpPr>
          <p:nvPr>
            <p:ph type="sldNum" sz="quarter" idx="12"/>
          </p:nvPr>
        </p:nvSpPr>
        <p:spPr/>
        <p:txBody>
          <a:bodyPr/>
          <a:lstStyle/>
          <a:p>
            <a:fld id="{E3D787F3-3A65-4E88-AB7F-0F1771CA7684}" type="slidenum">
              <a:rPr lang="ko-KR" altLang="en-US" smtClean="0"/>
              <a:t>‹#›</a:t>
            </a:fld>
            <a:endParaRPr lang="ko-KR" altLang="en-US"/>
          </a:p>
        </p:txBody>
      </p:sp>
    </p:spTree>
    <p:extLst>
      <p:ext uri="{BB962C8B-B14F-4D97-AF65-F5344CB8AC3E}">
        <p14:creationId xmlns:p14="http://schemas.microsoft.com/office/powerpoint/2010/main" val="1425980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88F419-4E4B-5E72-6F6A-D76B5E16E2E2}"/>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7E806BA4-4AF9-6CCD-478D-BFD03CBD85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FFF2A029-BB08-C512-51F8-C11F1FC65F5B}"/>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CC502AE5-A95F-A7F2-3FEA-ABA111029A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C764A0A-1E40-C836-127A-9ED9214EEC1D}"/>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44D869A1-B92B-4843-744A-E35B8554CF68}"/>
              </a:ext>
            </a:extLst>
          </p:cNvPr>
          <p:cNvSpPr>
            <a:spLocks noGrp="1"/>
          </p:cNvSpPr>
          <p:nvPr>
            <p:ph type="dt" sz="half" idx="10"/>
          </p:nvPr>
        </p:nvSpPr>
        <p:spPr/>
        <p:txBody>
          <a:bodyPr/>
          <a:lstStyle/>
          <a:p>
            <a:fld id="{81D7DD48-17D2-482B-B331-3DE04856D000}" type="datetimeFigureOut">
              <a:rPr lang="ko-KR" altLang="en-US" smtClean="0"/>
              <a:t>2024-01-31</a:t>
            </a:fld>
            <a:endParaRPr lang="ko-KR" altLang="en-US"/>
          </a:p>
        </p:txBody>
      </p:sp>
      <p:sp>
        <p:nvSpPr>
          <p:cNvPr id="8" name="바닥글 개체 틀 7">
            <a:extLst>
              <a:ext uri="{FF2B5EF4-FFF2-40B4-BE49-F238E27FC236}">
                <a16:creationId xmlns:a16="http://schemas.microsoft.com/office/drawing/2014/main" id="{8706B215-DFD8-E201-3008-1A5CAFBC4399}"/>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A6AB671-D97C-0DDA-CE1E-BF80EE7CD2FC}"/>
              </a:ext>
            </a:extLst>
          </p:cNvPr>
          <p:cNvSpPr>
            <a:spLocks noGrp="1"/>
          </p:cNvSpPr>
          <p:nvPr>
            <p:ph type="sldNum" sz="quarter" idx="12"/>
          </p:nvPr>
        </p:nvSpPr>
        <p:spPr/>
        <p:txBody>
          <a:bodyPr/>
          <a:lstStyle/>
          <a:p>
            <a:fld id="{E3D787F3-3A65-4E88-AB7F-0F1771CA7684}" type="slidenum">
              <a:rPr lang="ko-KR" altLang="en-US" smtClean="0"/>
              <a:t>‹#›</a:t>
            </a:fld>
            <a:endParaRPr lang="ko-KR" altLang="en-US"/>
          </a:p>
        </p:txBody>
      </p:sp>
    </p:spTree>
    <p:extLst>
      <p:ext uri="{BB962C8B-B14F-4D97-AF65-F5344CB8AC3E}">
        <p14:creationId xmlns:p14="http://schemas.microsoft.com/office/powerpoint/2010/main" val="2939911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9EB1104-83EC-4484-72F5-AAE1091E8386}"/>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31F3917C-7ABA-E307-D5D9-AB8CA7641B3F}"/>
              </a:ext>
            </a:extLst>
          </p:cNvPr>
          <p:cNvSpPr>
            <a:spLocks noGrp="1"/>
          </p:cNvSpPr>
          <p:nvPr>
            <p:ph type="dt" sz="half" idx="10"/>
          </p:nvPr>
        </p:nvSpPr>
        <p:spPr/>
        <p:txBody>
          <a:bodyPr/>
          <a:lstStyle/>
          <a:p>
            <a:fld id="{81D7DD48-17D2-482B-B331-3DE04856D000}" type="datetimeFigureOut">
              <a:rPr lang="ko-KR" altLang="en-US" smtClean="0"/>
              <a:t>2024-01-31</a:t>
            </a:fld>
            <a:endParaRPr lang="ko-KR" altLang="en-US"/>
          </a:p>
        </p:txBody>
      </p:sp>
      <p:sp>
        <p:nvSpPr>
          <p:cNvPr id="4" name="바닥글 개체 틀 3">
            <a:extLst>
              <a:ext uri="{FF2B5EF4-FFF2-40B4-BE49-F238E27FC236}">
                <a16:creationId xmlns:a16="http://schemas.microsoft.com/office/drawing/2014/main" id="{FC1B72ED-2332-17D3-95C5-990BAA1BAAA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C9BA826-EE54-DBF4-DFBF-3D4BA64CE9BB}"/>
              </a:ext>
            </a:extLst>
          </p:cNvPr>
          <p:cNvSpPr>
            <a:spLocks noGrp="1"/>
          </p:cNvSpPr>
          <p:nvPr>
            <p:ph type="sldNum" sz="quarter" idx="12"/>
          </p:nvPr>
        </p:nvSpPr>
        <p:spPr/>
        <p:txBody>
          <a:bodyPr/>
          <a:lstStyle/>
          <a:p>
            <a:fld id="{E3D787F3-3A65-4E88-AB7F-0F1771CA7684}" type="slidenum">
              <a:rPr lang="ko-KR" altLang="en-US" smtClean="0"/>
              <a:t>‹#›</a:t>
            </a:fld>
            <a:endParaRPr lang="ko-KR" altLang="en-US"/>
          </a:p>
        </p:txBody>
      </p:sp>
    </p:spTree>
    <p:extLst>
      <p:ext uri="{BB962C8B-B14F-4D97-AF65-F5344CB8AC3E}">
        <p14:creationId xmlns:p14="http://schemas.microsoft.com/office/powerpoint/2010/main" val="298123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E5CCE07E-6CF5-3FE4-D1B3-22FBE18774F2}"/>
              </a:ext>
            </a:extLst>
          </p:cNvPr>
          <p:cNvSpPr>
            <a:spLocks noGrp="1"/>
          </p:cNvSpPr>
          <p:nvPr>
            <p:ph type="dt" sz="half" idx="10"/>
          </p:nvPr>
        </p:nvSpPr>
        <p:spPr/>
        <p:txBody>
          <a:bodyPr/>
          <a:lstStyle/>
          <a:p>
            <a:fld id="{81D7DD48-17D2-482B-B331-3DE04856D000}" type="datetimeFigureOut">
              <a:rPr lang="ko-KR" altLang="en-US" smtClean="0"/>
              <a:t>2024-01-31</a:t>
            </a:fld>
            <a:endParaRPr lang="ko-KR" altLang="en-US"/>
          </a:p>
        </p:txBody>
      </p:sp>
      <p:sp>
        <p:nvSpPr>
          <p:cNvPr id="3" name="바닥글 개체 틀 2">
            <a:extLst>
              <a:ext uri="{FF2B5EF4-FFF2-40B4-BE49-F238E27FC236}">
                <a16:creationId xmlns:a16="http://schemas.microsoft.com/office/drawing/2014/main" id="{0BAF3E7D-6591-A155-9841-7366E54E653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845C792E-3CC4-897D-C069-A1013DA3008E}"/>
              </a:ext>
            </a:extLst>
          </p:cNvPr>
          <p:cNvSpPr>
            <a:spLocks noGrp="1"/>
          </p:cNvSpPr>
          <p:nvPr>
            <p:ph type="sldNum" sz="quarter" idx="12"/>
          </p:nvPr>
        </p:nvSpPr>
        <p:spPr/>
        <p:txBody>
          <a:bodyPr/>
          <a:lstStyle/>
          <a:p>
            <a:fld id="{E3D787F3-3A65-4E88-AB7F-0F1771CA7684}" type="slidenum">
              <a:rPr lang="ko-KR" altLang="en-US" smtClean="0"/>
              <a:t>‹#›</a:t>
            </a:fld>
            <a:endParaRPr lang="ko-KR" altLang="en-US"/>
          </a:p>
        </p:txBody>
      </p:sp>
    </p:spTree>
    <p:extLst>
      <p:ext uri="{BB962C8B-B14F-4D97-AF65-F5344CB8AC3E}">
        <p14:creationId xmlns:p14="http://schemas.microsoft.com/office/powerpoint/2010/main" val="419140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0A8280-6477-F18F-F0A9-FA4A49ED0D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8B364B9B-058E-5D08-69E6-B4981807C6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03E84998-D828-6385-81E8-24776786EB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1743F5E-7030-B0C8-8884-CE157BF70633}"/>
              </a:ext>
            </a:extLst>
          </p:cNvPr>
          <p:cNvSpPr>
            <a:spLocks noGrp="1"/>
          </p:cNvSpPr>
          <p:nvPr>
            <p:ph type="dt" sz="half" idx="10"/>
          </p:nvPr>
        </p:nvSpPr>
        <p:spPr/>
        <p:txBody>
          <a:bodyPr/>
          <a:lstStyle/>
          <a:p>
            <a:fld id="{81D7DD48-17D2-482B-B331-3DE04856D000}" type="datetimeFigureOut">
              <a:rPr lang="ko-KR" altLang="en-US" smtClean="0"/>
              <a:t>2024-01-31</a:t>
            </a:fld>
            <a:endParaRPr lang="ko-KR" altLang="en-US"/>
          </a:p>
        </p:txBody>
      </p:sp>
      <p:sp>
        <p:nvSpPr>
          <p:cNvPr id="6" name="바닥글 개체 틀 5">
            <a:extLst>
              <a:ext uri="{FF2B5EF4-FFF2-40B4-BE49-F238E27FC236}">
                <a16:creationId xmlns:a16="http://schemas.microsoft.com/office/drawing/2014/main" id="{F0C6B6CA-0C10-9684-F0A0-70946FC0B9F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A727F78-20DA-62C3-50F8-75BB458AA61B}"/>
              </a:ext>
            </a:extLst>
          </p:cNvPr>
          <p:cNvSpPr>
            <a:spLocks noGrp="1"/>
          </p:cNvSpPr>
          <p:nvPr>
            <p:ph type="sldNum" sz="quarter" idx="12"/>
          </p:nvPr>
        </p:nvSpPr>
        <p:spPr/>
        <p:txBody>
          <a:bodyPr/>
          <a:lstStyle/>
          <a:p>
            <a:fld id="{E3D787F3-3A65-4E88-AB7F-0F1771CA7684}" type="slidenum">
              <a:rPr lang="ko-KR" altLang="en-US" smtClean="0"/>
              <a:t>‹#›</a:t>
            </a:fld>
            <a:endParaRPr lang="ko-KR" altLang="en-US"/>
          </a:p>
        </p:txBody>
      </p:sp>
    </p:spTree>
    <p:extLst>
      <p:ext uri="{BB962C8B-B14F-4D97-AF65-F5344CB8AC3E}">
        <p14:creationId xmlns:p14="http://schemas.microsoft.com/office/powerpoint/2010/main" val="200326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6EAA4B7-8F2E-CFF1-E271-45CF697006A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82A7628A-FCA9-0E0A-7568-FAB9C3E1D1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28194DB-1866-07AA-BC9C-BCB71FD3E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94C83A9-49CF-861A-496F-553C6F686DC1}"/>
              </a:ext>
            </a:extLst>
          </p:cNvPr>
          <p:cNvSpPr>
            <a:spLocks noGrp="1"/>
          </p:cNvSpPr>
          <p:nvPr>
            <p:ph type="dt" sz="half" idx="10"/>
          </p:nvPr>
        </p:nvSpPr>
        <p:spPr/>
        <p:txBody>
          <a:bodyPr/>
          <a:lstStyle/>
          <a:p>
            <a:fld id="{81D7DD48-17D2-482B-B331-3DE04856D000}" type="datetimeFigureOut">
              <a:rPr lang="ko-KR" altLang="en-US" smtClean="0"/>
              <a:t>2024-01-31</a:t>
            </a:fld>
            <a:endParaRPr lang="ko-KR" altLang="en-US"/>
          </a:p>
        </p:txBody>
      </p:sp>
      <p:sp>
        <p:nvSpPr>
          <p:cNvPr id="6" name="바닥글 개체 틀 5">
            <a:extLst>
              <a:ext uri="{FF2B5EF4-FFF2-40B4-BE49-F238E27FC236}">
                <a16:creationId xmlns:a16="http://schemas.microsoft.com/office/drawing/2014/main" id="{368F1A56-02CD-F563-AD67-37B5AD7BA9F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5965C21-BABA-C767-7E64-50F3B630B6A7}"/>
              </a:ext>
            </a:extLst>
          </p:cNvPr>
          <p:cNvSpPr>
            <a:spLocks noGrp="1"/>
          </p:cNvSpPr>
          <p:nvPr>
            <p:ph type="sldNum" sz="quarter" idx="12"/>
          </p:nvPr>
        </p:nvSpPr>
        <p:spPr/>
        <p:txBody>
          <a:bodyPr/>
          <a:lstStyle/>
          <a:p>
            <a:fld id="{E3D787F3-3A65-4E88-AB7F-0F1771CA7684}" type="slidenum">
              <a:rPr lang="ko-KR" altLang="en-US" smtClean="0"/>
              <a:t>‹#›</a:t>
            </a:fld>
            <a:endParaRPr lang="ko-KR" altLang="en-US"/>
          </a:p>
        </p:txBody>
      </p:sp>
    </p:spTree>
    <p:extLst>
      <p:ext uri="{BB962C8B-B14F-4D97-AF65-F5344CB8AC3E}">
        <p14:creationId xmlns:p14="http://schemas.microsoft.com/office/powerpoint/2010/main" val="2310649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5E81407-4961-C47B-6470-D8BA57209F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B7E7BCC-FC2C-312D-4DEF-2F057728B5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9446556-2EF5-FD5E-1696-8DCD801449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D7DD48-17D2-482B-B331-3DE04856D000}" type="datetimeFigureOut">
              <a:rPr lang="ko-KR" altLang="en-US" smtClean="0"/>
              <a:t>2024-01-31</a:t>
            </a:fld>
            <a:endParaRPr lang="ko-KR" altLang="en-US"/>
          </a:p>
        </p:txBody>
      </p:sp>
      <p:sp>
        <p:nvSpPr>
          <p:cNvPr id="5" name="바닥글 개체 틀 4">
            <a:extLst>
              <a:ext uri="{FF2B5EF4-FFF2-40B4-BE49-F238E27FC236}">
                <a16:creationId xmlns:a16="http://schemas.microsoft.com/office/drawing/2014/main" id="{F8B9F8FB-DE55-9FAD-83E0-AE941F3ECA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DCAB81E8-A21E-88D1-9E3D-F6C6CC814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D787F3-3A65-4E88-AB7F-0F1771CA7684}" type="slidenum">
              <a:rPr lang="ko-KR" altLang="en-US" smtClean="0"/>
              <a:t>‹#›</a:t>
            </a:fld>
            <a:endParaRPr lang="ko-KR" altLang="en-US"/>
          </a:p>
        </p:txBody>
      </p:sp>
    </p:spTree>
    <p:extLst>
      <p:ext uri="{BB962C8B-B14F-4D97-AF65-F5344CB8AC3E}">
        <p14:creationId xmlns:p14="http://schemas.microsoft.com/office/powerpoint/2010/main" val="2826658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en/view-image.php?image=263010&amp;picture=happiness-key"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xhere.com/en/photo/807617" TargetMode="External"/><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hyperlink" Target="https://www.publicdomainpictures.net/view-image.php?image=10550&amp;picture=family-of-three" TargetMode="Externa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8D0E40-494C-27BE-CD81-A202A4953FF2}"/>
              </a:ext>
            </a:extLst>
          </p:cNvPr>
          <p:cNvSpPr>
            <a:spLocks noGrp="1"/>
          </p:cNvSpPr>
          <p:nvPr>
            <p:ph type="ctrTitle"/>
          </p:nvPr>
        </p:nvSpPr>
        <p:spPr>
          <a:xfrm>
            <a:off x="395377" y="1122363"/>
            <a:ext cx="11401245" cy="2387600"/>
          </a:xfrm>
        </p:spPr>
        <p:txBody>
          <a:bodyPr>
            <a:normAutofit fontScale="90000"/>
          </a:bodyPr>
          <a:lstStyle/>
          <a:p>
            <a:r>
              <a:rPr lang="en-US" altLang="ko-KR" dirty="0"/>
              <a:t>Changes in life values </a:t>
            </a:r>
            <a:br>
              <a:rPr lang="en-US" altLang="ko-KR" dirty="0"/>
            </a:br>
            <a:r>
              <a:rPr lang="en-US" altLang="ko-KR" dirty="0"/>
              <a:t>for females of different age groups</a:t>
            </a:r>
            <a:endParaRPr lang="ko-KR" altLang="en-US" dirty="0"/>
          </a:p>
        </p:txBody>
      </p:sp>
      <p:sp>
        <p:nvSpPr>
          <p:cNvPr id="3" name="부제목 2">
            <a:extLst>
              <a:ext uri="{FF2B5EF4-FFF2-40B4-BE49-F238E27FC236}">
                <a16:creationId xmlns:a16="http://schemas.microsoft.com/office/drawing/2014/main" id="{7380A8D6-1B98-1B1C-9DBF-E58A8B84A5C7}"/>
              </a:ext>
            </a:extLst>
          </p:cNvPr>
          <p:cNvSpPr>
            <a:spLocks noGrp="1"/>
          </p:cNvSpPr>
          <p:nvPr>
            <p:ph type="subTitle" idx="1"/>
          </p:nvPr>
        </p:nvSpPr>
        <p:spPr>
          <a:xfrm>
            <a:off x="1523999" y="4352536"/>
            <a:ext cx="9144000" cy="1655762"/>
          </a:xfrm>
        </p:spPr>
        <p:txBody>
          <a:bodyPr/>
          <a:lstStyle/>
          <a:p>
            <a:r>
              <a:rPr lang="en-US" altLang="ko-KR" dirty="0" err="1"/>
              <a:t>Rhoan</a:t>
            </a:r>
            <a:r>
              <a:rPr lang="en-US" altLang="ko-KR" dirty="0"/>
              <a:t> Lee</a:t>
            </a:r>
          </a:p>
          <a:p>
            <a:r>
              <a:rPr lang="en-US" altLang="ko-KR" dirty="0"/>
              <a:t>rl3405</a:t>
            </a:r>
            <a:endParaRPr lang="ko-KR" altLang="en-US" dirty="0"/>
          </a:p>
        </p:txBody>
      </p:sp>
      <p:pic>
        <p:nvPicPr>
          <p:cNvPr id="5" name="그림 4" descr="키, 열쇠고리이(가) 표시된 사진&#10;&#10;자동 생성된 설명">
            <a:extLst>
              <a:ext uri="{FF2B5EF4-FFF2-40B4-BE49-F238E27FC236}">
                <a16:creationId xmlns:a16="http://schemas.microsoft.com/office/drawing/2014/main" id="{58F98270-9A38-8F7E-CE41-BC3839CEFF2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755039" y="5072332"/>
            <a:ext cx="2352884" cy="1535502"/>
          </a:xfrm>
          <a:prstGeom prst="rect">
            <a:avLst/>
          </a:prstGeom>
        </p:spPr>
      </p:pic>
    </p:spTree>
    <p:extLst>
      <p:ext uri="{BB962C8B-B14F-4D97-AF65-F5344CB8AC3E}">
        <p14:creationId xmlns:p14="http://schemas.microsoft.com/office/powerpoint/2010/main" val="3813875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73AA968-FFBB-DD1B-BEC3-F0CDAFADB7D0}"/>
              </a:ext>
            </a:extLst>
          </p:cNvPr>
          <p:cNvSpPr>
            <a:spLocks noGrp="1"/>
          </p:cNvSpPr>
          <p:nvPr>
            <p:ph type="title"/>
          </p:nvPr>
        </p:nvSpPr>
        <p:spPr>
          <a:xfrm>
            <a:off x="228600" y="0"/>
            <a:ext cx="10515600" cy="1325563"/>
          </a:xfrm>
        </p:spPr>
        <p:txBody>
          <a:bodyPr/>
          <a:lstStyle/>
          <a:p>
            <a:r>
              <a:rPr lang="en-US" altLang="ko-KR" dirty="0">
                <a:latin typeface="Times New Roman" panose="02020603050405020304" pitchFamily="18" charset="0"/>
                <a:cs typeface="Times New Roman" panose="02020603050405020304" pitchFamily="18" charset="0"/>
              </a:rPr>
              <a:t>Female in their 60s</a:t>
            </a:r>
            <a:endParaRPr lang="ko-KR" altLang="en-US" dirty="0">
              <a:latin typeface="Times New Roman" panose="02020603050405020304" pitchFamily="18" charset="0"/>
              <a:cs typeface="Times New Roman" panose="02020603050405020304" pitchFamily="18" charset="0"/>
            </a:endParaRPr>
          </a:p>
        </p:txBody>
      </p:sp>
      <p:pic>
        <p:nvPicPr>
          <p:cNvPr id="4" name="그림 3">
            <a:extLst>
              <a:ext uri="{FF2B5EF4-FFF2-40B4-BE49-F238E27FC236}">
                <a16:creationId xmlns:a16="http://schemas.microsoft.com/office/drawing/2014/main" id="{90DC5761-782D-074A-E360-DE571F6C19E7}"/>
              </a:ext>
            </a:extLst>
          </p:cNvPr>
          <p:cNvPicPr>
            <a:picLocks noChangeAspect="1"/>
          </p:cNvPicPr>
          <p:nvPr/>
        </p:nvPicPr>
        <p:blipFill>
          <a:blip r:embed="rId2"/>
          <a:stretch>
            <a:fillRect/>
          </a:stretch>
        </p:blipFill>
        <p:spPr>
          <a:xfrm>
            <a:off x="276725" y="1325563"/>
            <a:ext cx="7455569" cy="4531460"/>
          </a:xfrm>
          <a:prstGeom prst="rect">
            <a:avLst/>
          </a:prstGeom>
        </p:spPr>
      </p:pic>
      <p:pic>
        <p:nvPicPr>
          <p:cNvPr id="6" name="그림 5">
            <a:extLst>
              <a:ext uri="{FF2B5EF4-FFF2-40B4-BE49-F238E27FC236}">
                <a16:creationId xmlns:a16="http://schemas.microsoft.com/office/drawing/2014/main" id="{C746F8AE-759B-5D95-DD4A-866897564A94}"/>
              </a:ext>
            </a:extLst>
          </p:cNvPr>
          <p:cNvPicPr>
            <a:picLocks noChangeAspect="1"/>
          </p:cNvPicPr>
          <p:nvPr/>
        </p:nvPicPr>
        <p:blipFill>
          <a:blip r:embed="rId3"/>
          <a:stretch>
            <a:fillRect/>
          </a:stretch>
        </p:blipFill>
        <p:spPr>
          <a:xfrm>
            <a:off x="7913351" y="1623502"/>
            <a:ext cx="3861554" cy="3610995"/>
          </a:xfrm>
          <a:prstGeom prst="rect">
            <a:avLst/>
          </a:prstGeom>
        </p:spPr>
      </p:pic>
      <p:sp>
        <p:nvSpPr>
          <p:cNvPr id="7" name="사각형: 둥근 모서리 6">
            <a:extLst>
              <a:ext uri="{FF2B5EF4-FFF2-40B4-BE49-F238E27FC236}">
                <a16:creationId xmlns:a16="http://schemas.microsoft.com/office/drawing/2014/main" id="{F22C407D-417C-44DD-C84A-9ACAE4273B33}"/>
              </a:ext>
            </a:extLst>
          </p:cNvPr>
          <p:cNvSpPr/>
          <p:nvPr/>
        </p:nvSpPr>
        <p:spPr>
          <a:xfrm>
            <a:off x="646978" y="1394460"/>
            <a:ext cx="569344" cy="580990"/>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둥근 모서리 7">
            <a:extLst>
              <a:ext uri="{FF2B5EF4-FFF2-40B4-BE49-F238E27FC236}">
                <a16:creationId xmlns:a16="http://schemas.microsoft.com/office/drawing/2014/main" id="{586D8C0F-53D3-1A6F-4AF3-60EC29EC9B3F}"/>
              </a:ext>
            </a:extLst>
          </p:cNvPr>
          <p:cNvSpPr/>
          <p:nvPr/>
        </p:nvSpPr>
        <p:spPr>
          <a:xfrm>
            <a:off x="940278" y="2179458"/>
            <a:ext cx="276044" cy="17555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06753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19A599-EE36-D850-6567-9822089E3F7F}"/>
              </a:ext>
            </a:extLst>
          </p:cNvPr>
          <p:cNvSpPr>
            <a:spLocks noGrp="1"/>
          </p:cNvSpPr>
          <p:nvPr>
            <p:ph type="title"/>
          </p:nvPr>
        </p:nvSpPr>
        <p:spPr>
          <a:xfrm>
            <a:off x="700180" y="123588"/>
            <a:ext cx="11065042" cy="6492875"/>
          </a:xfrm>
        </p:spPr>
        <p:txBody>
          <a:bodyPr>
            <a:normAutofit fontScale="90000"/>
          </a:bodyPr>
          <a:lstStyle/>
          <a:p>
            <a:r>
              <a:rPr lang="en-US" altLang="ko-KR" sz="4900" b="0" i="0" dirty="0">
                <a:solidFill>
                  <a:srgbClr val="333333"/>
                </a:solidFill>
                <a:effectLst/>
                <a:latin typeface="Times New Roman" panose="02020603050405020304" pitchFamily="18" charset="0"/>
                <a:cs typeface="Times New Roman" panose="02020603050405020304" pitchFamily="18" charset="0"/>
              </a:rPr>
              <a:t>Conclusions</a:t>
            </a:r>
            <a:br>
              <a:rPr lang="en-US" altLang="ko-KR" b="0" i="0" dirty="0">
                <a:solidFill>
                  <a:srgbClr val="333333"/>
                </a:solidFill>
                <a:effectLst/>
                <a:latin typeface="Times New Roman" panose="02020603050405020304" pitchFamily="18" charset="0"/>
                <a:cs typeface="Times New Roman" panose="02020603050405020304" pitchFamily="18" charset="0"/>
              </a:rPr>
            </a:br>
            <a:br>
              <a:rPr lang="en-US" altLang="ko-KR" sz="3600" b="0" i="0" dirty="0">
                <a:solidFill>
                  <a:srgbClr val="333333"/>
                </a:solidFill>
                <a:effectLst/>
                <a:latin typeface="Times New Roman" panose="02020603050405020304" pitchFamily="18" charset="0"/>
                <a:cs typeface="Times New Roman" panose="02020603050405020304" pitchFamily="18" charset="0"/>
              </a:rPr>
            </a:br>
            <a:r>
              <a:rPr lang="en-US" altLang="ko-KR" sz="3600" b="0" i="0" dirty="0">
                <a:solidFill>
                  <a:srgbClr val="333333"/>
                </a:solidFill>
                <a:effectLst/>
                <a:latin typeface="Times New Roman" panose="02020603050405020304" pitchFamily="18" charset="0"/>
                <a:cs typeface="Times New Roman" panose="02020603050405020304" pitchFamily="18" charset="0"/>
              </a:rPr>
              <a:t>1. </a:t>
            </a:r>
            <a:r>
              <a:rPr lang="en-US" altLang="ko-KR" sz="3600" b="0" i="0" dirty="0">
                <a:solidFill>
                  <a:srgbClr val="333333"/>
                </a:solidFill>
                <a:effectLst/>
                <a:highlight>
                  <a:srgbClr val="FFFF00"/>
                </a:highlight>
                <a:latin typeface="Times New Roman" panose="02020603050405020304" pitchFamily="18" charset="0"/>
                <a:cs typeface="Times New Roman" panose="02020603050405020304" pitchFamily="18" charset="0"/>
              </a:rPr>
              <a:t>‘Friend’ </a:t>
            </a:r>
            <a:r>
              <a:rPr lang="en-US" altLang="ko-KR" sz="3600" b="0" i="0" dirty="0">
                <a:solidFill>
                  <a:srgbClr val="333333"/>
                </a:solidFill>
                <a:effectLst/>
                <a:latin typeface="Times New Roman" panose="02020603050405020304" pitchFamily="18" charset="0"/>
                <a:cs typeface="Times New Roman" panose="02020603050405020304" pitchFamily="18" charset="0"/>
              </a:rPr>
              <a:t>and </a:t>
            </a:r>
            <a:r>
              <a:rPr lang="en-US" altLang="ko-KR" sz="3600" b="0" i="0" dirty="0">
                <a:solidFill>
                  <a:srgbClr val="333333"/>
                </a:solidFill>
                <a:effectLst/>
                <a:highlight>
                  <a:srgbClr val="FFFF00"/>
                </a:highlight>
                <a:latin typeface="Times New Roman" panose="02020603050405020304" pitchFamily="18" charset="0"/>
                <a:cs typeface="Times New Roman" panose="02020603050405020304" pitchFamily="18" charset="0"/>
              </a:rPr>
              <a:t>‘Family’ </a:t>
            </a:r>
            <a:r>
              <a:rPr lang="en-US" altLang="ko-KR" sz="3600" b="0" i="0" dirty="0">
                <a:solidFill>
                  <a:srgbClr val="333333"/>
                </a:solidFill>
                <a:effectLst/>
                <a:latin typeface="Times New Roman" panose="02020603050405020304" pitchFamily="18" charset="0"/>
                <a:cs typeface="Times New Roman" panose="02020603050405020304" pitchFamily="18" charset="0"/>
              </a:rPr>
              <a:t>were always mentioned as a top value of all different age groups.</a:t>
            </a:r>
            <a:br>
              <a:rPr lang="en-US" altLang="ko-KR" sz="3600" b="0" i="0" dirty="0">
                <a:solidFill>
                  <a:srgbClr val="333333"/>
                </a:solidFill>
                <a:effectLst/>
                <a:latin typeface="Times New Roman" panose="02020603050405020304" pitchFamily="18" charset="0"/>
                <a:cs typeface="Times New Roman" panose="02020603050405020304" pitchFamily="18" charset="0"/>
              </a:rPr>
            </a:br>
            <a:br>
              <a:rPr lang="en-US" altLang="ko-KR" sz="3600" b="0" i="0" dirty="0">
                <a:solidFill>
                  <a:srgbClr val="333333"/>
                </a:solidFill>
                <a:effectLst/>
                <a:latin typeface="Times New Roman" panose="02020603050405020304" pitchFamily="18" charset="0"/>
                <a:cs typeface="Times New Roman" panose="02020603050405020304" pitchFamily="18" charset="0"/>
              </a:rPr>
            </a:br>
            <a:r>
              <a:rPr lang="en-US" altLang="ko-KR" sz="3600" b="0" i="0" dirty="0">
                <a:solidFill>
                  <a:srgbClr val="333333"/>
                </a:solidFill>
                <a:effectLst/>
                <a:latin typeface="Times New Roman" panose="02020603050405020304" pitchFamily="18" charset="0"/>
                <a:cs typeface="Times New Roman" panose="02020603050405020304" pitchFamily="18" charset="0"/>
              </a:rPr>
              <a:t>2. For females in 10s and 20s, it could be inferred that they had other </a:t>
            </a:r>
            <a:r>
              <a:rPr lang="en-US" altLang="ko-KR" sz="3600" b="0" i="0" dirty="0">
                <a:solidFill>
                  <a:srgbClr val="333333"/>
                </a:solidFill>
                <a:effectLst/>
                <a:highlight>
                  <a:srgbClr val="FFFF00"/>
                </a:highlight>
                <a:latin typeface="Times New Roman" panose="02020603050405020304" pitchFamily="18" charset="0"/>
                <a:cs typeface="Times New Roman" panose="02020603050405020304" pitchFamily="18" charset="0"/>
              </a:rPr>
              <a:t>external factors </a:t>
            </a:r>
            <a:r>
              <a:rPr lang="en-US" altLang="ko-KR" sz="3600" b="0" i="0" dirty="0">
                <a:solidFill>
                  <a:srgbClr val="333333"/>
                </a:solidFill>
                <a:effectLst/>
                <a:latin typeface="Times New Roman" panose="02020603050405020304" pitchFamily="18" charset="0"/>
                <a:cs typeface="Times New Roman" panose="02020603050405020304" pitchFamily="18" charset="0"/>
              </a:rPr>
              <a:t>such as ‘college’, ‘boyfriend’, ‘life’, or ‘job’ to make them happy.</a:t>
            </a:r>
            <a:br>
              <a:rPr lang="en-US" altLang="ko-KR" sz="3600" b="0" i="0" dirty="0">
                <a:solidFill>
                  <a:srgbClr val="333333"/>
                </a:solidFill>
                <a:effectLst/>
                <a:latin typeface="Times New Roman" panose="02020603050405020304" pitchFamily="18" charset="0"/>
                <a:cs typeface="Times New Roman" panose="02020603050405020304" pitchFamily="18" charset="0"/>
              </a:rPr>
            </a:br>
            <a:br>
              <a:rPr lang="en-US" altLang="ko-KR" sz="3600" b="0" i="0" dirty="0">
                <a:solidFill>
                  <a:srgbClr val="333333"/>
                </a:solidFill>
                <a:effectLst/>
                <a:latin typeface="Times New Roman" panose="02020603050405020304" pitchFamily="18" charset="0"/>
                <a:cs typeface="Times New Roman" panose="02020603050405020304" pitchFamily="18" charset="0"/>
              </a:rPr>
            </a:br>
            <a:r>
              <a:rPr lang="en-US" altLang="ko-KR" sz="3600" b="0" i="0" dirty="0">
                <a:solidFill>
                  <a:srgbClr val="333333"/>
                </a:solidFill>
                <a:effectLst/>
                <a:latin typeface="Times New Roman" panose="02020603050405020304" pitchFamily="18" charset="0"/>
                <a:cs typeface="Times New Roman" panose="02020603050405020304" pitchFamily="18" charset="0"/>
              </a:rPr>
              <a:t>3. For females in 30s and 60s, it could be inferred that </a:t>
            </a:r>
            <a:r>
              <a:rPr lang="en-US" altLang="ko-KR" sz="3600" b="0" i="0" dirty="0">
                <a:solidFill>
                  <a:srgbClr val="333333"/>
                </a:solidFill>
                <a:effectLst/>
                <a:highlight>
                  <a:srgbClr val="FFFF00"/>
                </a:highlight>
                <a:latin typeface="Times New Roman" panose="02020603050405020304" pitchFamily="18" charset="0"/>
                <a:cs typeface="Times New Roman" panose="02020603050405020304" pitchFamily="18" charset="0"/>
              </a:rPr>
              <a:t>internal factors</a:t>
            </a:r>
            <a:r>
              <a:rPr lang="en-US" altLang="ko-KR" sz="3600" b="0" i="0" dirty="0">
                <a:solidFill>
                  <a:srgbClr val="333333"/>
                </a:solidFill>
                <a:effectLst/>
                <a:latin typeface="Times New Roman" panose="02020603050405020304" pitchFamily="18" charset="0"/>
                <a:cs typeface="Times New Roman" panose="02020603050405020304" pitchFamily="18" charset="0"/>
              </a:rPr>
              <a:t>, or the action of doing something with people around you, inferably friends or families, were what made them happy.</a:t>
            </a:r>
            <a:endParaRPr lang="ko-KR"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245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539BFCE8-0AFB-E45D-F460-371C9A54E871}"/>
              </a:ext>
            </a:extLst>
          </p:cNvPr>
          <p:cNvPicPr>
            <a:picLocks noChangeAspect="1"/>
          </p:cNvPicPr>
          <p:nvPr/>
        </p:nvPicPr>
        <p:blipFill>
          <a:blip r:embed="rId2"/>
          <a:stretch>
            <a:fillRect/>
          </a:stretch>
        </p:blipFill>
        <p:spPr>
          <a:xfrm>
            <a:off x="1550284" y="1628791"/>
            <a:ext cx="8674337" cy="5229209"/>
          </a:xfrm>
          <a:prstGeom prst="rect">
            <a:avLst/>
          </a:prstGeom>
        </p:spPr>
      </p:pic>
      <p:sp>
        <p:nvSpPr>
          <p:cNvPr id="6" name="제목 1">
            <a:extLst>
              <a:ext uri="{FF2B5EF4-FFF2-40B4-BE49-F238E27FC236}">
                <a16:creationId xmlns:a16="http://schemas.microsoft.com/office/drawing/2014/main" id="{738186E6-55B9-35FF-7545-29DF034EA526}"/>
              </a:ext>
            </a:extLst>
          </p:cNvPr>
          <p:cNvSpPr>
            <a:spLocks noGrp="1"/>
          </p:cNvSpPr>
          <p:nvPr>
            <p:ph type="title"/>
          </p:nvPr>
        </p:nvSpPr>
        <p:spPr>
          <a:xfrm>
            <a:off x="354932" y="155270"/>
            <a:ext cx="11482136" cy="1325563"/>
          </a:xfrm>
        </p:spPr>
        <p:txBody>
          <a:bodyPr>
            <a:normAutofit/>
          </a:bodyPr>
          <a:lstStyle/>
          <a:p>
            <a:pPr algn="ctr"/>
            <a:r>
              <a:rPr lang="en-US" altLang="ko-KR" sz="4000" dirty="0">
                <a:latin typeface="Times New Roman" panose="02020603050405020304" pitchFamily="18" charset="0"/>
                <a:cs typeface="Times New Roman" panose="02020603050405020304" pitchFamily="18" charset="0"/>
              </a:rPr>
              <a:t>Question 1: </a:t>
            </a:r>
            <a:r>
              <a:rPr lang="en-US" altLang="ko-KR" sz="3200" dirty="0">
                <a:latin typeface="Times New Roman" panose="02020603050405020304" pitchFamily="18" charset="0"/>
                <a:cs typeface="Times New Roman" panose="02020603050405020304" pitchFamily="18" charset="0"/>
              </a:rPr>
              <a:t>What makes females of different age groups happy?</a:t>
            </a:r>
            <a:endParaRPr lang="ko-KR" altLang="en-US" sz="4000" dirty="0">
              <a:latin typeface="Times New Roman" panose="02020603050405020304" pitchFamily="18" charset="0"/>
              <a:cs typeface="Times New Roman" panose="02020603050405020304" pitchFamily="18" charset="0"/>
            </a:endParaRPr>
          </a:p>
        </p:txBody>
      </p:sp>
      <p:sp>
        <p:nvSpPr>
          <p:cNvPr id="7" name="사각형: 둥근 모서리 6">
            <a:extLst>
              <a:ext uri="{FF2B5EF4-FFF2-40B4-BE49-F238E27FC236}">
                <a16:creationId xmlns:a16="http://schemas.microsoft.com/office/drawing/2014/main" id="{5895DAF2-327C-E18F-E0DD-CEDF1E085379}"/>
              </a:ext>
            </a:extLst>
          </p:cNvPr>
          <p:cNvSpPr/>
          <p:nvPr/>
        </p:nvSpPr>
        <p:spPr>
          <a:xfrm>
            <a:off x="8082951" y="2277374"/>
            <a:ext cx="1923691" cy="84538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25923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8B1269F-DF52-32B2-5E7E-61F71A962D2B}"/>
              </a:ext>
            </a:extLst>
          </p:cNvPr>
          <p:cNvSpPr>
            <a:spLocks noGrp="1"/>
          </p:cNvSpPr>
          <p:nvPr>
            <p:ph type="title"/>
          </p:nvPr>
        </p:nvSpPr>
        <p:spPr>
          <a:xfrm>
            <a:off x="870280" y="8195"/>
            <a:ext cx="4551948" cy="930280"/>
          </a:xfrm>
        </p:spPr>
        <p:txBody>
          <a:bodyPr>
            <a:normAutofit/>
          </a:bodyPr>
          <a:lstStyle/>
          <a:p>
            <a:r>
              <a:rPr lang="en-US" altLang="ko-KR" sz="2800" dirty="0">
                <a:latin typeface="Times New Roman" panose="02020603050405020304" pitchFamily="18" charset="0"/>
                <a:cs typeface="Times New Roman" panose="02020603050405020304" pitchFamily="18" charset="0"/>
              </a:rPr>
              <a:t>Female_10s (10 =&lt; age &lt; 20)</a:t>
            </a:r>
            <a:endParaRPr lang="ko-KR" altLang="en-US" sz="2800" dirty="0">
              <a:latin typeface="Times New Roman" panose="02020603050405020304" pitchFamily="18" charset="0"/>
              <a:cs typeface="Times New Roman" panose="02020603050405020304" pitchFamily="18" charset="0"/>
            </a:endParaRPr>
          </a:p>
        </p:txBody>
      </p:sp>
      <p:pic>
        <p:nvPicPr>
          <p:cNvPr id="4" name="그림 3">
            <a:extLst>
              <a:ext uri="{FF2B5EF4-FFF2-40B4-BE49-F238E27FC236}">
                <a16:creationId xmlns:a16="http://schemas.microsoft.com/office/drawing/2014/main" id="{3B5B3278-670F-4BB2-2248-E2368E0010CB}"/>
              </a:ext>
            </a:extLst>
          </p:cNvPr>
          <p:cNvPicPr>
            <a:picLocks noChangeAspect="1"/>
          </p:cNvPicPr>
          <p:nvPr/>
        </p:nvPicPr>
        <p:blipFill rotWithShape="1">
          <a:blip r:embed="rId2"/>
          <a:srcRect l="6927" t="14728" b="9516"/>
          <a:stretch/>
        </p:blipFill>
        <p:spPr>
          <a:xfrm>
            <a:off x="1176959" y="721895"/>
            <a:ext cx="3106279" cy="2823414"/>
          </a:xfrm>
          <a:prstGeom prst="rect">
            <a:avLst/>
          </a:prstGeom>
        </p:spPr>
      </p:pic>
      <p:sp>
        <p:nvSpPr>
          <p:cNvPr id="5" name="제목 1">
            <a:extLst>
              <a:ext uri="{FF2B5EF4-FFF2-40B4-BE49-F238E27FC236}">
                <a16:creationId xmlns:a16="http://schemas.microsoft.com/office/drawing/2014/main" id="{DE3284FD-5D7B-0589-9BE4-EAD111DCF1AA}"/>
              </a:ext>
            </a:extLst>
          </p:cNvPr>
          <p:cNvSpPr txBox="1">
            <a:spLocks/>
          </p:cNvSpPr>
          <p:nvPr/>
        </p:nvSpPr>
        <p:spPr>
          <a:xfrm>
            <a:off x="870280" y="3092118"/>
            <a:ext cx="4551948" cy="93028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dirty="0">
                <a:latin typeface="Times New Roman" panose="02020603050405020304" pitchFamily="18" charset="0"/>
                <a:cs typeface="Times New Roman" panose="02020603050405020304" pitchFamily="18" charset="0"/>
              </a:rPr>
              <a:t>Female_30s (30 =&lt; age &lt; 40)</a:t>
            </a:r>
            <a:endParaRPr lang="ko-KR" altLang="en-US" sz="2800" dirty="0">
              <a:latin typeface="Times New Roman" panose="02020603050405020304" pitchFamily="18" charset="0"/>
              <a:cs typeface="Times New Roman" panose="02020603050405020304" pitchFamily="18" charset="0"/>
            </a:endParaRPr>
          </a:p>
        </p:txBody>
      </p:sp>
      <p:pic>
        <p:nvPicPr>
          <p:cNvPr id="7" name="그림 6">
            <a:extLst>
              <a:ext uri="{FF2B5EF4-FFF2-40B4-BE49-F238E27FC236}">
                <a16:creationId xmlns:a16="http://schemas.microsoft.com/office/drawing/2014/main" id="{448B2F38-74A8-C98B-9D5C-A2502A6CA56B}"/>
              </a:ext>
            </a:extLst>
          </p:cNvPr>
          <p:cNvPicPr>
            <a:picLocks noChangeAspect="1"/>
          </p:cNvPicPr>
          <p:nvPr/>
        </p:nvPicPr>
        <p:blipFill>
          <a:blip r:embed="rId3"/>
          <a:stretch>
            <a:fillRect/>
          </a:stretch>
        </p:blipFill>
        <p:spPr>
          <a:xfrm>
            <a:off x="7587383" y="605586"/>
            <a:ext cx="2756588" cy="2823414"/>
          </a:xfrm>
          <a:prstGeom prst="rect">
            <a:avLst/>
          </a:prstGeom>
        </p:spPr>
      </p:pic>
      <p:sp>
        <p:nvSpPr>
          <p:cNvPr id="8" name="제목 1">
            <a:extLst>
              <a:ext uri="{FF2B5EF4-FFF2-40B4-BE49-F238E27FC236}">
                <a16:creationId xmlns:a16="http://schemas.microsoft.com/office/drawing/2014/main" id="{839875EF-C3B8-D59A-8C84-FC8CDC29414D}"/>
              </a:ext>
            </a:extLst>
          </p:cNvPr>
          <p:cNvSpPr txBox="1">
            <a:spLocks/>
          </p:cNvSpPr>
          <p:nvPr/>
        </p:nvSpPr>
        <p:spPr>
          <a:xfrm>
            <a:off x="6838478" y="24237"/>
            <a:ext cx="4551948" cy="93028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dirty="0">
                <a:latin typeface="Times New Roman" panose="02020603050405020304" pitchFamily="18" charset="0"/>
                <a:cs typeface="Times New Roman" panose="02020603050405020304" pitchFamily="18" charset="0"/>
              </a:rPr>
              <a:t>Female_20s (20 =&lt; age &lt; 30)</a:t>
            </a:r>
            <a:endParaRPr lang="ko-KR" altLang="en-US" sz="2800" dirty="0">
              <a:latin typeface="Times New Roman" panose="02020603050405020304" pitchFamily="18" charset="0"/>
              <a:cs typeface="Times New Roman" panose="02020603050405020304" pitchFamily="18" charset="0"/>
            </a:endParaRPr>
          </a:p>
        </p:txBody>
      </p:sp>
      <p:sp>
        <p:nvSpPr>
          <p:cNvPr id="10" name="제목 1">
            <a:extLst>
              <a:ext uri="{FF2B5EF4-FFF2-40B4-BE49-F238E27FC236}">
                <a16:creationId xmlns:a16="http://schemas.microsoft.com/office/drawing/2014/main" id="{61264CB6-9CBB-10F2-1003-AF8E10A05745}"/>
              </a:ext>
            </a:extLst>
          </p:cNvPr>
          <p:cNvSpPr txBox="1">
            <a:spLocks/>
          </p:cNvSpPr>
          <p:nvPr/>
        </p:nvSpPr>
        <p:spPr>
          <a:xfrm>
            <a:off x="6838478" y="3108160"/>
            <a:ext cx="4551948" cy="93028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dirty="0">
                <a:latin typeface="Times New Roman" panose="02020603050405020304" pitchFamily="18" charset="0"/>
                <a:cs typeface="Times New Roman" panose="02020603050405020304" pitchFamily="18" charset="0"/>
              </a:rPr>
              <a:t>Female_60s (60 =&lt; age &lt; 70)</a:t>
            </a:r>
            <a:endParaRPr lang="ko-KR" altLang="en-US" sz="2800" dirty="0">
              <a:latin typeface="Times New Roman" panose="02020603050405020304" pitchFamily="18" charset="0"/>
              <a:cs typeface="Times New Roman" panose="02020603050405020304" pitchFamily="18" charset="0"/>
            </a:endParaRPr>
          </a:p>
        </p:txBody>
      </p:sp>
      <p:pic>
        <p:nvPicPr>
          <p:cNvPr id="15" name="그림 14">
            <a:extLst>
              <a:ext uri="{FF2B5EF4-FFF2-40B4-BE49-F238E27FC236}">
                <a16:creationId xmlns:a16="http://schemas.microsoft.com/office/drawing/2014/main" id="{C071A254-F1D0-5CF8-ADC0-FFDFE0775274}"/>
              </a:ext>
            </a:extLst>
          </p:cNvPr>
          <p:cNvPicPr>
            <a:picLocks noChangeAspect="1"/>
          </p:cNvPicPr>
          <p:nvPr/>
        </p:nvPicPr>
        <p:blipFill>
          <a:blip r:embed="rId4"/>
          <a:stretch>
            <a:fillRect/>
          </a:stretch>
        </p:blipFill>
        <p:spPr>
          <a:xfrm>
            <a:off x="1385522" y="3850221"/>
            <a:ext cx="2921789" cy="2676898"/>
          </a:xfrm>
          <a:prstGeom prst="rect">
            <a:avLst/>
          </a:prstGeom>
        </p:spPr>
      </p:pic>
      <p:pic>
        <p:nvPicPr>
          <p:cNvPr id="17" name="그림 16">
            <a:extLst>
              <a:ext uri="{FF2B5EF4-FFF2-40B4-BE49-F238E27FC236}">
                <a16:creationId xmlns:a16="http://schemas.microsoft.com/office/drawing/2014/main" id="{0AB31BCD-855D-7F5A-7911-84FFDF613FA0}"/>
              </a:ext>
            </a:extLst>
          </p:cNvPr>
          <p:cNvPicPr>
            <a:picLocks noChangeAspect="1"/>
          </p:cNvPicPr>
          <p:nvPr/>
        </p:nvPicPr>
        <p:blipFill>
          <a:blip r:embed="rId5"/>
          <a:stretch>
            <a:fillRect/>
          </a:stretch>
        </p:blipFill>
        <p:spPr>
          <a:xfrm>
            <a:off x="7587383" y="3892215"/>
            <a:ext cx="2973027" cy="2877380"/>
          </a:xfrm>
          <a:prstGeom prst="rect">
            <a:avLst/>
          </a:prstGeom>
        </p:spPr>
      </p:pic>
    </p:spTree>
    <p:extLst>
      <p:ext uri="{BB962C8B-B14F-4D97-AF65-F5344CB8AC3E}">
        <p14:creationId xmlns:p14="http://schemas.microsoft.com/office/powerpoint/2010/main" val="3940749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a:extLst>
              <a:ext uri="{FF2B5EF4-FFF2-40B4-BE49-F238E27FC236}">
                <a16:creationId xmlns:a16="http://schemas.microsoft.com/office/drawing/2014/main" id="{C19D1437-7034-8AD8-107C-06EDFB43E168}"/>
              </a:ext>
            </a:extLst>
          </p:cNvPr>
          <p:cNvSpPr txBox="1">
            <a:spLocks/>
          </p:cNvSpPr>
          <p:nvPr/>
        </p:nvSpPr>
        <p:spPr>
          <a:xfrm>
            <a:off x="801114" y="553626"/>
            <a:ext cx="4551948" cy="93028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dirty="0">
                <a:latin typeface="Times New Roman" panose="02020603050405020304" pitchFamily="18" charset="0"/>
                <a:cs typeface="Times New Roman" panose="02020603050405020304" pitchFamily="18" charset="0"/>
              </a:rPr>
              <a:t>Female_10s (10 =&lt; age &lt; 20)</a:t>
            </a:r>
            <a:endParaRPr lang="ko-KR" altLang="en-US" sz="2800" dirty="0">
              <a:latin typeface="Times New Roman" panose="02020603050405020304" pitchFamily="18" charset="0"/>
              <a:cs typeface="Times New Roman" panose="02020603050405020304" pitchFamily="18" charset="0"/>
            </a:endParaRPr>
          </a:p>
        </p:txBody>
      </p:sp>
      <p:sp>
        <p:nvSpPr>
          <p:cNvPr id="7" name="제목 1">
            <a:extLst>
              <a:ext uri="{FF2B5EF4-FFF2-40B4-BE49-F238E27FC236}">
                <a16:creationId xmlns:a16="http://schemas.microsoft.com/office/drawing/2014/main" id="{3D73897F-4016-C18A-B13E-03484045F585}"/>
              </a:ext>
            </a:extLst>
          </p:cNvPr>
          <p:cNvSpPr txBox="1">
            <a:spLocks/>
          </p:cNvSpPr>
          <p:nvPr/>
        </p:nvSpPr>
        <p:spPr>
          <a:xfrm>
            <a:off x="6838940" y="553626"/>
            <a:ext cx="4551948" cy="93028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dirty="0">
                <a:latin typeface="Times New Roman" panose="02020603050405020304" pitchFamily="18" charset="0"/>
                <a:cs typeface="Times New Roman" panose="02020603050405020304" pitchFamily="18" charset="0"/>
              </a:rPr>
              <a:t>Female_20s (20 =&lt; age &lt; 30)</a:t>
            </a:r>
            <a:endParaRPr lang="ko-KR" altLang="en-US" sz="2800" dirty="0">
              <a:latin typeface="Times New Roman" panose="02020603050405020304" pitchFamily="18" charset="0"/>
              <a:cs typeface="Times New Roman" panose="02020603050405020304" pitchFamily="18" charset="0"/>
            </a:endParaRPr>
          </a:p>
        </p:txBody>
      </p:sp>
      <p:pic>
        <p:nvPicPr>
          <p:cNvPr id="9" name="그림 8">
            <a:extLst>
              <a:ext uri="{FF2B5EF4-FFF2-40B4-BE49-F238E27FC236}">
                <a16:creationId xmlns:a16="http://schemas.microsoft.com/office/drawing/2014/main" id="{2A15D192-D39C-4C45-AE09-380EF095797A}"/>
              </a:ext>
            </a:extLst>
          </p:cNvPr>
          <p:cNvPicPr>
            <a:picLocks noChangeAspect="1"/>
          </p:cNvPicPr>
          <p:nvPr/>
        </p:nvPicPr>
        <p:blipFill>
          <a:blip r:embed="rId2"/>
          <a:stretch>
            <a:fillRect/>
          </a:stretch>
        </p:blipFill>
        <p:spPr>
          <a:xfrm>
            <a:off x="-22029" y="1795736"/>
            <a:ext cx="6198235" cy="3755836"/>
          </a:xfrm>
          <a:prstGeom prst="rect">
            <a:avLst/>
          </a:prstGeom>
        </p:spPr>
      </p:pic>
      <p:pic>
        <p:nvPicPr>
          <p:cNvPr id="11" name="그림 10">
            <a:extLst>
              <a:ext uri="{FF2B5EF4-FFF2-40B4-BE49-F238E27FC236}">
                <a16:creationId xmlns:a16="http://schemas.microsoft.com/office/drawing/2014/main" id="{2A48C483-27E8-DE0C-D65E-3C9DDBD0FD9A}"/>
              </a:ext>
            </a:extLst>
          </p:cNvPr>
          <p:cNvPicPr>
            <a:picLocks noChangeAspect="1"/>
          </p:cNvPicPr>
          <p:nvPr/>
        </p:nvPicPr>
        <p:blipFill>
          <a:blip r:embed="rId3"/>
          <a:stretch>
            <a:fillRect/>
          </a:stretch>
        </p:blipFill>
        <p:spPr>
          <a:xfrm>
            <a:off x="5907643" y="1795736"/>
            <a:ext cx="6160168" cy="3755836"/>
          </a:xfrm>
          <a:prstGeom prst="rect">
            <a:avLst/>
          </a:prstGeom>
        </p:spPr>
      </p:pic>
      <p:sp>
        <p:nvSpPr>
          <p:cNvPr id="12" name="사각형: 둥근 모서리 11">
            <a:extLst>
              <a:ext uri="{FF2B5EF4-FFF2-40B4-BE49-F238E27FC236}">
                <a16:creationId xmlns:a16="http://schemas.microsoft.com/office/drawing/2014/main" id="{FD45D539-5B5E-6FE5-8CCB-F70C7A178ECB}"/>
              </a:ext>
            </a:extLst>
          </p:cNvPr>
          <p:cNvSpPr/>
          <p:nvPr/>
        </p:nvSpPr>
        <p:spPr>
          <a:xfrm>
            <a:off x="284672" y="2113472"/>
            <a:ext cx="327803" cy="163902"/>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17DE4D45-9573-1213-8C36-65F046CF7F0A}"/>
              </a:ext>
            </a:extLst>
          </p:cNvPr>
          <p:cNvSpPr/>
          <p:nvPr/>
        </p:nvSpPr>
        <p:spPr>
          <a:xfrm>
            <a:off x="6113252" y="2122098"/>
            <a:ext cx="327803" cy="163902"/>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사각형: 둥근 모서리 13">
            <a:extLst>
              <a:ext uri="{FF2B5EF4-FFF2-40B4-BE49-F238E27FC236}">
                <a16:creationId xmlns:a16="http://schemas.microsoft.com/office/drawing/2014/main" id="{72AABBF4-18C2-885A-EC1F-0526127D8A3F}"/>
              </a:ext>
            </a:extLst>
          </p:cNvPr>
          <p:cNvSpPr/>
          <p:nvPr/>
        </p:nvSpPr>
        <p:spPr>
          <a:xfrm>
            <a:off x="284671" y="2731698"/>
            <a:ext cx="327803" cy="163902"/>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사각형: 둥근 모서리 14">
            <a:extLst>
              <a:ext uri="{FF2B5EF4-FFF2-40B4-BE49-F238E27FC236}">
                <a16:creationId xmlns:a16="http://schemas.microsoft.com/office/drawing/2014/main" id="{B3C7C81C-A178-FC0D-52F7-6A600CAF03EB}"/>
              </a:ext>
            </a:extLst>
          </p:cNvPr>
          <p:cNvSpPr/>
          <p:nvPr/>
        </p:nvSpPr>
        <p:spPr>
          <a:xfrm>
            <a:off x="6127477" y="2533131"/>
            <a:ext cx="327803" cy="163902"/>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사각형: 둥근 모서리 15">
            <a:extLst>
              <a:ext uri="{FF2B5EF4-FFF2-40B4-BE49-F238E27FC236}">
                <a16:creationId xmlns:a16="http://schemas.microsoft.com/office/drawing/2014/main" id="{9D513CDF-B72A-316B-6626-0421E00BF423}"/>
              </a:ext>
            </a:extLst>
          </p:cNvPr>
          <p:cNvSpPr/>
          <p:nvPr/>
        </p:nvSpPr>
        <p:spPr>
          <a:xfrm>
            <a:off x="5978106" y="3355675"/>
            <a:ext cx="454323" cy="163902"/>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25216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6B29CE6F-AD4A-7B56-9BA9-391C888E11EB}"/>
              </a:ext>
            </a:extLst>
          </p:cNvPr>
          <p:cNvSpPr txBox="1">
            <a:spLocks/>
          </p:cNvSpPr>
          <p:nvPr/>
        </p:nvSpPr>
        <p:spPr>
          <a:xfrm>
            <a:off x="994080" y="826249"/>
            <a:ext cx="4551948" cy="93028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dirty="0">
                <a:latin typeface="Times New Roman" panose="02020603050405020304" pitchFamily="18" charset="0"/>
                <a:cs typeface="Times New Roman" panose="02020603050405020304" pitchFamily="18" charset="0"/>
              </a:rPr>
              <a:t>Female_30s (30 =&lt; age &lt; 40)</a:t>
            </a:r>
            <a:endParaRPr lang="ko-KR" altLang="en-US" sz="2800" dirty="0">
              <a:latin typeface="Times New Roman" panose="02020603050405020304" pitchFamily="18" charset="0"/>
              <a:cs typeface="Times New Roman" panose="02020603050405020304" pitchFamily="18" charset="0"/>
            </a:endParaRPr>
          </a:p>
        </p:txBody>
      </p:sp>
      <p:sp>
        <p:nvSpPr>
          <p:cNvPr id="6" name="제목 1">
            <a:extLst>
              <a:ext uri="{FF2B5EF4-FFF2-40B4-BE49-F238E27FC236}">
                <a16:creationId xmlns:a16="http://schemas.microsoft.com/office/drawing/2014/main" id="{259A7D23-3CEB-C866-1BE4-A809431B6EAB}"/>
              </a:ext>
            </a:extLst>
          </p:cNvPr>
          <p:cNvSpPr txBox="1">
            <a:spLocks/>
          </p:cNvSpPr>
          <p:nvPr/>
        </p:nvSpPr>
        <p:spPr>
          <a:xfrm>
            <a:off x="6888456" y="862265"/>
            <a:ext cx="4551948" cy="93028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dirty="0">
                <a:latin typeface="Times New Roman" panose="02020603050405020304" pitchFamily="18" charset="0"/>
                <a:cs typeface="Times New Roman" panose="02020603050405020304" pitchFamily="18" charset="0"/>
              </a:rPr>
              <a:t>Female_60s (60 =&lt; age &lt; 70)</a:t>
            </a:r>
            <a:endParaRPr lang="ko-KR" altLang="en-US" sz="2800" dirty="0">
              <a:latin typeface="Times New Roman" panose="02020603050405020304" pitchFamily="18" charset="0"/>
              <a:cs typeface="Times New Roman" panose="02020603050405020304" pitchFamily="18" charset="0"/>
            </a:endParaRPr>
          </a:p>
        </p:txBody>
      </p:sp>
      <p:pic>
        <p:nvPicPr>
          <p:cNvPr id="8" name="그림 7">
            <a:extLst>
              <a:ext uri="{FF2B5EF4-FFF2-40B4-BE49-F238E27FC236}">
                <a16:creationId xmlns:a16="http://schemas.microsoft.com/office/drawing/2014/main" id="{1945AD9A-C70C-F056-D1FF-951243FA5D8E}"/>
              </a:ext>
            </a:extLst>
          </p:cNvPr>
          <p:cNvPicPr>
            <a:picLocks noChangeAspect="1"/>
          </p:cNvPicPr>
          <p:nvPr/>
        </p:nvPicPr>
        <p:blipFill>
          <a:blip r:embed="rId2"/>
          <a:stretch>
            <a:fillRect/>
          </a:stretch>
        </p:blipFill>
        <p:spPr>
          <a:xfrm>
            <a:off x="73258" y="1792545"/>
            <a:ext cx="6092528" cy="3774066"/>
          </a:xfrm>
          <a:prstGeom prst="rect">
            <a:avLst/>
          </a:prstGeom>
        </p:spPr>
      </p:pic>
      <p:pic>
        <p:nvPicPr>
          <p:cNvPr id="10" name="그림 9">
            <a:extLst>
              <a:ext uri="{FF2B5EF4-FFF2-40B4-BE49-F238E27FC236}">
                <a16:creationId xmlns:a16="http://schemas.microsoft.com/office/drawing/2014/main" id="{84CE5334-4050-71AE-943D-055E9FA7B713}"/>
              </a:ext>
            </a:extLst>
          </p:cNvPr>
          <p:cNvPicPr>
            <a:picLocks noChangeAspect="1"/>
          </p:cNvPicPr>
          <p:nvPr/>
        </p:nvPicPr>
        <p:blipFill>
          <a:blip r:embed="rId3"/>
          <a:stretch>
            <a:fillRect/>
          </a:stretch>
        </p:blipFill>
        <p:spPr>
          <a:xfrm>
            <a:off x="6165785" y="1879931"/>
            <a:ext cx="5997291" cy="3686679"/>
          </a:xfrm>
          <a:prstGeom prst="rect">
            <a:avLst/>
          </a:prstGeom>
        </p:spPr>
      </p:pic>
      <p:sp>
        <p:nvSpPr>
          <p:cNvPr id="11" name="사각형: 둥근 모서리 10">
            <a:extLst>
              <a:ext uri="{FF2B5EF4-FFF2-40B4-BE49-F238E27FC236}">
                <a16:creationId xmlns:a16="http://schemas.microsoft.com/office/drawing/2014/main" id="{041E9AD2-DCB9-8BE7-A65A-4349CD1E4E69}"/>
              </a:ext>
            </a:extLst>
          </p:cNvPr>
          <p:cNvSpPr/>
          <p:nvPr/>
        </p:nvSpPr>
        <p:spPr>
          <a:xfrm>
            <a:off x="73258" y="2139350"/>
            <a:ext cx="478833" cy="983411"/>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B2E727B9-380C-6C32-0717-AEE03ABD43A0}"/>
              </a:ext>
            </a:extLst>
          </p:cNvPr>
          <p:cNvSpPr/>
          <p:nvPr/>
        </p:nvSpPr>
        <p:spPr>
          <a:xfrm>
            <a:off x="6165784" y="2204049"/>
            <a:ext cx="478835" cy="772063"/>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74791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787736BE-B233-9C03-0A6F-FFFF143F2D1C}"/>
              </a:ext>
            </a:extLst>
          </p:cNvPr>
          <p:cNvSpPr>
            <a:spLocks noGrp="1"/>
          </p:cNvSpPr>
          <p:nvPr>
            <p:ph type="title"/>
          </p:nvPr>
        </p:nvSpPr>
        <p:spPr>
          <a:xfrm>
            <a:off x="0" y="1795580"/>
            <a:ext cx="12496800" cy="4491789"/>
          </a:xfrm>
        </p:spPr>
        <p:txBody>
          <a:bodyPr>
            <a:normAutofit/>
          </a:bodyPr>
          <a:lstStyle/>
          <a:p>
            <a:pPr algn="ctr"/>
            <a:r>
              <a:rPr lang="en-US" altLang="ko-KR" dirty="0">
                <a:latin typeface="Times New Roman" panose="02020603050405020304" pitchFamily="18" charset="0"/>
                <a:cs typeface="Times New Roman" panose="02020603050405020304" pitchFamily="18" charset="0"/>
              </a:rPr>
              <a:t>Question 2: </a:t>
            </a:r>
            <a:br>
              <a:rPr lang="en-US" altLang="ko-KR" dirty="0">
                <a:latin typeface="Times New Roman" panose="02020603050405020304" pitchFamily="18" charset="0"/>
                <a:cs typeface="Times New Roman" panose="02020603050405020304" pitchFamily="18" charset="0"/>
              </a:rPr>
            </a:br>
            <a:r>
              <a:rPr lang="en-US" altLang="ko-KR" dirty="0">
                <a:latin typeface="Times New Roman" panose="02020603050405020304" pitchFamily="18" charset="0"/>
                <a:cs typeface="Times New Roman" panose="02020603050405020304" pitchFamily="18" charset="0"/>
              </a:rPr>
              <a:t>Other than friends and families, </a:t>
            </a:r>
            <a:br>
              <a:rPr lang="en-US" altLang="ko-KR" dirty="0">
                <a:latin typeface="Times New Roman" panose="02020603050405020304" pitchFamily="18" charset="0"/>
                <a:cs typeface="Times New Roman" panose="02020603050405020304" pitchFamily="18" charset="0"/>
              </a:rPr>
            </a:br>
            <a:r>
              <a:rPr lang="en-US" altLang="ko-KR" dirty="0">
                <a:latin typeface="Times New Roman" panose="02020603050405020304" pitchFamily="18" charset="0"/>
                <a:cs typeface="Times New Roman" panose="02020603050405020304" pitchFamily="18" charset="0"/>
              </a:rPr>
              <a:t>which factors make</a:t>
            </a:r>
            <a:r>
              <a:rPr lang="ko-KR" altLang="en-US"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females happy?</a:t>
            </a:r>
            <a:endParaRPr lang="ko-KR" altLang="en-US" dirty="0">
              <a:latin typeface="Times New Roman" panose="02020603050405020304" pitchFamily="18" charset="0"/>
              <a:cs typeface="Times New Roman" panose="02020603050405020304" pitchFamily="18" charset="0"/>
            </a:endParaRPr>
          </a:p>
        </p:txBody>
      </p:sp>
      <p:pic>
        <p:nvPicPr>
          <p:cNvPr id="7" name="그림 6" descr="의류, 사람, 야외, 소녀이(가) 표시된 사진&#10;&#10;자동 생성된 설명">
            <a:extLst>
              <a:ext uri="{FF2B5EF4-FFF2-40B4-BE49-F238E27FC236}">
                <a16:creationId xmlns:a16="http://schemas.microsoft.com/office/drawing/2014/main" id="{2EA161A5-6A49-C405-20BE-51BBE9C51A0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33147" y="837409"/>
            <a:ext cx="2967152" cy="1980911"/>
          </a:xfrm>
          <a:prstGeom prst="rect">
            <a:avLst/>
          </a:prstGeom>
        </p:spPr>
      </p:pic>
      <p:pic>
        <p:nvPicPr>
          <p:cNvPr id="12" name="그림 11" descr="사람, 인간의 얼굴, 의류, 미소이(가) 표시된 사진&#10;&#10;자동 생성된 설명">
            <a:extLst>
              <a:ext uri="{FF2B5EF4-FFF2-40B4-BE49-F238E27FC236}">
                <a16:creationId xmlns:a16="http://schemas.microsoft.com/office/drawing/2014/main" id="{6EBFB100-3C3B-79E1-4E67-9570D6BAA30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291702" y="772840"/>
            <a:ext cx="3069419" cy="2045480"/>
          </a:xfrm>
          <a:prstGeom prst="rect">
            <a:avLst/>
          </a:prstGeom>
        </p:spPr>
      </p:pic>
    </p:spTree>
    <p:extLst>
      <p:ext uri="{BB962C8B-B14F-4D97-AF65-F5344CB8AC3E}">
        <p14:creationId xmlns:p14="http://schemas.microsoft.com/office/powerpoint/2010/main" val="244195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73AA968-FFBB-DD1B-BEC3-F0CDAFADB7D0}"/>
              </a:ext>
            </a:extLst>
          </p:cNvPr>
          <p:cNvSpPr>
            <a:spLocks noGrp="1"/>
          </p:cNvSpPr>
          <p:nvPr>
            <p:ph type="title"/>
          </p:nvPr>
        </p:nvSpPr>
        <p:spPr>
          <a:xfrm>
            <a:off x="228600" y="0"/>
            <a:ext cx="10515600" cy="1325563"/>
          </a:xfrm>
        </p:spPr>
        <p:txBody>
          <a:bodyPr/>
          <a:lstStyle/>
          <a:p>
            <a:r>
              <a:rPr lang="en-US" altLang="ko-KR" dirty="0">
                <a:latin typeface="Times New Roman" panose="02020603050405020304" pitchFamily="18" charset="0"/>
                <a:cs typeface="Times New Roman" panose="02020603050405020304" pitchFamily="18" charset="0"/>
              </a:rPr>
              <a:t>Female in their 10s</a:t>
            </a:r>
            <a:endParaRPr lang="ko-KR" altLang="en-US" dirty="0">
              <a:latin typeface="Times New Roman" panose="02020603050405020304" pitchFamily="18" charset="0"/>
              <a:cs typeface="Times New Roman" panose="02020603050405020304" pitchFamily="18" charset="0"/>
            </a:endParaRPr>
          </a:p>
        </p:txBody>
      </p:sp>
      <p:pic>
        <p:nvPicPr>
          <p:cNvPr id="7" name="그림 6">
            <a:extLst>
              <a:ext uri="{FF2B5EF4-FFF2-40B4-BE49-F238E27FC236}">
                <a16:creationId xmlns:a16="http://schemas.microsoft.com/office/drawing/2014/main" id="{0D0916B0-16EF-307A-85A3-CB62596837FC}"/>
              </a:ext>
            </a:extLst>
          </p:cNvPr>
          <p:cNvPicPr>
            <a:picLocks noChangeAspect="1"/>
          </p:cNvPicPr>
          <p:nvPr/>
        </p:nvPicPr>
        <p:blipFill>
          <a:blip r:embed="rId2"/>
          <a:stretch>
            <a:fillRect/>
          </a:stretch>
        </p:blipFill>
        <p:spPr>
          <a:xfrm>
            <a:off x="379057" y="1325563"/>
            <a:ext cx="7224901" cy="4481709"/>
          </a:xfrm>
          <a:prstGeom prst="rect">
            <a:avLst/>
          </a:prstGeom>
        </p:spPr>
      </p:pic>
      <p:pic>
        <p:nvPicPr>
          <p:cNvPr id="9" name="그림 8">
            <a:extLst>
              <a:ext uri="{FF2B5EF4-FFF2-40B4-BE49-F238E27FC236}">
                <a16:creationId xmlns:a16="http://schemas.microsoft.com/office/drawing/2014/main" id="{5FB421BD-324F-E361-CF59-3F14EFDDB004}"/>
              </a:ext>
            </a:extLst>
          </p:cNvPr>
          <p:cNvPicPr>
            <a:picLocks noChangeAspect="1"/>
          </p:cNvPicPr>
          <p:nvPr/>
        </p:nvPicPr>
        <p:blipFill>
          <a:blip r:embed="rId3"/>
          <a:stretch>
            <a:fillRect/>
          </a:stretch>
        </p:blipFill>
        <p:spPr>
          <a:xfrm>
            <a:off x="8021054" y="1894674"/>
            <a:ext cx="3368842" cy="3357146"/>
          </a:xfrm>
          <a:prstGeom prst="rect">
            <a:avLst/>
          </a:prstGeom>
        </p:spPr>
      </p:pic>
      <p:sp>
        <p:nvSpPr>
          <p:cNvPr id="11" name="사각형: 둥근 모서리 10">
            <a:extLst>
              <a:ext uri="{FF2B5EF4-FFF2-40B4-BE49-F238E27FC236}">
                <a16:creationId xmlns:a16="http://schemas.microsoft.com/office/drawing/2014/main" id="{9748611C-F01F-4938-AED5-8292626A92EA}"/>
              </a:ext>
            </a:extLst>
          </p:cNvPr>
          <p:cNvSpPr/>
          <p:nvPr/>
        </p:nvSpPr>
        <p:spPr>
          <a:xfrm>
            <a:off x="595222" y="1446215"/>
            <a:ext cx="569344" cy="98643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50969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73AA968-FFBB-DD1B-BEC3-F0CDAFADB7D0}"/>
              </a:ext>
            </a:extLst>
          </p:cNvPr>
          <p:cNvSpPr>
            <a:spLocks noGrp="1"/>
          </p:cNvSpPr>
          <p:nvPr>
            <p:ph type="title"/>
          </p:nvPr>
        </p:nvSpPr>
        <p:spPr>
          <a:xfrm>
            <a:off x="228600" y="0"/>
            <a:ext cx="10515600" cy="1325563"/>
          </a:xfrm>
        </p:spPr>
        <p:txBody>
          <a:bodyPr/>
          <a:lstStyle/>
          <a:p>
            <a:r>
              <a:rPr lang="en-US" altLang="ko-KR" dirty="0">
                <a:latin typeface="Times New Roman" panose="02020603050405020304" pitchFamily="18" charset="0"/>
                <a:cs typeface="Times New Roman" panose="02020603050405020304" pitchFamily="18" charset="0"/>
              </a:rPr>
              <a:t>Female in their 20s</a:t>
            </a:r>
            <a:endParaRPr lang="ko-KR" altLang="en-US" dirty="0">
              <a:latin typeface="Times New Roman" panose="02020603050405020304" pitchFamily="18" charset="0"/>
              <a:cs typeface="Times New Roman" panose="02020603050405020304" pitchFamily="18" charset="0"/>
            </a:endParaRPr>
          </a:p>
        </p:txBody>
      </p:sp>
      <p:pic>
        <p:nvPicPr>
          <p:cNvPr id="4" name="그림 3">
            <a:extLst>
              <a:ext uri="{FF2B5EF4-FFF2-40B4-BE49-F238E27FC236}">
                <a16:creationId xmlns:a16="http://schemas.microsoft.com/office/drawing/2014/main" id="{79E83227-DFA3-E621-A9AB-29A12B51040A}"/>
              </a:ext>
            </a:extLst>
          </p:cNvPr>
          <p:cNvPicPr>
            <a:picLocks noChangeAspect="1"/>
          </p:cNvPicPr>
          <p:nvPr/>
        </p:nvPicPr>
        <p:blipFill>
          <a:blip r:embed="rId2"/>
          <a:stretch>
            <a:fillRect/>
          </a:stretch>
        </p:blipFill>
        <p:spPr>
          <a:xfrm>
            <a:off x="533400" y="1325563"/>
            <a:ext cx="7230979" cy="4350769"/>
          </a:xfrm>
          <a:prstGeom prst="rect">
            <a:avLst/>
          </a:prstGeom>
        </p:spPr>
      </p:pic>
      <p:pic>
        <p:nvPicPr>
          <p:cNvPr id="6" name="그림 5">
            <a:extLst>
              <a:ext uri="{FF2B5EF4-FFF2-40B4-BE49-F238E27FC236}">
                <a16:creationId xmlns:a16="http://schemas.microsoft.com/office/drawing/2014/main" id="{D38A1E74-7F7F-4A94-73BA-5F0EB385E391}"/>
              </a:ext>
            </a:extLst>
          </p:cNvPr>
          <p:cNvPicPr>
            <a:picLocks noChangeAspect="1"/>
          </p:cNvPicPr>
          <p:nvPr/>
        </p:nvPicPr>
        <p:blipFill>
          <a:blip r:embed="rId3"/>
          <a:stretch>
            <a:fillRect/>
          </a:stretch>
        </p:blipFill>
        <p:spPr>
          <a:xfrm>
            <a:off x="7998415" y="1767721"/>
            <a:ext cx="3660185" cy="3322557"/>
          </a:xfrm>
          <a:prstGeom prst="rect">
            <a:avLst/>
          </a:prstGeom>
        </p:spPr>
      </p:pic>
      <p:sp>
        <p:nvSpPr>
          <p:cNvPr id="7" name="사각형: 둥근 모서리 6">
            <a:extLst>
              <a:ext uri="{FF2B5EF4-FFF2-40B4-BE49-F238E27FC236}">
                <a16:creationId xmlns:a16="http://schemas.microsoft.com/office/drawing/2014/main" id="{E872F6EF-E6D6-7515-2640-3DD4C496218C}"/>
              </a:ext>
            </a:extLst>
          </p:cNvPr>
          <p:cNvSpPr/>
          <p:nvPr/>
        </p:nvSpPr>
        <p:spPr>
          <a:xfrm>
            <a:off x="638354" y="1428962"/>
            <a:ext cx="569344" cy="115896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둥근 모서리 7">
            <a:extLst>
              <a:ext uri="{FF2B5EF4-FFF2-40B4-BE49-F238E27FC236}">
                <a16:creationId xmlns:a16="http://schemas.microsoft.com/office/drawing/2014/main" id="{EB45B45F-AEB7-28CB-FB6C-27A6E0BBB4C0}"/>
              </a:ext>
            </a:extLst>
          </p:cNvPr>
          <p:cNvSpPr/>
          <p:nvPr/>
        </p:nvSpPr>
        <p:spPr>
          <a:xfrm>
            <a:off x="905774" y="2791934"/>
            <a:ext cx="276044" cy="175553"/>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28896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73AA968-FFBB-DD1B-BEC3-F0CDAFADB7D0}"/>
              </a:ext>
            </a:extLst>
          </p:cNvPr>
          <p:cNvSpPr>
            <a:spLocks noGrp="1"/>
          </p:cNvSpPr>
          <p:nvPr>
            <p:ph type="title"/>
          </p:nvPr>
        </p:nvSpPr>
        <p:spPr>
          <a:xfrm>
            <a:off x="228600" y="0"/>
            <a:ext cx="10515600" cy="1325563"/>
          </a:xfrm>
        </p:spPr>
        <p:txBody>
          <a:bodyPr/>
          <a:lstStyle/>
          <a:p>
            <a:r>
              <a:rPr lang="en-US" altLang="ko-KR" dirty="0">
                <a:latin typeface="Times New Roman" panose="02020603050405020304" pitchFamily="18" charset="0"/>
                <a:cs typeface="Times New Roman" panose="02020603050405020304" pitchFamily="18" charset="0"/>
              </a:rPr>
              <a:t>Female in their 30s</a:t>
            </a:r>
            <a:endParaRPr lang="ko-KR" altLang="en-US" dirty="0">
              <a:latin typeface="Times New Roman" panose="02020603050405020304" pitchFamily="18" charset="0"/>
              <a:cs typeface="Times New Roman" panose="02020603050405020304" pitchFamily="18" charset="0"/>
            </a:endParaRPr>
          </a:p>
        </p:txBody>
      </p:sp>
      <p:pic>
        <p:nvPicPr>
          <p:cNvPr id="4" name="그림 3">
            <a:extLst>
              <a:ext uri="{FF2B5EF4-FFF2-40B4-BE49-F238E27FC236}">
                <a16:creationId xmlns:a16="http://schemas.microsoft.com/office/drawing/2014/main" id="{0E5EBCB4-33D7-99DD-4BAE-2745D36068CB}"/>
              </a:ext>
            </a:extLst>
          </p:cNvPr>
          <p:cNvPicPr>
            <a:picLocks noChangeAspect="1"/>
          </p:cNvPicPr>
          <p:nvPr/>
        </p:nvPicPr>
        <p:blipFill>
          <a:blip r:embed="rId2"/>
          <a:stretch>
            <a:fillRect/>
          </a:stretch>
        </p:blipFill>
        <p:spPr>
          <a:xfrm>
            <a:off x="524743" y="1325564"/>
            <a:ext cx="7303804" cy="4461960"/>
          </a:xfrm>
          <a:prstGeom prst="rect">
            <a:avLst/>
          </a:prstGeom>
        </p:spPr>
      </p:pic>
      <p:pic>
        <p:nvPicPr>
          <p:cNvPr id="6" name="그림 5">
            <a:extLst>
              <a:ext uri="{FF2B5EF4-FFF2-40B4-BE49-F238E27FC236}">
                <a16:creationId xmlns:a16="http://schemas.microsoft.com/office/drawing/2014/main" id="{25075D8B-EF19-4CAD-B80F-960D55DBF9E5}"/>
              </a:ext>
            </a:extLst>
          </p:cNvPr>
          <p:cNvPicPr>
            <a:picLocks noChangeAspect="1"/>
          </p:cNvPicPr>
          <p:nvPr/>
        </p:nvPicPr>
        <p:blipFill rotWithShape="1">
          <a:blip r:embed="rId3"/>
          <a:srcRect l="8684"/>
          <a:stretch/>
        </p:blipFill>
        <p:spPr>
          <a:xfrm>
            <a:off x="8301154" y="1754068"/>
            <a:ext cx="3366103" cy="3349864"/>
          </a:xfrm>
          <a:prstGeom prst="rect">
            <a:avLst/>
          </a:prstGeom>
        </p:spPr>
      </p:pic>
      <p:sp>
        <p:nvSpPr>
          <p:cNvPr id="7" name="사각형: 둥근 모서리 6">
            <a:extLst>
              <a:ext uri="{FF2B5EF4-FFF2-40B4-BE49-F238E27FC236}">
                <a16:creationId xmlns:a16="http://schemas.microsoft.com/office/drawing/2014/main" id="{988F8D0C-343C-E0DF-45C3-02B90BABA841}"/>
              </a:ext>
            </a:extLst>
          </p:cNvPr>
          <p:cNvSpPr/>
          <p:nvPr/>
        </p:nvSpPr>
        <p:spPr>
          <a:xfrm>
            <a:off x="603848" y="1446215"/>
            <a:ext cx="569344" cy="1365996"/>
          </a:xfrm>
          <a:prstGeom prst="round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0787360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246</Words>
  <Application>Microsoft Office PowerPoint</Application>
  <PresentationFormat>와이드스크린</PresentationFormat>
  <Paragraphs>18</Paragraphs>
  <Slides>11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11</vt:i4>
      </vt:variant>
    </vt:vector>
  </HeadingPairs>
  <TitlesOfParts>
    <vt:vector size="15" baseType="lpstr">
      <vt:lpstr>맑은 고딕</vt:lpstr>
      <vt:lpstr>Arial</vt:lpstr>
      <vt:lpstr>Times New Roman</vt:lpstr>
      <vt:lpstr>Office 테마</vt:lpstr>
      <vt:lpstr>Changes in life values  for females of different age groups</vt:lpstr>
      <vt:lpstr>Question 1: What makes females of different age groups happy?</vt:lpstr>
      <vt:lpstr>Female_10s (10 =&lt; age &lt; 20)</vt:lpstr>
      <vt:lpstr>PowerPoint 프레젠테이션</vt:lpstr>
      <vt:lpstr>PowerPoint 프레젠테이션</vt:lpstr>
      <vt:lpstr>Question 2:  Other than friends and families,  which factors make females happy?</vt:lpstr>
      <vt:lpstr>Female in their 10s</vt:lpstr>
      <vt:lpstr>Female in their 20s</vt:lpstr>
      <vt:lpstr>Female in their 30s</vt:lpstr>
      <vt:lpstr>Female in their 60s</vt:lpstr>
      <vt:lpstr>Conclusions  1. ‘Friend’ and ‘Family’ were always mentioned as a top value of all different age groups.  2. For females in 10s and 20s, it could be inferred that they had other external factors such as ‘college’, ‘boyfriend’, ‘life’, or ‘job’ to make them happy.  3. For females in 30s and 60s, it could be inferred that internal factors, or the action of doing something with people around you, inferably friends or families, were what made them happy.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Changes in life values  for females of different age groups</dc:title>
  <dc:creator>로운 이</dc:creator>
  <cp:lastModifiedBy>로운 이</cp:lastModifiedBy>
  <cp:revision>1</cp:revision>
  <dcterms:created xsi:type="dcterms:W3CDTF">2024-01-31T21:18:01Z</dcterms:created>
  <dcterms:modified xsi:type="dcterms:W3CDTF">2024-01-31T22:43:36Z</dcterms:modified>
</cp:coreProperties>
</file>