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8" r:id="rId3"/>
    <p:sldId id="259" r:id="rId4"/>
    <p:sldId id="260" r:id="rId5"/>
    <p:sldId id="261" r:id="rId6"/>
    <p:sldId id="262" r:id="rId7"/>
    <p:sldId id="264" r:id="rId8"/>
    <p:sldId id="257"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13769C-F3F6-4389-AAD8-6B1CFF39CBD5}" v="18" dt="2019-09-17T01:20:33.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64" d="100"/>
          <a:sy n="64" d="100"/>
        </p:scale>
        <p:origin x="-83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Kravitz" userId="19c74a182bfb2a11" providerId="LiveId" clId="{BE13769C-F3F6-4389-AAD8-6B1CFF39CBD5}"/>
    <pc:docChg chg="custSel modSld">
      <pc:chgData name="Adam Kravitz" userId="19c74a182bfb2a11" providerId="LiveId" clId="{BE13769C-F3F6-4389-AAD8-6B1CFF39CBD5}" dt="2019-09-17T01:21:17.311" v="1029" actId="20577"/>
      <pc:docMkLst>
        <pc:docMk/>
      </pc:docMkLst>
      <pc:sldChg chg="modSp">
        <pc:chgData name="Adam Kravitz" userId="19c74a182bfb2a11" providerId="LiveId" clId="{BE13769C-F3F6-4389-AAD8-6B1CFF39CBD5}" dt="2019-09-17T01:19:37.435" v="954" actId="1076"/>
        <pc:sldMkLst>
          <pc:docMk/>
          <pc:sldMk cId="1372637477" sldId="257"/>
        </pc:sldMkLst>
        <pc:picChg chg="mod">
          <ac:chgData name="Adam Kravitz" userId="19c74a182bfb2a11" providerId="LiveId" clId="{BE13769C-F3F6-4389-AAD8-6B1CFF39CBD5}" dt="2019-09-17T01:19:37.435" v="954" actId="1076"/>
          <ac:picMkLst>
            <pc:docMk/>
            <pc:sldMk cId="1372637477" sldId="257"/>
            <ac:picMk id="5" creationId="{64A1F56F-3A0B-4AF2-98F7-C5D6D97C55FB}"/>
          </ac:picMkLst>
        </pc:picChg>
        <pc:picChg chg="mod">
          <ac:chgData name="Adam Kravitz" userId="19c74a182bfb2a11" providerId="LiveId" clId="{BE13769C-F3F6-4389-AAD8-6B1CFF39CBD5}" dt="2019-09-17T01:19:35.872" v="953" actId="14100"/>
          <ac:picMkLst>
            <pc:docMk/>
            <pc:sldMk cId="1372637477" sldId="257"/>
            <ac:picMk id="7" creationId="{D13A3D32-5A5D-45B3-8481-C1F8B072BB25}"/>
          </ac:picMkLst>
        </pc:picChg>
      </pc:sldChg>
      <pc:sldChg chg="addSp modSp">
        <pc:chgData name="Adam Kravitz" userId="19c74a182bfb2a11" providerId="LiveId" clId="{BE13769C-F3F6-4389-AAD8-6B1CFF39CBD5}" dt="2019-09-17T01:07:30.646" v="261" actId="207"/>
        <pc:sldMkLst>
          <pc:docMk/>
          <pc:sldMk cId="816824257" sldId="258"/>
        </pc:sldMkLst>
        <pc:spChg chg="add mod">
          <ac:chgData name="Adam Kravitz" userId="19c74a182bfb2a11" providerId="LiveId" clId="{BE13769C-F3F6-4389-AAD8-6B1CFF39CBD5}" dt="2019-09-17T01:07:22.588" v="259" actId="1076"/>
          <ac:spMkLst>
            <pc:docMk/>
            <pc:sldMk cId="816824257" sldId="258"/>
            <ac:spMk id="6" creationId="{F77A1B61-2504-4697-82BB-6AED8083282B}"/>
          </ac:spMkLst>
        </pc:spChg>
        <pc:spChg chg="add mod">
          <ac:chgData name="Adam Kravitz" userId="19c74a182bfb2a11" providerId="LiveId" clId="{BE13769C-F3F6-4389-AAD8-6B1CFF39CBD5}" dt="2019-09-17T01:07:30.646" v="261" actId="207"/>
          <ac:spMkLst>
            <pc:docMk/>
            <pc:sldMk cId="816824257" sldId="258"/>
            <ac:spMk id="7" creationId="{CD0FE1A3-B140-4981-A4DD-60E31AC889DC}"/>
          </ac:spMkLst>
        </pc:spChg>
        <pc:spChg chg="add mod">
          <ac:chgData name="Adam Kravitz" userId="19c74a182bfb2a11" providerId="LiveId" clId="{BE13769C-F3F6-4389-AAD8-6B1CFF39CBD5}" dt="2019-09-17T01:07:25.321" v="260" actId="1076"/>
          <ac:spMkLst>
            <pc:docMk/>
            <pc:sldMk cId="816824257" sldId="258"/>
            <ac:spMk id="8" creationId="{E6E37B1F-CA04-446A-821C-476C3BC88B98}"/>
          </ac:spMkLst>
        </pc:spChg>
      </pc:sldChg>
      <pc:sldChg chg="addSp modSp">
        <pc:chgData name="Adam Kravitz" userId="19c74a182bfb2a11" providerId="LiveId" clId="{BE13769C-F3F6-4389-AAD8-6B1CFF39CBD5}" dt="2019-09-17T01:09:25.045" v="523" actId="20577"/>
        <pc:sldMkLst>
          <pc:docMk/>
          <pc:sldMk cId="2566454240" sldId="259"/>
        </pc:sldMkLst>
        <pc:spChg chg="add mod">
          <ac:chgData name="Adam Kravitz" userId="19c74a182bfb2a11" providerId="LiveId" clId="{BE13769C-F3F6-4389-AAD8-6B1CFF39CBD5}" dt="2019-09-17T01:04:42.053" v="167" actId="1076"/>
          <ac:spMkLst>
            <pc:docMk/>
            <pc:sldMk cId="2566454240" sldId="259"/>
            <ac:spMk id="10" creationId="{1F50B441-4E82-4BF8-9607-4AAAF98B42CF}"/>
          </ac:spMkLst>
        </pc:spChg>
        <pc:spChg chg="add mod">
          <ac:chgData name="Adam Kravitz" userId="19c74a182bfb2a11" providerId="LiveId" clId="{BE13769C-F3F6-4389-AAD8-6B1CFF39CBD5}" dt="2019-09-17T01:04:55.951" v="169" actId="207"/>
          <ac:spMkLst>
            <pc:docMk/>
            <pc:sldMk cId="2566454240" sldId="259"/>
            <ac:spMk id="11" creationId="{CF04239B-52B2-45C5-AE0D-833EE0ADC528}"/>
          </ac:spMkLst>
        </pc:spChg>
        <pc:spChg chg="add mod">
          <ac:chgData name="Adam Kravitz" userId="19c74a182bfb2a11" providerId="LiveId" clId="{BE13769C-F3F6-4389-AAD8-6B1CFF39CBD5}" dt="2019-09-17T01:09:25.045" v="523" actId="20577"/>
          <ac:spMkLst>
            <pc:docMk/>
            <pc:sldMk cId="2566454240" sldId="259"/>
            <ac:spMk id="12" creationId="{76B8FD03-A7EC-459F-A009-D3DECF0A7D3C}"/>
          </ac:spMkLst>
        </pc:spChg>
        <pc:picChg chg="mod">
          <ac:chgData name="Adam Kravitz" userId="19c74a182bfb2a11" providerId="LiveId" clId="{BE13769C-F3F6-4389-AAD8-6B1CFF39CBD5}" dt="2019-09-17T01:01:48.572" v="2" actId="1076"/>
          <ac:picMkLst>
            <pc:docMk/>
            <pc:sldMk cId="2566454240" sldId="259"/>
            <ac:picMk id="5" creationId="{74F7CFD3-FC72-4AE8-A5F3-2F0531AE14AB}"/>
          </ac:picMkLst>
        </pc:picChg>
      </pc:sldChg>
      <pc:sldChg chg="addSp modSp">
        <pc:chgData name="Adam Kravitz" userId="19c74a182bfb2a11" providerId="LiveId" clId="{BE13769C-F3F6-4389-AAD8-6B1CFF39CBD5}" dt="2019-09-17T01:10:56.778" v="580" actId="20577"/>
        <pc:sldMkLst>
          <pc:docMk/>
          <pc:sldMk cId="1592278114" sldId="260"/>
        </pc:sldMkLst>
        <pc:spChg chg="add mod">
          <ac:chgData name="Adam Kravitz" userId="19c74a182bfb2a11" providerId="LiveId" clId="{BE13769C-F3F6-4389-AAD8-6B1CFF39CBD5}" dt="2019-09-17T01:10:56.778" v="580" actId="20577"/>
          <ac:spMkLst>
            <pc:docMk/>
            <pc:sldMk cId="1592278114" sldId="260"/>
            <ac:spMk id="8" creationId="{7F07F171-422C-40BE-BA73-10DB2D41D39C}"/>
          </ac:spMkLst>
        </pc:spChg>
        <pc:picChg chg="mod">
          <ac:chgData name="Adam Kravitz" userId="19c74a182bfb2a11" providerId="LiveId" clId="{BE13769C-F3F6-4389-AAD8-6B1CFF39CBD5}" dt="2019-09-17T01:02:27.246" v="14" actId="14100"/>
          <ac:picMkLst>
            <pc:docMk/>
            <pc:sldMk cId="1592278114" sldId="260"/>
            <ac:picMk id="5" creationId="{E775A618-85CB-4981-8A22-C63F20EFE317}"/>
          </ac:picMkLst>
        </pc:picChg>
        <pc:picChg chg="mod">
          <ac:chgData name="Adam Kravitz" userId="19c74a182bfb2a11" providerId="LiveId" clId="{BE13769C-F3F6-4389-AAD8-6B1CFF39CBD5}" dt="2019-09-17T01:02:11.833" v="11" actId="14100"/>
          <ac:picMkLst>
            <pc:docMk/>
            <pc:sldMk cId="1592278114" sldId="260"/>
            <ac:picMk id="7" creationId="{32DB358E-EEC8-4498-BB86-820D2322A7ED}"/>
          </ac:picMkLst>
        </pc:picChg>
      </pc:sldChg>
      <pc:sldChg chg="addSp modSp">
        <pc:chgData name="Adam Kravitz" userId="19c74a182bfb2a11" providerId="LiveId" clId="{BE13769C-F3F6-4389-AAD8-6B1CFF39CBD5}" dt="2019-09-17T01:03:34.824" v="131" actId="20577"/>
        <pc:sldMkLst>
          <pc:docMk/>
          <pc:sldMk cId="497454497" sldId="261"/>
        </pc:sldMkLst>
        <pc:spChg chg="add mod">
          <ac:chgData name="Adam Kravitz" userId="19c74a182bfb2a11" providerId="LiveId" clId="{BE13769C-F3F6-4389-AAD8-6B1CFF39CBD5}" dt="2019-09-17T01:03:34.824" v="131" actId="20577"/>
          <ac:spMkLst>
            <pc:docMk/>
            <pc:sldMk cId="497454497" sldId="261"/>
            <ac:spMk id="6" creationId="{872C6776-3ACA-44B9-8FFC-3A909073E416}"/>
          </ac:spMkLst>
        </pc:spChg>
        <pc:picChg chg="mod">
          <ac:chgData name="Adam Kravitz" userId="19c74a182bfb2a11" providerId="LiveId" clId="{BE13769C-F3F6-4389-AAD8-6B1CFF39CBD5}" dt="2019-09-17T01:02:39.702" v="18" actId="1076"/>
          <ac:picMkLst>
            <pc:docMk/>
            <pc:sldMk cId="497454497" sldId="261"/>
            <ac:picMk id="5" creationId="{05BF42BA-A2C2-45EA-92D2-351145328D2F}"/>
          </ac:picMkLst>
        </pc:picChg>
      </pc:sldChg>
      <pc:sldChg chg="addSp modSp">
        <pc:chgData name="Adam Kravitz" userId="19c74a182bfb2a11" providerId="LiveId" clId="{BE13769C-F3F6-4389-AAD8-6B1CFF39CBD5}" dt="2019-09-17T01:14:02.419" v="863" actId="20577"/>
        <pc:sldMkLst>
          <pc:docMk/>
          <pc:sldMk cId="3975495943" sldId="262"/>
        </pc:sldMkLst>
        <pc:spChg chg="add mod">
          <ac:chgData name="Adam Kravitz" userId="19c74a182bfb2a11" providerId="LiveId" clId="{BE13769C-F3F6-4389-AAD8-6B1CFF39CBD5}" dt="2019-09-17T01:14:02.419" v="863" actId="20577"/>
          <ac:spMkLst>
            <pc:docMk/>
            <pc:sldMk cId="3975495943" sldId="262"/>
            <ac:spMk id="8" creationId="{437F5988-D408-4C1A-B94A-CDCB9D1D1CCD}"/>
          </ac:spMkLst>
        </pc:spChg>
        <pc:picChg chg="mod">
          <ac:chgData name="Adam Kravitz" userId="19c74a182bfb2a11" providerId="LiveId" clId="{BE13769C-F3F6-4389-AAD8-6B1CFF39CBD5}" dt="2019-09-17T01:11:45.721" v="589" actId="14100"/>
          <ac:picMkLst>
            <pc:docMk/>
            <pc:sldMk cId="3975495943" sldId="262"/>
            <ac:picMk id="5" creationId="{47E571CF-4EF0-4730-B0A0-ED8B626B87CF}"/>
          </ac:picMkLst>
        </pc:picChg>
        <pc:picChg chg="mod">
          <ac:chgData name="Adam Kravitz" userId="19c74a182bfb2a11" providerId="LiveId" clId="{BE13769C-F3F6-4389-AAD8-6B1CFF39CBD5}" dt="2019-09-17T01:11:36.989" v="587" actId="14100"/>
          <ac:picMkLst>
            <pc:docMk/>
            <pc:sldMk cId="3975495943" sldId="262"/>
            <ac:picMk id="7" creationId="{C65638E7-70D8-4F69-A551-48CB736B6734}"/>
          </ac:picMkLst>
        </pc:picChg>
      </pc:sldChg>
      <pc:sldChg chg="addSp modSp">
        <pc:chgData name="Adam Kravitz" userId="19c74a182bfb2a11" providerId="LiveId" clId="{BE13769C-F3F6-4389-AAD8-6B1CFF39CBD5}" dt="2019-09-17T01:18:28.470" v="948" actId="207"/>
        <pc:sldMkLst>
          <pc:docMk/>
          <pc:sldMk cId="2332346757" sldId="264"/>
        </pc:sldMkLst>
        <pc:spChg chg="add mod">
          <ac:chgData name="Adam Kravitz" userId="19c74a182bfb2a11" providerId="LiveId" clId="{BE13769C-F3F6-4389-AAD8-6B1CFF39CBD5}" dt="2019-09-17T01:17:21.088" v="940" actId="1076"/>
          <ac:spMkLst>
            <pc:docMk/>
            <pc:sldMk cId="2332346757" sldId="264"/>
            <ac:spMk id="14" creationId="{F63CE797-FD6A-42BF-A04D-082685440702}"/>
          </ac:spMkLst>
        </pc:spChg>
        <pc:spChg chg="add mod">
          <ac:chgData name="Adam Kravitz" userId="19c74a182bfb2a11" providerId="LiveId" clId="{BE13769C-F3F6-4389-AAD8-6B1CFF39CBD5}" dt="2019-09-17T01:17:55.023" v="943" actId="207"/>
          <ac:spMkLst>
            <pc:docMk/>
            <pc:sldMk cId="2332346757" sldId="264"/>
            <ac:spMk id="15" creationId="{642AFDB1-59DA-4024-9BAB-DC6694FD9A72}"/>
          </ac:spMkLst>
        </pc:spChg>
        <pc:spChg chg="add mod">
          <ac:chgData name="Adam Kravitz" userId="19c74a182bfb2a11" providerId="LiveId" clId="{BE13769C-F3F6-4389-AAD8-6B1CFF39CBD5}" dt="2019-09-17T01:18:28.470" v="948" actId="207"/>
          <ac:spMkLst>
            <pc:docMk/>
            <pc:sldMk cId="2332346757" sldId="264"/>
            <ac:spMk id="16" creationId="{494DCB27-1906-425E-98CB-87EC521639BB}"/>
          </ac:spMkLst>
        </pc:spChg>
        <pc:picChg chg="mod">
          <ac:chgData name="Adam Kravitz" userId="19c74a182bfb2a11" providerId="LiveId" clId="{BE13769C-F3F6-4389-AAD8-6B1CFF39CBD5}" dt="2019-09-17T01:14:19.829" v="868" actId="1076"/>
          <ac:picMkLst>
            <pc:docMk/>
            <pc:sldMk cId="2332346757" sldId="264"/>
            <ac:picMk id="13" creationId="{4E4F834C-30CE-4E6A-B1CA-DC8738A17447}"/>
          </ac:picMkLst>
        </pc:picChg>
      </pc:sldChg>
      <pc:sldChg chg="addSp modSp">
        <pc:chgData name="Adam Kravitz" userId="19c74a182bfb2a11" providerId="LiveId" clId="{BE13769C-F3F6-4389-AAD8-6B1CFF39CBD5}" dt="2019-09-17T01:21:17.311" v="1029" actId="20577"/>
        <pc:sldMkLst>
          <pc:docMk/>
          <pc:sldMk cId="510868360" sldId="265"/>
        </pc:sldMkLst>
        <pc:spChg chg="add mod">
          <ac:chgData name="Adam Kravitz" userId="19c74a182bfb2a11" providerId="LiveId" clId="{BE13769C-F3F6-4389-AAD8-6B1CFF39CBD5}" dt="2019-09-17T01:21:17.311" v="1029" actId="20577"/>
          <ac:spMkLst>
            <pc:docMk/>
            <pc:sldMk cId="510868360" sldId="265"/>
            <ac:spMk id="8" creationId="{2C8D2D4C-4EC6-4A3D-9230-6A369EA08FB7}"/>
          </ac:spMkLst>
        </pc:spChg>
        <pc:picChg chg="mod">
          <ac:chgData name="Adam Kravitz" userId="19c74a182bfb2a11" providerId="LiveId" clId="{BE13769C-F3F6-4389-AAD8-6B1CFF39CBD5}" dt="2019-09-17T01:19:52.820" v="957" actId="14100"/>
          <ac:picMkLst>
            <pc:docMk/>
            <pc:sldMk cId="510868360" sldId="265"/>
            <ac:picMk id="5" creationId="{341A472C-8366-4D41-8F40-528D7A197681}"/>
          </ac:picMkLst>
        </pc:picChg>
        <pc:picChg chg="mod">
          <ac:chgData name="Adam Kravitz" userId="19c74a182bfb2a11" providerId="LiveId" clId="{BE13769C-F3F6-4389-AAD8-6B1CFF39CBD5}" dt="2019-09-17T01:19:59.284" v="959" actId="14100"/>
          <ac:picMkLst>
            <pc:docMk/>
            <pc:sldMk cId="510868360" sldId="265"/>
            <ac:picMk id="7" creationId="{FB588B7D-8F79-484B-B101-7ED33E19EFD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291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893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071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5063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2715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1147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0960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2962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103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85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8186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940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066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824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611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85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619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9/16/2019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0043190"/>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07" r:id="rId6"/>
    <p:sldLayoutId id="2147483708" r:id="rId7"/>
    <p:sldLayoutId id="2147483709" r:id="rId8"/>
    <p:sldLayoutId id="2147483710" r:id="rId9"/>
    <p:sldLayoutId id="2147483711" r:id="rId10"/>
    <p:sldLayoutId id="2147483718"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7E862914-67A5-4288-A170-97FD89131C9E}"/>
              </a:ext>
            </a:extLst>
          </p:cNvPr>
          <p:cNvPicPr>
            <a:picLocks noChangeAspect="1"/>
          </p:cNvPicPr>
          <p:nvPr/>
        </p:nvPicPr>
        <p:blipFill rotWithShape="1">
          <a:blip r:embed="rId3">
            <a:alphaModFix amt="35000"/>
          </a:blip>
          <a:srcRect t="4557" b="11174"/>
          <a:stretch/>
        </p:blipFill>
        <p:spPr>
          <a:xfrm>
            <a:off x="20" y="10"/>
            <a:ext cx="12191980" cy="6857990"/>
          </a:xfrm>
          <a:prstGeom prst="rect">
            <a:avLst/>
          </a:prstGeom>
        </p:spPr>
      </p:pic>
      <p:sp>
        <p:nvSpPr>
          <p:cNvPr id="2" name="Title 1">
            <a:extLst>
              <a:ext uri="{FF2B5EF4-FFF2-40B4-BE49-F238E27FC236}">
                <a16:creationId xmlns:a16="http://schemas.microsoft.com/office/drawing/2014/main" id="{2B1A7CF3-3EC2-4376-8F56-421F006D51AA}"/>
              </a:ext>
            </a:extLst>
          </p:cNvPr>
          <p:cNvSpPr>
            <a:spLocks noGrp="1"/>
          </p:cNvSpPr>
          <p:nvPr>
            <p:ph type="ctrTitle"/>
          </p:nvPr>
        </p:nvSpPr>
        <p:spPr>
          <a:xfrm>
            <a:off x="1370693" y="1769540"/>
            <a:ext cx="9440034" cy="1828801"/>
          </a:xfrm>
        </p:spPr>
        <p:txBody>
          <a:bodyPr>
            <a:normAutofit/>
          </a:bodyPr>
          <a:lstStyle/>
          <a:p>
            <a:r>
              <a:rPr lang="en-US" dirty="0"/>
              <a:t>Lyrics </a:t>
            </a:r>
            <a:r>
              <a:rPr lang="en-US" dirty="0" err="1"/>
              <a:t>Thoughout</a:t>
            </a:r>
            <a:r>
              <a:rPr lang="en-US" dirty="0"/>
              <a:t> Time</a:t>
            </a:r>
          </a:p>
        </p:txBody>
      </p:sp>
      <p:sp>
        <p:nvSpPr>
          <p:cNvPr id="3" name="Subtitle 2">
            <a:extLst>
              <a:ext uri="{FF2B5EF4-FFF2-40B4-BE49-F238E27FC236}">
                <a16:creationId xmlns:a16="http://schemas.microsoft.com/office/drawing/2014/main" id="{CE87C881-6B49-4E61-AF70-2522F023857A}"/>
              </a:ext>
            </a:extLst>
          </p:cNvPr>
          <p:cNvSpPr>
            <a:spLocks noGrp="1"/>
          </p:cNvSpPr>
          <p:nvPr>
            <p:ph type="subTitle" idx="1"/>
          </p:nvPr>
        </p:nvSpPr>
        <p:spPr>
          <a:xfrm>
            <a:off x="1370693" y="3773489"/>
            <a:ext cx="9440034" cy="1049867"/>
          </a:xfrm>
        </p:spPr>
        <p:txBody>
          <a:bodyPr>
            <a:normAutofit/>
          </a:bodyPr>
          <a:lstStyle/>
          <a:p>
            <a:r>
              <a:rPr lang="en-US" dirty="0"/>
              <a:t>Project 1</a:t>
            </a:r>
          </a:p>
          <a:p>
            <a:r>
              <a:rPr lang="en-US" dirty="0"/>
              <a:t>By Adam </a:t>
            </a:r>
            <a:r>
              <a:rPr lang="en-US" dirty="0" err="1"/>
              <a:t>Krvaitz</a:t>
            </a:r>
            <a:endParaRPr lang="en-US" dirty="0"/>
          </a:p>
        </p:txBody>
      </p:sp>
    </p:spTree>
    <p:extLst>
      <p:ext uri="{BB962C8B-B14F-4D97-AF65-F5344CB8AC3E}">
        <p14:creationId xmlns:p14="http://schemas.microsoft.com/office/powerpoint/2010/main" val="358351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9BE4-F66C-4E59-9304-6BD25A251A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858701-032D-40F3-ADA5-89FC81D955A6}"/>
              </a:ext>
            </a:extLst>
          </p:cNvPr>
          <p:cNvSpPr>
            <a:spLocks noGrp="1"/>
          </p:cNvSpPr>
          <p:nvPr>
            <p:ph idx="1"/>
          </p:nvPr>
        </p:nvSpPr>
        <p:spPr/>
        <p:txBody>
          <a:bodyPr>
            <a:normAutofit fontScale="92500" lnSpcReduction="20000"/>
          </a:bodyPr>
          <a:lstStyle/>
          <a:p>
            <a:r>
              <a:rPr lang="en-US" dirty="0">
                <a:effectLst/>
              </a:rPr>
              <a:t>Songs from the 1960s and 1970s are more repetitive than the 2000s and 2010s</a:t>
            </a:r>
          </a:p>
          <a:p>
            <a:r>
              <a:rPr lang="en-US" dirty="0">
                <a:effectLst/>
              </a:rPr>
              <a:t>Songs from the 1960s to now the 2010s are staying relatively the same repetitiveness wise. However, if there is any change at all, it seems like music is becoming less repetitive in general over time.</a:t>
            </a:r>
          </a:p>
          <a:p>
            <a:r>
              <a:rPr lang="en-US" dirty="0">
                <a:effectLst/>
              </a:rPr>
              <a:t>Rock and pop music have similar topics that they talk about, mostly talking about love even though they talk about those topics in different amounts.</a:t>
            </a:r>
          </a:p>
          <a:p>
            <a:r>
              <a:rPr lang="en-US" dirty="0">
                <a:effectLst/>
              </a:rPr>
              <a:t>Certain genres do talk about different topics (metal, and hip-hop shows us that not all genres need to talk </a:t>
            </a:r>
            <a:r>
              <a:rPr lang="en-US" dirty="0" err="1">
                <a:effectLst/>
              </a:rPr>
              <a:t>abbout</a:t>
            </a:r>
            <a:r>
              <a:rPr lang="en-US" dirty="0">
                <a:effectLst/>
              </a:rPr>
              <a:t> </a:t>
            </a:r>
            <a:r>
              <a:rPr lang="en-US" dirty="0" err="1">
                <a:effectLst/>
              </a:rPr>
              <a:t>mainyly</a:t>
            </a:r>
            <a:r>
              <a:rPr lang="en-US" dirty="0">
                <a:effectLst/>
              </a:rPr>
              <a:t> love). Thus since different genres talk about different topics there must be better genres to use to talk about certain topics since in some genres its more common to talk about those other topics( even though most genres talk about love).</a:t>
            </a:r>
          </a:p>
          <a:p>
            <a:r>
              <a:rPr lang="en-US" dirty="0">
                <a:effectLst/>
              </a:rPr>
              <a:t>Certain genres are more repetitive, that how repetitive a song of certain genre is must be a major characteristic of that genre </a:t>
            </a:r>
            <a:r>
              <a:rPr lang="en-US" dirty="0" err="1">
                <a:effectLst/>
              </a:rPr>
              <a:t>difnes</a:t>
            </a:r>
            <a:r>
              <a:rPr lang="en-US" dirty="0">
                <a:effectLst/>
              </a:rPr>
              <a:t> itself.  </a:t>
            </a:r>
          </a:p>
          <a:p>
            <a:endParaRPr lang="en-US" dirty="0"/>
          </a:p>
        </p:txBody>
      </p:sp>
    </p:spTree>
    <p:extLst>
      <p:ext uri="{BB962C8B-B14F-4D97-AF65-F5344CB8AC3E}">
        <p14:creationId xmlns:p14="http://schemas.microsoft.com/office/powerpoint/2010/main" val="206198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1829-0BC0-4E58-A8B3-11F2D65D919A}"/>
              </a:ext>
            </a:extLst>
          </p:cNvPr>
          <p:cNvSpPr>
            <a:spLocks noGrp="1"/>
          </p:cNvSpPr>
          <p:nvPr>
            <p:ph type="title"/>
          </p:nvPr>
        </p:nvSpPr>
        <p:spPr/>
        <p:txBody>
          <a:bodyPr>
            <a:normAutofit fontScale="90000"/>
          </a:bodyPr>
          <a:lstStyle/>
          <a:p>
            <a:r>
              <a:rPr lang="en-US" dirty="0"/>
              <a:t>Question 1: </a:t>
            </a:r>
            <a:r>
              <a:rPr lang="en-US" dirty="0">
                <a:effectLst/>
              </a:rPr>
              <a:t>Are the songs from the 60s and 70s more repetitive than songs from the 2000s and 2010s?</a:t>
            </a:r>
            <a:br>
              <a:rPr lang="en-US" dirty="0">
                <a:effectLst/>
              </a:rPr>
            </a:br>
            <a:endParaRPr lang="en-US" dirty="0"/>
          </a:p>
        </p:txBody>
      </p:sp>
      <p:pic>
        <p:nvPicPr>
          <p:cNvPr id="4" name="Content Placeholder 4">
            <a:extLst>
              <a:ext uri="{FF2B5EF4-FFF2-40B4-BE49-F238E27FC236}">
                <a16:creationId xmlns:a16="http://schemas.microsoft.com/office/drawing/2014/main" id="{842AB936-4F53-4B7E-80D2-6CBB845D2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29" y="1715328"/>
            <a:ext cx="4752534" cy="4752534"/>
          </a:xfrm>
          <a:prstGeom prst="rect">
            <a:avLst/>
          </a:prstGeom>
          <a:effectLst>
            <a:outerShdw blurRad="25400" dir="17880000">
              <a:srgbClr val="000000">
                <a:alpha val="46000"/>
              </a:srgbClr>
            </a:outerShdw>
          </a:effectLst>
        </p:spPr>
      </p:pic>
      <p:pic>
        <p:nvPicPr>
          <p:cNvPr id="5" name="Content Placeholder 4" descr="A screenshot of a cell phone&#10;&#10;Description automatically generated">
            <a:extLst>
              <a:ext uri="{FF2B5EF4-FFF2-40B4-BE49-F238E27FC236}">
                <a16:creationId xmlns:a16="http://schemas.microsoft.com/office/drawing/2014/main" id="{7BE7F750-2384-4370-83E4-7B32BD86D1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18254" y="1715328"/>
            <a:ext cx="4643217" cy="4643217"/>
          </a:xfrm>
          <a:prstGeom prst="rect">
            <a:avLst/>
          </a:prstGeom>
        </p:spPr>
      </p:pic>
      <p:sp>
        <p:nvSpPr>
          <p:cNvPr id="6" name="TextBox 5">
            <a:extLst>
              <a:ext uri="{FF2B5EF4-FFF2-40B4-BE49-F238E27FC236}">
                <a16:creationId xmlns:a16="http://schemas.microsoft.com/office/drawing/2014/main" id="{F77A1B61-2504-4697-82BB-6AED8083282B}"/>
              </a:ext>
            </a:extLst>
          </p:cNvPr>
          <p:cNvSpPr txBox="1"/>
          <p:nvPr/>
        </p:nvSpPr>
        <p:spPr>
          <a:xfrm>
            <a:off x="5399614" y="3009189"/>
            <a:ext cx="1518640" cy="1200329"/>
          </a:xfrm>
          <a:prstGeom prst="rect">
            <a:avLst/>
          </a:prstGeom>
          <a:noFill/>
        </p:spPr>
        <p:txBody>
          <a:bodyPr wrap="square" rtlCol="0">
            <a:spAutoFit/>
          </a:bodyPr>
          <a:lstStyle/>
          <a:p>
            <a:r>
              <a:rPr lang="en-US" dirty="0"/>
              <a:t>Words seem similar but, does seem to more </a:t>
            </a:r>
            <a:r>
              <a:rPr lang="en-US" dirty="0" err="1"/>
              <a:t>repetive</a:t>
            </a:r>
            <a:endParaRPr lang="en-US" dirty="0"/>
          </a:p>
        </p:txBody>
      </p:sp>
      <p:sp>
        <p:nvSpPr>
          <p:cNvPr id="7" name="Arrow: Right 6">
            <a:extLst>
              <a:ext uri="{FF2B5EF4-FFF2-40B4-BE49-F238E27FC236}">
                <a16:creationId xmlns:a16="http://schemas.microsoft.com/office/drawing/2014/main" id="{CD0FE1A3-B140-4981-A4DD-60E31AC889DC}"/>
              </a:ext>
            </a:extLst>
          </p:cNvPr>
          <p:cNvSpPr/>
          <p:nvPr/>
        </p:nvSpPr>
        <p:spPr>
          <a:xfrm rot="19067719">
            <a:off x="5830192" y="2374646"/>
            <a:ext cx="983974" cy="508463"/>
          </a:xfrm>
          <a:prstGeom prst="rightArrow">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E6E37B1F-CA04-446A-821C-476C3BC88B98}"/>
              </a:ext>
            </a:extLst>
          </p:cNvPr>
          <p:cNvSpPr/>
          <p:nvPr/>
        </p:nvSpPr>
        <p:spPr>
          <a:xfrm rot="523759">
            <a:off x="5819836" y="4118569"/>
            <a:ext cx="983974" cy="508463"/>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1682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28D1-6E50-4EC5-9509-85D8E1FFD74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4F7CFD3-FC72-4AE8-A5F3-2F0531AE1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0680" y="819978"/>
            <a:ext cx="5428422" cy="5428422"/>
          </a:xfrm>
        </p:spPr>
      </p:pic>
      <p:sp>
        <p:nvSpPr>
          <p:cNvPr id="10" name="TextBox 9">
            <a:extLst>
              <a:ext uri="{FF2B5EF4-FFF2-40B4-BE49-F238E27FC236}">
                <a16:creationId xmlns:a16="http://schemas.microsoft.com/office/drawing/2014/main" id="{1F50B441-4E82-4BF8-9607-4AAAF98B42CF}"/>
              </a:ext>
            </a:extLst>
          </p:cNvPr>
          <p:cNvSpPr txBox="1"/>
          <p:nvPr/>
        </p:nvSpPr>
        <p:spPr>
          <a:xfrm>
            <a:off x="313082" y="1397959"/>
            <a:ext cx="2117035" cy="646331"/>
          </a:xfrm>
          <a:prstGeom prst="rect">
            <a:avLst/>
          </a:prstGeom>
          <a:noFill/>
        </p:spPr>
        <p:txBody>
          <a:bodyPr wrap="square" rtlCol="0">
            <a:spAutoFit/>
          </a:bodyPr>
          <a:lstStyle/>
          <a:p>
            <a:r>
              <a:rPr lang="en-US" dirty="0" err="1"/>
              <a:t>Theres</a:t>
            </a:r>
            <a:r>
              <a:rPr lang="en-US" dirty="0"/>
              <a:t> something going on here</a:t>
            </a:r>
          </a:p>
        </p:txBody>
      </p:sp>
      <p:sp>
        <p:nvSpPr>
          <p:cNvPr id="11" name="Arrow: Right 10">
            <a:extLst>
              <a:ext uri="{FF2B5EF4-FFF2-40B4-BE49-F238E27FC236}">
                <a16:creationId xmlns:a16="http://schemas.microsoft.com/office/drawing/2014/main" id="{CF04239B-52B2-45C5-AE0D-833EE0ADC528}"/>
              </a:ext>
            </a:extLst>
          </p:cNvPr>
          <p:cNvSpPr/>
          <p:nvPr/>
        </p:nvSpPr>
        <p:spPr>
          <a:xfrm>
            <a:off x="2308363" y="1542221"/>
            <a:ext cx="730526" cy="357809"/>
          </a:xfrm>
          <a:prstGeom prst="rightArrow">
            <a:avLst/>
          </a:pr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6B8FD03-A7EC-459F-A009-D3DECF0A7D3C}"/>
              </a:ext>
            </a:extLst>
          </p:cNvPr>
          <p:cNvSpPr txBox="1"/>
          <p:nvPr/>
        </p:nvSpPr>
        <p:spPr>
          <a:xfrm>
            <a:off x="9288117" y="2837622"/>
            <a:ext cx="1979440" cy="2862322"/>
          </a:xfrm>
          <a:prstGeom prst="rect">
            <a:avLst/>
          </a:prstGeom>
          <a:noFill/>
        </p:spPr>
        <p:txBody>
          <a:bodyPr wrap="square" rtlCol="0">
            <a:spAutoFit/>
          </a:bodyPr>
          <a:lstStyle/>
          <a:p>
            <a:r>
              <a:rPr lang="en-US" dirty="0"/>
              <a:t>They seem to talk the top 10 words at about the same rate. If ANYTHING maybe songs are using less of there most used words, thus becoming less repetitive.</a:t>
            </a:r>
          </a:p>
        </p:txBody>
      </p:sp>
    </p:spTree>
    <p:extLst>
      <p:ext uri="{BB962C8B-B14F-4D97-AF65-F5344CB8AC3E}">
        <p14:creationId xmlns:p14="http://schemas.microsoft.com/office/powerpoint/2010/main" val="256645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477B-CE7B-449E-AE10-52E8D00AF86A}"/>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E775A618-85CB-4981-8A22-C63F20EFE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3949" y="1049627"/>
            <a:ext cx="4996676" cy="4996676"/>
          </a:xfrm>
        </p:spPr>
      </p:pic>
      <p:pic>
        <p:nvPicPr>
          <p:cNvPr id="7" name="Picture 6" descr="A screenshot of a cell phone&#10;&#10;Description automatically generated">
            <a:extLst>
              <a:ext uri="{FF2B5EF4-FFF2-40B4-BE49-F238E27FC236}">
                <a16:creationId xmlns:a16="http://schemas.microsoft.com/office/drawing/2014/main" id="{32DB358E-EEC8-4498-BB86-820D2322A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50" y="1049627"/>
            <a:ext cx="5003303" cy="5003303"/>
          </a:xfrm>
          <a:prstGeom prst="rect">
            <a:avLst/>
          </a:prstGeom>
        </p:spPr>
      </p:pic>
      <p:sp>
        <p:nvSpPr>
          <p:cNvPr id="8" name="TextBox 7">
            <a:extLst>
              <a:ext uri="{FF2B5EF4-FFF2-40B4-BE49-F238E27FC236}">
                <a16:creationId xmlns:a16="http://schemas.microsoft.com/office/drawing/2014/main" id="{7F07F171-422C-40BE-BA73-10DB2D41D39C}"/>
              </a:ext>
            </a:extLst>
          </p:cNvPr>
          <p:cNvSpPr txBox="1"/>
          <p:nvPr/>
        </p:nvSpPr>
        <p:spPr>
          <a:xfrm>
            <a:off x="5588052" y="2574235"/>
            <a:ext cx="976744" cy="2031325"/>
          </a:xfrm>
          <a:prstGeom prst="rect">
            <a:avLst/>
          </a:prstGeom>
          <a:noFill/>
        </p:spPr>
        <p:txBody>
          <a:bodyPr wrap="square" rtlCol="0">
            <a:spAutoFit/>
          </a:bodyPr>
          <a:lstStyle/>
          <a:p>
            <a:r>
              <a:rPr lang="en-US" dirty="0"/>
              <a:t>Again all about the same repetitiveness</a:t>
            </a:r>
          </a:p>
        </p:txBody>
      </p:sp>
    </p:spTree>
    <p:extLst>
      <p:ext uri="{BB962C8B-B14F-4D97-AF65-F5344CB8AC3E}">
        <p14:creationId xmlns:p14="http://schemas.microsoft.com/office/powerpoint/2010/main" val="159227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7970-A665-4B31-827D-E499CA8BE07C}"/>
              </a:ext>
            </a:extLst>
          </p:cNvPr>
          <p:cNvSpPr>
            <a:spLocks noGrp="1"/>
          </p:cNvSpPr>
          <p:nvPr>
            <p:ph type="title"/>
          </p:nvPr>
        </p:nvSpPr>
        <p:spPr/>
        <p:txBody>
          <a:bodyPr>
            <a:normAutofit fontScale="90000"/>
          </a:bodyPr>
          <a:lstStyle/>
          <a:p>
            <a:r>
              <a:rPr lang="en-US" dirty="0"/>
              <a:t>Question 2: </a:t>
            </a:r>
            <a:r>
              <a:rPr lang="en-US" dirty="0">
                <a:effectLst/>
              </a:rPr>
              <a:t>Are different genres better mediums for different ideas?</a:t>
            </a:r>
            <a:br>
              <a:rPr lang="en-US" dirty="0">
                <a:effectLst/>
              </a:rPr>
            </a:br>
            <a:endParaRPr lang="en-US" dirty="0"/>
          </a:p>
        </p:txBody>
      </p:sp>
      <p:pic>
        <p:nvPicPr>
          <p:cNvPr id="5" name="Content Placeholder 4" descr="A picture containing text&#10;&#10;Description automatically generated">
            <a:extLst>
              <a:ext uri="{FF2B5EF4-FFF2-40B4-BE49-F238E27FC236}">
                <a16:creationId xmlns:a16="http://schemas.microsoft.com/office/drawing/2014/main" id="{05BF42BA-A2C2-45EA-92D2-351145328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497" y="1866900"/>
            <a:ext cx="6028082" cy="4623973"/>
          </a:xfrm>
        </p:spPr>
      </p:pic>
      <p:sp>
        <p:nvSpPr>
          <p:cNvPr id="6" name="TextBox 5">
            <a:extLst>
              <a:ext uri="{FF2B5EF4-FFF2-40B4-BE49-F238E27FC236}">
                <a16:creationId xmlns:a16="http://schemas.microsoft.com/office/drawing/2014/main" id="{872C6776-3ACA-44B9-8FFC-3A909073E416}"/>
              </a:ext>
            </a:extLst>
          </p:cNvPr>
          <p:cNvSpPr txBox="1"/>
          <p:nvPr/>
        </p:nvSpPr>
        <p:spPr>
          <a:xfrm>
            <a:off x="839857" y="2787926"/>
            <a:ext cx="1326873" cy="2031325"/>
          </a:xfrm>
          <a:prstGeom prst="rect">
            <a:avLst/>
          </a:prstGeom>
          <a:noFill/>
        </p:spPr>
        <p:txBody>
          <a:bodyPr wrap="square" rtlCol="0">
            <a:spAutoFit/>
          </a:bodyPr>
          <a:lstStyle/>
          <a:p>
            <a:r>
              <a:rPr lang="en-US" dirty="0"/>
              <a:t>My preferred genres of music – They seem pretty similar!</a:t>
            </a:r>
          </a:p>
        </p:txBody>
      </p:sp>
    </p:spTree>
    <p:extLst>
      <p:ext uri="{BB962C8B-B14F-4D97-AF65-F5344CB8AC3E}">
        <p14:creationId xmlns:p14="http://schemas.microsoft.com/office/powerpoint/2010/main" val="49745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24FF-A46A-4C30-9B03-6B6B5ED2776C}"/>
              </a:ext>
            </a:extLst>
          </p:cNvPr>
          <p:cNvSpPr>
            <a:spLocks noGrp="1"/>
          </p:cNvSpPr>
          <p:nvPr>
            <p:ph type="title"/>
          </p:nvPr>
        </p:nvSpPr>
        <p:spPr/>
        <p:txBody>
          <a:bodyPr/>
          <a:lstStyle/>
          <a:p>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47E571CF-4EF0-4730-B0A0-ED8B626B8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259" y="1227483"/>
            <a:ext cx="4646543" cy="4646543"/>
          </a:xfrm>
        </p:spPr>
      </p:pic>
      <p:pic>
        <p:nvPicPr>
          <p:cNvPr id="7" name="Picture 6" descr="A screenshot of a cell phone&#10;&#10;Description automatically generated">
            <a:extLst>
              <a:ext uri="{FF2B5EF4-FFF2-40B4-BE49-F238E27FC236}">
                <a16:creationId xmlns:a16="http://schemas.microsoft.com/office/drawing/2014/main" id="{C65638E7-70D8-4F69-A551-48CB736B6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004" y="1227483"/>
            <a:ext cx="4721087" cy="4721087"/>
          </a:xfrm>
          <a:prstGeom prst="rect">
            <a:avLst/>
          </a:prstGeom>
        </p:spPr>
      </p:pic>
      <p:sp>
        <p:nvSpPr>
          <p:cNvPr id="8" name="TextBox 7">
            <a:extLst>
              <a:ext uri="{FF2B5EF4-FFF2-40B4-BE49-F238E27FC236}">
                <a16:creationId xmlns:a16="http://schemas.microsoft.com/office/drawing/2014/main" id="{437F5988-D408-4C1A-B94A-CDCB9D1D1CCD}"/>
              </a:ext>
            </a:extLst>
          </p:cNvPr>
          <p:cNvSpPr txBox="1"/>
          <p:nvPr/>
        </p:nvSpPr>
        <p:spPr>
          <a:xfrm>
            <a:off x="5116997" y="2385391"/>
            <a:ext cx="1860273" cy="3970318"/>
          </a:xfrm>
          <a:prstGeom prst="rect">
            <a:avLst/>
          </a:prstGeom>
          <a:noFill/>
        </p:spPr>
        <p:txBody>
          <a:bodyPr wrap="square" rtlCol="0">
            <a:spAutoFit/>
          </a:bodyPr>
          <a:lstStyle/>
          <a:p>
            <a:r>
              <a:rPr lang="en-US" dirty="0"/>
              <a:t>These are the 2 odd ones out compared to the rest of the of the word clouds. They talk less about love compared to the other genres. They also talk have different subjects in that they talk about to.</a:t>
            </a:r>
          </a:p>
        </p:txBody>
      </p:sp>
    </p:spTree>
    <p:extLst>
      <p:ext uri="{BB962C8B-B14F-4D97-AF65-F5344CB8AC3E}">
        <p14:creationId xmlns:p14="http://schemas.microsoft.com/office/powerpoint/2010/main" val="397549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0DCD-8678-4548-8E45-524EC1198863}"/>
              </a:ext>
            </a:extLst>
          </p:cNvPr>
          <p:cNvSpPr>
            <a:spLocks noGrp="1"/>
          </p:cNvSpPr>
          <p:nvPr>
            <p:ph type="title"/>
          </p:nvPr>
        </p:nvSpPr>
        <p:spPr>
          <a:xfrm>
            <a:off x="913795" y="609600"/>
            <a:ext cx="10353762" cy="1257300"/>
          </a:xfrm>
        </p:spPr>
        <p:txBody>
          <a:bodyPr>
            <a:normAutofit fontScale="90000"/>
          </a:bodyPr>
          <a:lstStyle/>
          <a:p>
            <a:r>
              <a:rPr lang="en-US" dirty="0"/>
              <a:t>Question 3: </a:t>
            </a:r>
            <a:r>
              <a:rPr lang="en-US" dirty="0">
                <a:effectLst/>
              </a:rPr>
              <a:t>Can you tell the genre of a song just but its repetitiveness (frequency of the words)?</a:t>
            </a:r>
            <a:br>
              <a:rPr lang="en-US" dirty="0">
                <a:effectLst/>
              </a:rPr>
            </a:br>
            <a:r>
              <a:rPr lang="en-US" dirty="0">
                <a:effectLst/>
              </a:rPr>
              <a:t> </a:t>
            </a:r>
            <a:endParaRPr lang="en-US" dirty="0"/>
          </a:p>
        </p:txBody>
      </p:sp>
      <p:pic>
        <p:nvPicPr>
          <p:cNvPr id="13" name="Content Placeholder 12" descr="A picture containing text&#10;&#10;Description automatically generated">
            <a:extLst>
              <a:ext uri="{FF2B5EF4-FFF2-40B4-BE49-F238E27FC236}">
                <a16:creationId xmlns:a16="http://schemas.microsoft.com/office/drawing/2014/main" id="{4E4F834C-30CE-4E6A-B1CA-DC8738A174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9217" y="1696071"/>
            <a:ext cx="4949895" cy="4949895"/>
          </a:xfrm>
        </p:spPr>
      </p:pic>
      <p:sp>
        <p:nvSpPr>
          <p:cNvPr id="14" name="TextBox 13">
            <a:extLst>
              <a:ext uri="{FF2B5EF4-FFF2-40B4-BE49-F238E27FC236}">
                <a16:creationId xmlns:a16="http://schemas.microsoft.com/office/drawing/2014/main" id="{F63CE797-FD6A-42BF-A04D-082685440702}"/>
              </a:ext>
            </a:extLst>
          </p:cNvPr>
          <p:cNvSpPr txBox="1"/>
          <p:nvPr/>
        </p:nvSpPr>
        <p:spPr>
          <a:xfrm>
            <a:off x="9327874" y="3339549"/>
            <a:ext cx="1495839" cy="1477328"/>
          </a:xfrm>
          <a:prstGeom prst="rect">
            <a:avLst/>
          </a:prstGeom>
          <a:noFill/>
        </p:spPr>
        <p:txBody>
          <a:bodyPr wrap="square" rtlCol="0">
            <a:spAutoFit/>
          </a:bodyPr>
          <a:lstStyle/>
          <a:p>
            <a:r>
              <a:rPr lang="en-US" dirty="0"/>
              <a:t>Talks about love twice as much! A clear difference.</a:t>
            </a:r>
          </a:p>
        </p:txBody>
      </p:sp>
      <p:sp>
        <p:nvSpPr>
          <p:cNvPr id="15" name="Arrow: Right 14">
            <a:extLst>
              <a:ext uri="{FF2B5EF4-FFF2-40B4-BE49-F238E27FC236}">
                <a16:creationId xmlns:a16="http://schemas.microsoft.com/office/drawing/2014/main" id="{642AFDB1-59DA-4024-9BAB-DC6694FD9A72}"/>
              </a:ext>
            </a:extLst>
          </p:cNvPr>
          <p:cNvSpPr/>
          <p:nvPr/>
        </p:nvSpPr>
        <p:spPr>
          <a:xfrm rot="13959872">
            <a:off x="8438322" y="2519570"/>
            <a:ext cx="1182756" cy="5715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94DCB27-1906-425E-98CB-87EC521639BB}"/>
              </a:ext>
            </a:extLst>
          </p:cNvPr>
          <p:cNvSpPr/>
          <p:nvPr/>
        </p:nvSpPr>
        <p:spPr>
          <a:xfrm rot="10800000">
            <a:off x="8438321" y="4378186"/>
            <a:ext cx="889553" cy="53412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34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EC1B-9586-4639-8077-F30E94E66534}"/>
              </a:ext>
            </a:extLst>
          </p:cNvPr>
          <p:cNvSpPr>
            <a:spLocks noGrp="1"/>
          </p:cNvSpPr>
          <p:nvPr>
            <p:ph type="title"/>
          </p:nvPr>
        </p:nvSpPr>
        <p:spPr/>
        <p:txBody>
          <a:bodyPr/>
          <a:lstStyle/>
          <a:p>
            <a:endParaRPr lang="en-US"/>
          </a:p>
        </p:txBody>
      </p:sp>
      <p:pic>
        <p:nvPicPr>
          <p:cNvPr id="5" name="Content Placeholder 4" descr="A screenshot of a cell phone screen with text&#10;&#10;Description automatically generated">
            <a:extLst>
              <a:ext uri="{FF2B5EF4-FFF2-40B4-BE49-F238E27FC236}">
                <a16:creationId xmlns:a16="http://schemas.microsoft.com/office/drawing/2014/main" id="{64A1F56F-3A0B-4AF2-98F7-C5D6D97C5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187" y="1306996"/>
            <a:ext cx="4941404" cy="4941404"/>
          </a:xfrm>
        </p:spPr>
      </p:pic>
      <p:pic>
        <p:nvPicPr>
          <p:cNvPr id="7" name="Picture 6" descr="A screenshot of a cell phone&#10;&#10;Description automatically generated">
            <a:extLst>
              <a:ext uri="{FF2B5EF4-FFF2-40B4-BE49-F238E27FC236}">
                <a16:creationId xmlns:a16="http://schemas.microsoft.com/office/drawing/2014/main" id="{D13A3D32-5A5D-45B3-8481-C1F8B072B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761" y="1362162"/>
            <a:ext cx="4886238" cy="4886238"/>
          </a:xfrm>
          <a:prstGeom prst="rect">
            <a:avLst/>
          </a:prstGeom>
        </p:spPr>
      </p:pic>
    </p:spTree>
    <p:extLst>
      <p:ext uri="{BB962C8B-B14F-4D97-AF65-F5344CB8AC3E}">
        <p14:creationId xmlns:p14="http://schemas.microsoft.com/office/powerpoint/2010/main" val="137263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9998-3489-4776-A4BA-2CAC6EDFB8E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41A472C-8366-4D41-8F40-528D7A1976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895" y="1237422"/>
            <a:ext cx="4673047" cy="4673047"/>
          </a:xfrm>
        </p:spPr>
      </p:pic>
      <p:pic>
        <p:nvPicPr>
          <p:cNvPr id="7" name="Picture 6" descr="A screenshot of a cell phone&#10;&#10;Description automatically generated">
            <a:extLst>
              <a:ext uri="{FF2B5EF4-FFF2-40B4-BE49-F238E27FC236}">
                <a16:creationId xmlns:a16="http://schemas.microsoft.com/office/drawing/2014/main" id="{FB588B7D-8F79-484B-B101-7ED33E19E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662" y="1237422"/>
            <a:ext cx="4673047" cy="4673047"/>
          </a:xfrm>
          <a:prstGeom prst="rect">
            <a:avLst/>
          </a:prstGeom>
        </p:spPr>
      </p:pic>
      <p:sp>
        <p:nvSpPr>
          <p:cNvPr id="8" name="TextBox 7">
            <a:extLst>
              <a:ext uri="{FF2B5EF4-FFF2-40B4-BE49-F238E27FC236}">
                <a16:creationId xmlns:a16="http://schemas.microsoft.com/office/drawing/2014/main" id="{2C8D2D4C-4EC6-4A3D-9230-6A369EA08FB7}"/>
              </a:ext>
            </a:extLst>
          </p:cNvPr>
          <p:cNvSpPr txBox="1"/>
          <p:nvPr/>
        </p:nvSpPr>
        <p:spPr>
          <a:xfrm>
            <a:off x="5426765" y="2241274"/>
            <a:ext cx="1361661" cy="1754326"/>
          </a:xfrm>
          <a:prstGeom prst="rect">
            <a:avLst/>
          </a:prstGeom>
          <a:noFill/>
        </p:spPr>
        <p:txBody>
          <a:bodyPr wrap="square" rtlCol="0">
            <a:spAutoFit/>
          </a:bodyPr>
          <a:lstStyle/>
          <a:p>
            <a:r>
              <a:rPr lang="en-US" dirty="0"/>
              <a:t>Different genres do seem to be less repetitive than others!</a:t>
            </a:r>
          </a:p>
        </p:txBody>
      </p:sp>
    </p:spTree>
    <p:extLst>
      <p:ext uri="{BB962C8B-B14F-4D97-AF65-F5344CB8AC3E}">
        <p14:creationId xmlns:p14="http://schemas.microsoft.com/office/powerpoint/2010/main" val="510868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3041"/>
      </a:dk2>
      <a:lt2>
        <a:srgbClr val="E2E7E8"/>
      </a:lt2>
      <a:accent1>
        <a:srgbClr val="C39790"/>
      </a:accent1>
      <a:accent2>
        <a:srgbClr val="BA7F8F"/>
      </a:accent2>
      <a:accent3>
        <a:srgbClr val="C593B6"/>
      </a:accent3>
      <a:accent4>
        <a:srgbClr val="B37FBA"/>
      </a:accent4>
      <a:accent5>
        <a:srgbClr val="AD96C6"/>
      </a:accent5>
      <a:accent6>
        <a:srgbClr val="827FBA"/>
      </a:accent6>
      <a:hlink>
        <a:srgbClr val="598C94"/>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183</TotalTime>
  <Words>365</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Calisto MT</vt:lpstr>
      <vt:lpstr>Wingdings 2</vt:lpstr>
      <vt:lpstr>SlateVTI</vt:lpstr>
      <vt:lpstr>Lyrics Thoughout Time</vt:lpstr>
      <vt:lpstr>Question 1: Are the songs from the 60s and 70s more repetitive than songs from the 2000s and 2010s? </vt:lpstr>
      <vt:lpstr>PowerPoint Presentation</vt:lpstr>
      <vt:lpstr>PowerPoint Presentation</vt:lpstr>
      <vt:lpstr>Question 2: Are different genres better mediums for different ideas? </vt:lpstr>
      <vt:lpstr>PowerPoint Presentation</vt:lpstr>
      <vt:lpstr>Question 3: Can you tell the genre of a song just but its repetitiveness (frequency of the words)?  </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Lyrics Thoughout Time</dc:title>
  <dc:creator>Adam Kravitz</dc:creator>
  <cp:lastModifiedBy>Adam Kravitz</cp:lastModifiedBy>
  <cp:revision>3</cp:revision>
  <dcterms:created xsi:type="dcterms:W3CDTF">2019-09-16T22:16:04Z</dcterms:created>
  <dcterms:modified xsi:type="dcterms:W3CDTF">2019-09-17T01:21:23Z</dcterms:modified>
</cp:coreProperties>
</file>