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5945276-C001-FB4A-8353-D2362279EFE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Untitled Section" id="{C1683179-B92B-784B-9B29-0C5ABE3D4E7B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51"/>
  </p:normalViewPr>
  <p:slideViewPr>
    <p:cSldViewPr snapToGrid="0" snapToObjects="1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52EA-6B49-BE4D-A6CF-D0FA584B3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1DFB6-0C82-E443-81B5-94B92721C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13161-0890-F542-92F5-506A1D6F6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E5090-E220-BC4D-91F6-7A12758BA623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D8CEC-9146-6D4C-9285-AE510488F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8E19D-2610-4649-9E21-E419E67C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8AB04-457E-104A-AB1C-5B19B293B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93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D8E5A-6150-034A-9054-0907684BE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C324C-6D1E-574B-A092-9C4CF8FAA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09180-A98A-E141-AFF6-86B9515A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E5090-E220-BC4D-91F6-7A12758BA623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E7CD5-247B-BB40-B7F3-20E9E275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0E82D-27CF-7944-AEA2-98489F158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8AB04-457E-104A-AB1C-5B19B293B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3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5F25FB-2F5C-7D4F-8477-2ACCE31F1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CF8EC-6720-6D4E-A579-57C3051C8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1FAFD-757E-A040-A605-781DC3BE8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E5090-E220-BC4D-91F6-7A12758BA623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3C812-37F1-BB42-AF5D-17EF21590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2F1D7-FF42-404C-B235-3D4C5D24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8AB04-457E-104A-AB1C-5B19B293B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9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1B890-34D8-244B-B78E-5331CA5DC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2F157-A29C-3A48-8765-386A1FBE1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3B025-F7AE-FD4C-B1B1-6C7338563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E5090-E220-BC4D-91F6-7A12758BA623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21401-B6E7-5346-9A23-A6100FE9F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394E0-7955-D546-A26F-3EB7BD944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8AB04-457E-104A-AB1C-5B19B293B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54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09540-1367-8D4E-9786-6ABFF9330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3E584-1987-EE47-8DE3-14EE0E5D8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34036-E563-EC42-9FDD-76404557D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E5090-E220-BC4D-91F6-7A12758BA623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530CC-2EE5-D942-AE15-AE1185417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E79B5-2B04-FB49-B7EE-5F99F5EC8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8AB04-457E-104A-AB1C-5B19B293B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38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F81B7-8487-3945-876B-0C237F35B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B3558-2DAA-0543-9AFA-51203739F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4EDB3-A3D0-D54D-BC56-0AC9DD07A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1054F-2BD3-8844-8537-E8BD71DF4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E5090-E220-BC4D-91F6-7A12758BA623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771A3-7C43-FD47-AFE8-AD1C3CA9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9BEBA-9BD5-1640-A9F9-8DFDB7157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8AB04-457E-104A-AB1C-5B19B293B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9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D69B8-C858-E14F-B080-91F79D26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FAFAC-31F8-3E4D-956E-F7F033AF8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678E6-3290-2644-96D0-E9C01CF36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D20181-929F-E84E-9AA1-E09AA46CB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B18EFF-3C62-7745-A849-C8ECCC19D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B1C01E-E3A0-9845-ADC4-930994A80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E5090-E220-BC4D-91F6-7A12758BA623}" type="datetimeFigureOut">
              <a:rPr lang="en-US" smtClean="0"/>
              <a:t>9/18/19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795891-8380-6C4F-90B8-6D7F159C1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9DCD2F-27E1-6A45-A085-B606996F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8AB04-457E-104A-AB1C-5B19B293B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B11FE-6216-1F44-BA8B-99DA9662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8DA247-86D5-944F-8454-34CA515FB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E5090-E220-BC4D-91F6-7A12758BA623}" type="datetimeFigureOut">
              <a:rPr lang="en-US" smtClean="0"/>
              <a:t>9/18/19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17628-C059-A04B-B8C1-F33412F4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A15AD-9240-D549-AB51-8FECB7EA2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8AB04-457E-104A-AB1C-5B19B293B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9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E56173-0718-3241-A98A-64AFA304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E5090-E220-BC4D-91F6-7A12758BA623}" type="datetimeFigureOut">
              <a:rPr lang="en-US" smtClean="0"/>
              <a:t>9/18/19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1DFF2A-B715-764F-941B-C21DCCA4B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F61FB-4114-124F-A5F5-4EDF4549A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8AB04-457E-104A-AB1C-5B19B293B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79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A886C-DAE7-ED48-B264-760C98A73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BF836-1DF7-7F44-A572-B06502746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69C8C-A55D-2543-A7F6-59070925F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229DF-84FA-3C43-B45B-9ADBA2B36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E5090-E220-BC4D-91F6-7A12758BA623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7E831-78B6-1C40-9501-658A1E1FE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423B2-7D33-EB49-BFBD-10D9B485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8AB04-457E-104A-AB1C-5B19B293B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4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2728D-F1A5-1844-BD61-4E4FB4A51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4DAA1B-323D-6C49-9655-ABE4CF2476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1D25E-5FB4-E142-8917-AB5FDECBD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50540-51C5-0647-BA32-1119FECD6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E5090-E220-BC4D-91F6-7A12758BA623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24EBF-7349-494D-A27A-AD5BF0280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4DB3C-9D25-BC46-B84A-D69861BDE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8AB04-457E-104A-AB1C-5B19B293B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67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6EBFA9-9D92-B64A-99D6-B7E12139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32DEA-24AB-9748-82E7-8633817B4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ADBFA-A1A6-0541-AFCE-40E3FDF62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E5090-E220-BC4D-91F6-7A12758BA623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5F140-BF5B-404E-9CE3-3E29F82DE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19161-350C-FF49-A182-8AFBD5FD2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8AB04-457E-104A-AB1C-5B19B293B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0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880D-EE9B-BA4A-8B49-44F474FD3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6687"/>
            <a:ext cx="9144000" cy="2387600"/>
          </a:xfr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</p:spPr>
        <p:txBody>
          <a:bodyPr/>
          <a:lstStyle/>
          <a:p>
            <a:r>
              <a:rPr lang="en-US" b="1" dirty="0"/>
              <a:t>A Data Story on the Songs of Our Times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227D4-55BB-F640-B28B-CEAD04BFA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3275" y="4638675"/>
            <a:ext cx="5505450" cy="1897063"/>
          </a:xfrm>
        </p:spPr>
        <p:txBody>
          <a:bodyPr>
            <a:normAutofit/>
          </a:bodyPr>
          <a:lstStyle/>
          <a:p>
            <a:r>
              <a:rPr lang="en-US" dirty="0"/>
              <a:t>Applied Data Science, Project 1</a:t>
            </a:r>
          </a:p>
          <a:p>
            <a:r>
              <a:rPr lang="en-US" dirty="0"/>
              <a:t>By Tushar </a:t>
            </a:r>
            <a:r>
              <a:rPr lang="en-US" dirty="0" err="1"/>
              <a:t>Ponkshe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02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4A5B3-779E-344C-A139-CA09B860B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21E83-DB45-D540-B46C-A48804F38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385888"/>
            <a:ext cx="11530013" cy="4791075"/>
          </a:xfrm>
        </p:spPr>
        <p:txBody>
          <a:bodyPr>
            <a:normAutofit/>
          </a:bodyPr>
          <a:lstStyle/>
          <a:p>
            <a:r>
              <a:rPr lang="en-US" sz="2000" dirty="0"/>
              <a:t>In this project report I have explored various trends in the lyrics data. Some of the topics I have explored are listed below:</a:t>
            </a:r>
          </a:p>
          <a:p>
            <a:pPr lvl="1"/>
            <a:r>
              <a:rPr lang="en-US" sz="1900" dirty="0"/>
              <a:t>EDA</a:t>
            </a:r>
          </a:p>
          <a:p>
            <a:pPr lvl="1"/>
            <a:r>
              <a:rPr lang="en-US" sz="1900" dirty="0"/>
              <a:t>Distribution of number of songs over 5 decades</a:t>
            </a:r>
          </a:p>
          <a:p>
            <a:pPr lvl="1"/>
            <a:r>
              <a:rPr lang="en-US" sz="1900" dirty="0"/>
              <a:t>Songs with most number of words</a:t>
            </a:r>
          </a:p>
          <a:p>
            <a:pPr lvl="1"/>
            <a:r>
              <a:rPr lang="en-US" sz="1900" dirty="0"/>
              <a:t>Distribution of word count across genre</a:t>
            </a:r>
          </a:p>
          <a:p>
            <a:pPr lvl="1"/>
            <a:r>
              <a:rPr lang="en-US" sz="1900" dirty="0"/>
              <a:t>Most frequently used words in </a:t>
            </a:r>
            <a:r>
              <a:rPr lang="en-US" sz="1900" dirty="0" err="1"/>
              <a:t>coupus</a:t>
            </a:r>
            <a:r>
              <a:rPr lang="en-US" sz="1900" dirty="0"/>
              <a:t> (with </a:t>
            </a:r>
            <a:r>
              <a:rPr lang="en-US" sz="1900" dirty="0" err="1"/>
              <a:t>wordcloud</a:t>
            </a:r>
            <a:r>
              <a:rPr lang="en-US" sz="1900" dirty="0"/>
              <a:t>)</a:t>
            </a:r>
          </a:p>
          <a:p>
            <a:pPr lvl="1"/>
            <a:r>
              <a:rPr lang="en-US" sz="1900" dirty="0"/>
              <a:t>Most frequent words in each genre</a:t>
            </a:r>
          </a:p>
          <a:p>
            <a:pPr lvl="1"/>
            <a:r>
              <a:rPr lang="en-US" sz="1900" dirty="0"/>
              <a:t>Most frequent words in each decade</a:t>
            </a:r>
          </a:p>
          <a:p>
            <a:pPr lvl="1"/>
            <a:r>
              <a:rPr lang="en-US" sz="1900" dirty="0"/>
              <a:t>Length of individual words and identifying really long words (</a:t>
            </a:r>
            <a:r>
              <a:rPr lang="en-US" sz="1900" dirty="0" err="1"/>
              <a:t>wordcloud</a:t>
            </a:r>
            <a:r>
              <a:rPr lang="en-US" sz="1900" dirty="0"/>
              <a:t>)</a:t>
            </a:r>
          </a:p>
          <a:p>
            <a:pPr lvl="1"/>
            <a:r>
              <a:rPr lang="en-US" sz="1900" dirty="0"/>
              <a:t>Words </a:t>
            </a:r>
            <a:r>
              <a:rPr lang="en-US" sz="1900" dirty="0" err="1"/>
              <a:t>groupd</a:t>
            </a:r>
            <a:r>
              <a:rPr lang="en-US" sz="1900" dirty="0"/>
              <a:t> by emotions (</a:t>
            </a:r>
            <a:r>
              <a:rPr lang="en-US" sz="1900" dirty="0" err="1"/>
              <a:t>wordcloud</a:t>
            </a:r>
            <a:r>
              <a:rPr lang="en-US" sz="1900" dirty="0"/>
              <a:t>)</a:t>
            </a:r>
          </a:p>
          <a:p>
            <a:pPr lvl="1"/>
            <a:r>
              <a:rPr lang="en-US" sz="1900" dirty="0"/>
              <a:t>Identifying some positive/negative words in corpus according to </a:t>
            </a:r>
            <a:r>
              <a:rPr lang="en-US" sz="1900" dirty="0" err="1"/>
              <a:t>bing</a:t>
            </a:r>
            <a:r>
              <a:rPr lang="en-US" sz="1900" dirty="0"/>
              <a:t> dictionary</a:t>
            </a:r>
          </a:p>
          <a:p>
            <a:pPr lvl="1"/>
            <a:r>
              <a:rPr lang="en-US" sz="1900" dirty="0"/>
              <a:t>TF-IDF words across genres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2771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70A2-C6A1-AB48-AED0-99C0DAAA3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6DB53-764A-2B46-A39D-77130FD67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- https://</a:t>
            </a:r>
            <a:r>
              <a:rPr lang="en-US" dirty="0" err="1"/>
              <a:t>towardsdatascience.com</a:t>
            </a:r>
            <a:r>
              <a:rPr lang="en-US" dirty="0"/>
              <a:t>/text-analysis-of-successful-song-lyrics-e41a4ccb26f5</a:t>
            </a:r>
          </a:p>
          <a:p>
            <a:endParaRPr lang="en-US" dirty="0"/>
          </a:p>
          <a:p>
            <a:r>
              <a:rPr lang="en-US" dirty="0"/>
              <a:t>- https://</a:t>
            </a:r>
            <a:r>
              <a:rPr lang="en-US" dirty="0" err="1"/>
              <a:t>www.datacamp.com</a:t>
            </a:r>
            <a:r>
              <a:rPr lang="en-US" dirty="0"/>
              <a:t>/community/tutorials/R-</a:t>
            </a:r>
            <a:r>
              <a:rPr lang="en-US" dirty="0" err="1"/>
              <a:t>nlp</a:t>
            </a:r>
            <a:r>
              <a:rPr lang="en-US" dirty="0"/>
              <a:t>-machine-learning</a:t>
            </a:r>
          </a:p>
          <a:p>
            <a:endParaRPr lang="en-US" dirty="0"/>
          </a:p>
          <a:p>
            <a:r>
              <a:rPr lang="en-US" dirty="0"/>
              <a:t>- https://</a:t>
            </a:r>
            <a:r>
              <a:rPr lang="en-US" dirty="0" err="1"/>
              <a:t>www.tidytextmining.com</a:t>
            </a:r>
            <a:r>
              <a:rPr lang="en-US" dirty="0"/>
              <a:t>/</a:t>
            </a:r>
            <a:r>
              <a:rPr lang="en-US" dirty="0" err="1"/>
              <a:t>topicmodeling.html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73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8B9ADC-8123-5D4B-AB1C-29BFA352C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81000"/>
            <a:ext cx="8534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2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7C190D-75A3-CE48-A64C-08467F266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67" y="1681163"/>
            <a:ext cx="5327333" cy="38052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FC8276-D67D-6447-A7F3-8A865302C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018" y="1781176"/>
            <a:ext cx="518731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1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40A484-9F8C-494D-89D3-44F5E1057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2062"/>
            <a:ext cx="6067425" cy="4333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C91001-0679-6940-B388-ED84A6B05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49" y="1262061"/>
            <a:ext cx="60674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19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6313EE-6C6B-CC47-9D46-35CE8DF5E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81000"/>
            <a:ext cx="8534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442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D880A0-8DB5-F948-BC84-EBF3B1025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81000"/>
            <a:ext cx="8534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30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6F206E-6320-E64B-8C51-3B52A9ABC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81000"/>
            <a:ext cx="8534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96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AC55EC-9387-024A-82BB-DE4FBCB84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81000"/>
            <a:ext cx="8534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196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36CD95-2D4A-DE40-96D4-D527271E4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7462" y="451473"/>
            <a:ext cx="8337075" cy="5955054"/>
          </a:xfrm>
        </p:spPr>
      </p:pic>
    </p:spTree>
    <p:extLst>
      <p:ext uri="{BB962C8B-B14F-4D97-AF65-F5344CB8AC3E}">
        <p14:creationId xmlns:p14="http://schemas.microsoft.com/office/powerpoint/2010/main" val="3371415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157</Words>
  <Application>Microsoft Macintosh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 Data Story on the Songs of Our Times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Data Story on the Songs of Our Times</dc:title>
  <dc:creator>Tushar Ponkshe</dc:creator>
  <cp:lastModifiedBy>Tushar Ponkshe</cp:lastModifiedBy>
  <cp:revision>2</cp:revision>
  <dcterms:created xsi:type="dcterms:W3CDTF">2019-09-18T20:57:03Z</dcterms:created>
  <dcterms:modified xsi:type="dcterms:W3CDTF">2019-09-18T21:09:24Z</dcterms:modified>
</cp:coreProperties>
</file>