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945276-C001-FB4A-8353-D2362279EF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C1683179-B92B-784B-9B29-0C5ABE3D4E7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2EA-6B49-BE4D-A6CF-D0FA584B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1DFB6-0C82-E443-81B5-94B92721C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3161-0890-F542-92F5-506A1D6F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8CEC-9146-6D4C-9285-AE510488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E19D-2610-4649-9E21-E419E67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8E5A-6150-034A-9054-0907684B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C324C-6D1E-574B-A092-9C4CF8FA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9180-A98A-E141-AFF6-86B9515A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7CD5-247B-BB40-B7F3-20E9E27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E82D-27CF-7944-AEA2-98489F15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25FB-2F5C-7D4F-8477-2ACCE31F1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CF8EC-6720-6D4E-A579-57C3051C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FAFD-757E-A040-A605-781DC3B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C812-37F1-BB42-AF5D-17EF2159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F1D7-FF42-404C-B235-3D4C5D2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B890-34D8-244B-B78E-5331CA5D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F157-A29C-3A48-8765-386A1FB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B025-F7AE-FD4C-B1B1-6C733856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1401-B6E7-5346-9A23-A6100FE9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94E0-7955-D546-A26F-3EB7BD94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9540-1367-8D4E-9786-6ABFF933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E584-1987-EE47-8DE3-14EE0E5D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4036-E563-EC42-9FDD-76404557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30CC-2EE5-D942-AE15-AE118541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79B5-2B04-FB49-B7EE-5F99F5EC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81B7-8487-3945-876B-0C237F35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3558-2DAA-0543-9AFA-51203739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EDB3-A3D0-D54D-BC56-0AC9DD07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054F-2BD3-8844-8537-E8BD71D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71A3-7C43-FD47-AFE8-AD1C3CA9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BEBA-9BD5-1640-A9F9-8DFDB71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69B8-C858-E14F-B080-91F79D26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FAFAC-31F8-3E4D-956E-F7F033AF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678E6-3290-2644-96D0-E9C01CF3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20181-929F-E84E-9AA1-E09AA46C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18EFF-3C62-7745-A849-C8ECCC19D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1C01E-E3A0-9845-ADC4-930994A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95891-8380-6C4F-90B8-6D7F159C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DCD2F-27E1-6A45-A085-B606996F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1FE-6216-1F44-BA8B-99DA966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A247-86D5-944F-8454-34CA515F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7628-C059-A04B-B8C1-F33412F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15AD-9240-D549-AB51-8FECB7EA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56173-0718-3241-A98A-64AFA304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DFF2A-B715-764F-941B-C21DCCA4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F61FB-4114-124F-A5F5-4EDF4549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886C-DAE7-ED48-B264-760C98A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F836-1DF7-7F44-A572-B0650274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69C8C-A55D-2543-A7F6-5907092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229DF-84FA-3C43-B45B-9ADBA2B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7E831-78B6-1C40-9501-658A1E1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23B2-7D33-EB49-BFBD-10D9B48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728D-F1A5-1844-BD61-4E4FB4A5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DAA1B-323D-6C49-9655-ABE4CF247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D25E-5FB4-E142-8917-AB5FDECBD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0540-51C5-0647-BA32-1119FECD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24EBF-7349-494D-A27A-AD5BF028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DB3C-9D25-BC46-B84A-D69861BD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EBFA9-9D92-B64A-99D6-B7E12139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2DEA-24AB-9748-82E7-8633817B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DBFA-A1A6-0541-AFCE-40E3FDF6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F140-BF5B-404E-9CE3-3E29F82DE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9161-350C-FF49-A182-8AFBD5FD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880D-EE9B-BA4A-8B49-44F474FD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687"/>
            <a:ext cx="9144000" cy="2387600"/>
          </a:xfr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A Data Story on the Songs of Our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227D4-55BB-F640-B28B-CEAD04BF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275" y="4638675"/>
            <a:ext cx="5505450" cy="1897063"/>
          </a:xfrm>
        </p:spPr>
        <p:txBody>
          <a:bodyPr>
            <a:normAutofit/>
          </a:bodyPr>
          <a:lstStyle/>
          <a:p>
            <a:r>
              <a:rPr lang="en-US" dirty="0"/>
              <a:t>Applied Data Science, Project 1</a:t>
            </a:r>
          </a:p>
          <a:p>
            <a:r>
              <a:rPr lang="en-US" dirty="0"/>
              <a:t>By Tushar </a:t>
            </a:r>
            <a:r>
              <a:rPr lang="en-US" dirty="0" err="1"/>
              <a:t>Ponkshe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A5B3-779E-344C-A139-CA09B860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1E83-DB45-D540-B46C-A48804F3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85888"/>
            <a:ext cx="11530013" cy="4791075"/>
          </a:xfrm>
        </p:spPr>
        <p:txBody>
          <a:bodyPr>
            <a:normAutofit/>
          </a:bodyPr>
          <a:lstStyle/>
          <a:p>
            <a:r>
              <a:rPr lang="en-US" sz="2000" dirty="0"/>
              <a:t>In this project report I have explored various trends in the lyrics data. Some of the topics I have explored are listed below:</a:t>
            </a:r>
          </a:p>
          <a:p>
            <a:pPr lvl="1"/>
            <a:r>
              <a:rPr lang="en-US" sz="1900" dirty="0"/>
              <a:t>EDA</a:t>
            </a:r>
          </a:p>
          <a:p>
            <a:pPr lvl="1"/>
            <a:r>
              <a:rPr lang="en-US" sz="1900" dirty="0"/>
              <a:t>Distribution of number of songs over 5 decades</a:t>
            </a:r>
          </a:p>
          <a:p>
            <a:pPr lvl="1"/>
            <a:r>
              <a:rPr lang="en-US" sz="1900" dirty="0"/>
              <a:t>Songs with most number of words</a:t>
            </a:r>
          </a:p>
          <a:p>
            <a:pPr lvl="1"/>
            <a:r>
              <a:rPr lang="en-US" sz="1900" dirty="0"/>
              <a:t>Distribution of word count across genre</a:t>
            </a:r>
          </a:p>
          <a:p>
            <a:pPr lvl="1"/>
            <a:r>
              <a:rPr lang="en-US" sz="1900" dirty="0"/>
              <a:t>Most frequently used words in </a:t>
            </a:r>
            <a:r>
              <a:rPr lang="en-US" sz="1900" dirty="0" err="1"/>
              <a:t>coupus</a:t>
            </a:r>
            <a:r>
              <a:rPr lang="en-US" sz="1900" dirty="0"/>
              <a:t> (with </a:t>
            </a:r>
            <a:r>
              <a:rPr lang="en-US" sz="1900" dirty="0" err="1"/>
              <a:t>wordcloud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Most frequent words in each genre</a:t>
            </a:r>
          </a:p>
          <a:p>
            <a:pPr lvl="1"/>
            <a:r>
              <a:rPr lang="en-US" sz="1900" dirty="0"/>
              <a:t>Most frequent words in each decade</a:t>
            </a:r>
          </a:p>
          <a:p>
            <a:pPr lvl="1"/>
            <a:r>
              <a:rPr lang="en-US" sz="1900" dirty="0"/>
              <a:t>Length of individual words and identifying really long words (</a:t>
            </a:r>
            <a:r>
              <a:rPr lang="en-US" sz="1900" dirty="0" err="1"/>
              <a:t>wordcloud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Words </a:t>
            </a:r>
            <a:r>
              <a:rPr lang="en-US" sz="1900" dirty="0" err="1"/>
              <a:t>groupd</a:t>
            </a:r>
            <a:r>
              <a:rPr lang="en-US" sz="1900" dirty="0"/>
              <a:t> by emotions (</a:t>
            </a:r>
            <a:r>
              <a:rPr lang="en-US" sz="1900" dirty="0" err="1"/>
              <a:t>wordcloud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Identifying some positive/negative words in corpus according to </a:t>
            </a:r>
            <a:r>
              <a:rPr lang="en-US" sz="1900" dirty="0" err="1"/>
              <a:t>bing</a:t>
            </a:r>
            <a:r>
              <a:rPr lang="en-US" sz="1900" dirty="0"/>
              <a:t> dictionary</a:t>
            </a:r>
          </a:p>
          <a:p>
            <a:pPr lvl="1"/>
            <a:r>
              <a:rPr lang="en-US" sz="1900" dirty="0"/>
              <a:t>TF-IDF words across genres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77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70A2-C6A1-AB48-AED0-99C0DAAA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B53-764A-2B46-A39D-77130FD6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- https://</a:t>
            </a:r>
            <a:r>
              <a:rPr lang="en-US" dirty="0" err="1"/>
              <a:t>towardsdatascience.com</a:t>
            </a:r>
            <a:r>
              <a:rPr lang="en-US" dirty="0"/>
              <a:t>/text-analysis-of-successful-song-lyrics-e41a4ccb26f5</a:t>
            </a:r>
          </a:p>
          <a:p>
            <a:endParaRPr lang="en-US" dirty="0"/>
          </a:p>
          <a:p>
            <a:r>
              <a:rPr lang="en-US" dirty="0"/>
              <a:t>- https://</a:t>
            </a:r>
            <a:r>
              <a:rPr lang="en-US" dirty="0" err="1"/>
              <a:t>www.datacamp.com</a:t>
            </a:r>
            <a:r>
              <a:rPr lang="en-US" dirty="0"/>
              <a:t>/community/tutorials/R-</a:t>
            </a:r>
            <a:r>
              <a:rPr lang="en-US" dirty="0" err="1"/>
              <a:t>nlp</a:t>
            </a:r>
            <a:r>
              <a:rPr lang="en-US" dirty="0"/>
              <a:t>-machine-learning</a:t>
            </a:r>
          </a:p>
          <a:p>
            <a:endParaRPr lang="en-US" dirty="0"/>
          </a:p>
          <a:p>
            <a:r>
              <a:rPr lang="en-US" dirty="0"/>
              <a:t>- https://</a:t>
            </a:r>
            <a:r>
              <a:rPr lang="en-US" dirty="0" err="1"/>
              <a:t>www.tidytextmining.com</a:t>
            </a:r>
            <a:r>
              <a:rPr lang="en-US" dirty="0"/>
              <a:t>/</a:t>
            </a:r>
            <a:r>
              <a:rPr lang="en-US" dirty="0" err="1"/>
              <a:t>topicmodeling.html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B9ADC-8123-5D4B-AB1C-29BFA352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C190D-75A3-CE48-A64C-08467F26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" y="1681163"/>
            <a:ext cx="5327333" cy="380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C8276-D67D-6447-A7F3-8A865302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18" y="1781176"/>
            <a:ext cx="518731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0A484-9F8C-494D-89D3-44F5E105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062"/>
            <a:ext cx="6067425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91001-0679-6940-B388-ED84A6B0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9" y="1262061"/>
            <a:ext cx="6067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313EE-6C6B-CC47-9D46-35CE8DF5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880A0-8DB5-F948-BC84-EBF3B102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F206E-6320-E64B-8C51-3B52A9AB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C55EC-9387-024A-82BB-DE4FBCB8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6CD95-2D4A-DE40-96D4-D527271E4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62" y="451473"/>
            <a:ext cx="8337075" cy="5955054"/>
          </a:xfrm>
        </p:spPr>
      </p:pic>
    </p:spTree>
    <p:extLst>
      <p:ext uri="{BB962C8B-B14F-4D97-AF65-F5344CB8AC3E}">
        <p14:creationId xmlns:p14="http://schemas.microsoft.com/office/powerpoint/2010/main" val="33714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Data Story on the Songs of Our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Story on the Songs of Our Times</dc:title>
  <dc:creator>Tushar Ponkshe</dc:creator>
  <cp:lastModifiedBy>Tushar Ponkshe</cp:lastModifiedBy>
  <cp:revision>2</cp:revision>
  <dcterms:created xsi:type="dcterms:W3CDTF">2019-09-18T20:57:03Z</dcterms:created>
  <dcterms:modified xsi:type="dcterms:W3CDTF">2019-09-18T21:14:13Z</dcterms:modified>
</cp:coreProperties>
</file>