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65" r:id="rId4"/>
    <p:sldId id="257"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17" autoAdjust="0"/>
    <p:restoredTop sz="79737" autoAdjust="0"/>
  </p:normalViewPr>
  <p:slideViewPr>
    <p:cSldViewPr snapToGrid="0">
      <p:cViewPr varScale="1">
        <p:scale>
          <a:sx n="76" d="100"/>
          <a:sy n="76" d="100"/>
        </p:scale>
        <p:origin x="1384" y="20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ynne\Desktop\ad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a:effectLst/>
              </a:rPr>
              <a:t>Breakdown of pet ownership in the U.S. households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43C-493E-AF1E-093F91AE39F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A43C-493E-AF1E-093F91AE39FD}"/>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A43C-493E-AF1E-093F91AE39FD}"/>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A43C-493E-AF1E-093F91AE39FD}"/>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A43C-493E-AF1E-093F91AE39FD}"/>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A43C-493E-AF1E-093F91AE39FD}"/>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A43C-493E-AF1E-093F91AE39FD}"/>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A43C-493E-AF1E-093F91AE39FD}"/>
              </c:ext>
            </c:extLst>
          </c:dPt>
          <c:dLbls>
            <c:dLbl>
              <c:idx val="0"/>
              <c:tx>
                <c:rich>
                  <a:bodyPr/>
                  <a:lstStyle/>
                  <a:p>
                    <a:r>
                      <a:rPr lang="en-US" altLang="zh-CN" dirty="0"/>
                      <a:t>Dog</a:t>
                    </a:r>
                  </a:p>
                  <a:p>
                    <a:fld id="{739FC621-5A50-40BA-A08B-98F8CFA4D4D4}" type="VALUE">
                      <a:rPr lang="en-US" altLang="zh-CN" smtClean="0"/>
                      <a:pPr/>
                      <a:t>[VALUE]</a:t>
                    </a:fld>
                    <a:r>
                      <a:rPr lang="en-US" altLang="zh-CN" dirty="0"/>
                      <a:t> 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43C-493E-AF1E-093F91AE39FD}"/>
                </c:ext>
              </c:extLst>
            </c:dLbl>
            <c:dLbl>
              <c:idx val="1"/>
              <c:tx>
                <c:rich>
                  <a:bodyPr/>
                  <a:lstStyle/>
                  <a:p>
                    <a:r>
                      <a:rPr lang="en-US" altLang="zh-CN" dirty="0"/>
                      <a:t>Cat</a:t>
                    </a:r>
                  </a:p>
                  <a:p>
                    <a:fld id="{B2B34323-75D6-477C-BEBA-A2EDCC6DD49F}" type="VALUE">
                      <a:rPr lang="en-US" altLang="zh-CN" smtClean="0"/>
                      <a:pPr/>
                      <a:t>[VALUE]</a:t>
                    </a:fld>
                    <a:r>
                      <a:rPr lang="en-US" altLang="zh-CN" baseline="0" dirty="0"/>
                      <a:t> m</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43C-493E-AF1E-093F91AE39F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Sheet1!$I$29:$I$36</c:f>
              <c:strCache>
                <c:ptCount val="8"/>
                <c:pt idx="0">
                  <c:v>Dog</c:v>
                </c:pt>
                <c:pt idx="1">
                  <c:v>Cat</c:v>
                </c:pt>
                <c:pt idx="2">
                  <c:v>Bird  </c:v>
                </c:pt>
                <c:pt idx="3">
                  <c:v>Horse</c:v>
                </c:pt>
                <c:pt idx="4">
                  <c:v>Freshwater Fish</c:v>
                </c:pt>
                <c:pt idx="5">
                  <c:v>Saltwater Fish</c:v>
                </c:pt>
                <c:pt idx="6">
                  <c:v>Reptile</c:v>
                </c:pt>
                <c:pt idx="7">
                  <c:v>Small Animal </c:v>
                </c:pt>
              </c:strCache>
            </c:strRef>
          </c:cat>
          <c:val>
            <c:numRef>
              <c:f>Sheet1!$J$29:$J$36</c:f>
              <c:numCache>
                <c:formatCode>General</c:formatCode>
                <c:ptCount val="8"/>
                <c:pt idx="0">
                  <c:v>63.4</c:v>
                </c:pt>
                <c:pt idx="1">
                  <c:v>42.7</c:v>
                </c:pt>
                <c:pt idx="2">
                  <c:v>5.7</c:v>
                </c:pt>
                <c:pt idx="3">
                  <c:v>1.6</c:v>
                </c:pt>
                <c:pt idx="4">
                  <c:v>11.5</c:v>
                </c:pt>
                <c:pt idx="5">
                  <c:v>1.6</c:v>
                </c:pt>
                <c:pt idx="6">
                  <c:v>4.5</c:v>
                </c:pt>
                <c:pt idx="7">
                  <c:v>5.4</c:v>
                </c:pt>
              </c:numCache>
            </c:numRef>
          </c:val>
          <c:extLst>
            <c:ext xmlns:c16="http://schemas.microsoft.com/office/drawing/2014/chart" uri="{C3380CC4-5D6E-409C-BE32-E72D297353CC}">
              <c16:uniqueId val="{00000010-A43C-493E-AF1E-093F91AE39F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Explosive Growth in U.S. Pet Industry Spending</a:t>
            </a:r>
            <a:endParaRPr lang="zh-CN" altLang="zh-CN"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Sheet1!$A$6</c:f>
              <c:strCache>
                <c:ptCount val="1"/>
                <c:pt idx="0">
                  <c:v>Food</c:v>
                </c:pt>
              </c:strCache>
            </c:strRef>
          </c:tx>
          <c:spPr>
            <a:solidFill>
              <a:schemeClr val="accent1"/>
            </a:solidFill>
            <a:ln>
              <a:noFill/>
            </a:ln>
            <a:effectLst/>
          </c:spPr>
          <c:invertIfNegative val="0"/>
          <c:cat>
            <c:strRef>
              <c:f>Sheet1!$B$5:$L$5</c:f>
              <c:strCache>
                <c:ptCount val="11"/>
                <c:pt idx="0">
                  <c:v>2009</c:v>
                </c:pt>
                <c:pt idx="1">
                  <c:v>2010</c:v>
                </c:pt>
                <c:pt idx="2">
                  <c:v>2011</c:v>
                </c:pt>
                <c:pt idx="3">
                  <c:v>2012</c:v>
                </c:pt>
                <c:pt idx="4">
                  <c:v>2013</c:v>
                </c:pt>
                <c:pt idx="5">
                  <c:v>2014</c:v>
                </c:pt>
                <c:pt idx="6">
                  <c:v>2015</c:v>
                </c:pt>
                <c:pt idx="7">
                  <c:v>2016</c:v>
                </c:pt>
                <c:pt idx="8">
                  <c:v>2017</c:v>
                </c:pt>
                <c:pt idx="9">
                  <c:v>2018</c:v>
                </c:pt>
                <c:pt idx="10">
                  <c:v>2019 Est.</c:v>
                </c:pt>
              </c:strCache>
            </c:strRef>
          </c:cat>
          <c:val>
            <c:numRef>
              <c:f>Sheet1!$B$6:$L$6</c:f>
              <c:numCache>
                <c:formatCode>General</c:formatCode>
                <c:ptCount val="11"/>
                <c:pt idx="0">
                  <c:v>17.559999999999999</c:v>
                </c:pt>
                <c:pt idx="1">
                  <c:v>18.760000000000002</c:v>
                </c:pt>
                <c:pt idx="2">
                  <c:v>19.850000000000001</c:v>
                </c:pt>
                <c:pt idx="3">
                  <c:v>20.64</c:v>
                </c:pt>
                <c:pt idx="4">
                  <c:v>21.57</c:v>
                </c:pt>
                <c:pt idx="5">
                  <c:v>22.26</c:v>
                </c:pt>
                <c:pt idx="6">
                  <c:v>23.05</c:v>
                </c:pt>
                <c:pt idx="7">
                  <c:v>28.23</c:v>
                </c:pt>
                <c:pt idx="8">
                  <c:v>29.07</c:v>
                </c:pt>
                <c:pt idx="9">
                  <c:v>30.32</c:v>
                </c:pt>
                <c:pt idx="10">
                  <c:v>31.68</c:v>
                </c:pt>
              </c:numCache>
            </c:numRef>
          </c:val>
          <c:extLst>
            <c:ext xmlns:c16="http://schemas.microsoft.com/office/drawing/2014/chart" uri="{C3380CC4-5D6E-409C-BE32-E72D297353CC}">
              <c16:uniqueId val="{00000000-5ADE-4498-9FCA-099FA2231400}"/>
            </c:ext>
          </c:extLst>
        </c:ser>
        <c:ser>
          <c:idx val="1"/>
          <c:order val="1"/>
          <c:tx>
            <c:strRef>
              <c:f>Sheet1!$A$7</c:f>
              <c:strCache>
                <c:ptCount val="1"/>
                <c:pt idx="0">
                  <c:v>Supplies/OTC Med.</c:v>
                </c:pt>
              </c:strCache>
            </c:strRef>
          </c:tx>
          <c:spPr>
            <a:solidFill>
              <a:schemeClr val="accent2"/>
            </a:solidFill>
            <a:ln>
              <a:noFill/>
            </a:ln>
            <a:effectLst/>
          </c:spPr>
          <c:invertIfNegative val="0"/>
          <c:cat>
            <c:strRef>
              <c:f>Sheet1!$B$5:$L$5</c:f>
              <c:strCache>
                <c:ptCount val="11"/>
                <c:pt idx="0">
                  <c:v>2009</c:v>
                </c:pt>
                <c:pt idx="1">
                  <c:v>2010</c:v>
                </c:pt>
                <c:pt idx="2">
                  <c:v>2011</c:v>
                </c:pt>
                <c:pt idx="3">
                  <c:v>2012</c:v>
                </c:pt>
                <c:pt idx="4">
                  <c:v>2013</c:v>
                </c:pt>
                <c:pt idx="5">
                  <c:v>2014</c:v>
                </c:pt>
                <c:pt idx="6">
                  <c:v>2015</c:v>
                </c:pt>
                <c:pt idx="7">
                  <c:v>2016</c:v>
                </c:pt>
                <c:pt idx="8">
                  <c:v>2017</c:v>
                </c:pt>
                <c:pt idx="9">
                  <c:v>2018</c:v>
                </c:pt>
                <c:pt idx="10">
                  <c:v>2019 Est.</c:v>
                </c:pt>
              </c:strCache>
            </c:strRef>
          </c:cat>
          <c:val>
            <c:numRef>
              <c:f>Sheet1!$B$7:$L$7</c:f>
              <c:numCache>
                <c:formatCode>General</c:formatCode>
                <c:ptCount val="11"/>
                <c:pt idx="0">
                  <c:v>10.41</c:v>
                </c:pt>
                <c:pt idx="1">
                  <c:v>10.94</c:v>
                </c:pt>
                <c:pt idx="2">
                  <c:v>11.77</c:v>
                </c:pt>
                <c:pt idx="3">
                  <c:v>12.65</c:v>
                </c:pt>
                <c:pt idx="4">
                  <c:v>13.14</c:v>
                </c:pt>
                <c:pt idx="5">
                  <c:v>13.75</c:v>
                </c:pt>
                <c:pt idx="6">
                  <c:v>14.28</c:v>
                </c:pt>
                <c:pt idx="7">
                  <c:v>14.71</c:v>
                </c:pt>
                <c:pt idx="8">
                  <c:v>15.11</c:v>
                </c:pt>
                <c:pt idx="9">
                  <c:v>16.010000000000002</c:v>
                </c:pt>
                <c:pt idx="10">
                  <c:v>16.440000000000001</c:v>
                </c:pt>
              </c:numCache>
            </c:numRef>
          </c:val>
          <c:extLst>
            <c:ext xmlns:c16="http://schemas.microsoft.com/office/drawing/2014/chart" uri="{C3380CC4-5D6E-409C-BE32-E72D297353CC}">
              <c16:uniqueId val="{00000001-5ADE-4498-9FCA-099FA2231400}"/>
            </c:ext>
          </c:extLst>
        </c:ser>
        <c:ser>
          <c:idx val="2"/>
          <c:order val="2"/>
          <c:tx>
            <c:strRef>
              <c:f>Sheet1!$A$8</c:f>
              <c:strCache>
                <c:ptCount val="1"/>
                <c:pt idx="0">
                  <c:v>Veterinary Care</c:v>
                </c:pt>
              </c:strCache>
            </c:strRef>
          </c:tx>
          <c:spPr>
            <a:solidFill>
              <a:schemeClr val="accent3"/>
            </a:solidFill>
            <a:ln>
              <a:noFill/>
            </a:ln>
            <a:effectLst/>
          </c:spPr>
          <c:invertIfNegative val="0"/>
          <c:cat>
            <c:strRef>
              <c:f>Sheet1!$B$5:$L$5</c:f>
              <c:strCache>
                <c:ptCount val="11"/>
                <c:pt idx="0">
                  <c:v>2009</c:v>
                </c:pt>
                <c:pt idx="1">
                  <c:v>2010</c:v>
                </c:pt>
                <c:pt idx="2">
                  <c:v>2011</c:v>
                </c:pt>
                <c:pt idx="3">
                  <c:v>2012</c:v>
                </c:pt>
                <c:pt idx="4">
                  <c:v>2013</c:v>
                </c:pt>
                <c:pt idx="5">
                  <c:v>2014</c:v>
                </c:pt>
                <c:pt idx="6">
                  <c:v>2015</c:v>
                </c:pt>
                <c:pt idx="7">
                  <c:v>2016</c:v>
                </c:pt>
                <c:pt idx="8">
                  <c:v>2017</c:v>
                </c:pt>
                <c:pt idx="9">
                  <c:v>2018</c:v>
                </c:pt>
                <c:pt idx="10">
                  <c:v>2019 Est.</c:v>
                </c:pt>
              </c:strCache>
            </c:strRef>
          </c:cat>
          <c:val>
            <c:numRef>
              <c:f>Sheet1!$B$8:$L$8</c:f>
              <c:numCache>
                <c:formatCode>General</c:formatCode>
                <c:ptCount val="11"/>
                <c:pt idx="0">
                  <c:v>12.04</c:v>
                </c:pt>
                <c:pt idx="1">
                  <c:v>13.01</c:v>
                </c:pt>
                <c:pt idx="2">
                  <c:v>13.41</c:v>
                </c:pt>
                <c:pt idx="3">
                  <c:v>13.67</c:v>
                </c:pt>
                <c:pt idx="4">
                  <c:v>14.37</c:v>
                </c:pt>
                <c:pt idx="5">
                  <c:v>15.04</c:v>
                </c:pt>
                <c:pt idx="6">
                  <c:v>15.42</c:v>
                </c:pt>
                <c:pt idx="7">
                  <c:v>15.95</c:v>
                </c:pt>
                <c:pt idx="8">
                  <c:v>17.07</c:v>
                </c:pt>
                <c:pt idx="9">
                  <c:v>18.11</c:v>
                </c:pt>
                <c:pt idx="10">
                  <c:v>18.98</c:v>
                </c:pt>
              </c:numCache>
            </c:numRef>
          </c:val>
          <c:extLst>
            <c:ext xmlns:c16="http://schemas.microsoft.com/office/drawing/2014/chart" uri="{C3380CC4-5D6E-409C-BE32-E72D297353CC}">
              <c16:uniqueId val="{00000002-5ADE-4498-9FCA-099FA2231400}"/>
            </c:ext>
          </c:extLst>
        </c:ser>
        <c:ser>
          <c:idx val="3"/>
          <c:order val="3"/>
          <c:tx>
            <c:strRef>
              <c:f>Sheet1!$A$9</c:f>
              <c:strCache>
                <c:ptCount val="1"/>
                <c:pt idx="0">
                  <c:v>Live Animal Sales</c:v>
                </c:pt>
              </c:strCache>
            </c:strRef>
          </c:tx>
          <c:spPr>
            <a:solidFill>
              <a:schemeClr val="accent4"/>
            </a:solidFill>
            <a:ln>
              <a:noFill/>
            </a:ln>
            <a:effectLst/>
          </c:spPr>
          <c:invertIfNegative val="0"/>
          <c:cat>
            <c:strRef>
              <c:f>Sheet1!$B$5:$L$5</c:f>
              <c:strCache>
                <c:ptCount val="11"/>
                <c:pt idx="0">
                  <c:v>2009</c:v>
                </c:pt>
                <c:pt idx="1">
                  <c:v>2010</c:v>
                </c:pt>
                <c:pt idx="2">
                  <c:v>2011</c:v>
                </c:pt>
                <c:pt idx="3">
                  <c:v>2012</c:v>
                </c:pt>
                <c:pt idx="4">
                  <c:v>2013</c:v>
                </c:pt>
                <c:pt idx="5">
                  <c:v>2014</c:v>
                </c:pt>
                <c:pt idx="6">
                  <c:v>2015</c:v>
                </c:pt>
                <c:pt idx="7">
                  <c:v>2016</c:v>
                </c:pt>
                <c:pt idx="8">
                  <c:v>2017</c:v>
                </c:pt>
                <c:pt idx="9">
                  <c:v>2018</c:v>
                </c:pt>
                <c:pt idx="10">
                  <c:v>2019 Est.</c:v>
                </c:pt>
              </c:strCache>
            </c:strRef>
          </c:cat>
          <c:val>
            <c:numRef>
              <c:f>Sheet1!$B$9:$L$9</c:f>
              <c:numCache>
                <c:formatCode>General</c:formatCode>
                <c:ptCount val="11"/>
                <c:pt idx="0">
                  <c:v>2.16</c:v>
                </c:pt>
                <c:pt idx="1">
                  <c:v>2.13</c:v>
                </c:pt>
                <c:pt idx="2">
                  <c:v>2.14</c:v>
                </c:pt>
                <c:pt idx="3">
                  <c:v>2.21</c:v>
                </c:pt>
                <c:pt idx="4">
                  <c:v>2.23</c:v>
                </c:pt>
                <c:pt idx="5">
                  <c:v>2.15</c:v>
                </c:pt>
                <c:pt idx="6">
                  <c:v>2.12</c:v>
                </c:pt>
                <c:pt idx="7">
                  <c:v>2.1</c:v>
                </c:pt>
                <c:pt idx="8">
                  <c:v>2.1</c:v>
                </c:pt>
                <c:pt idx="9">
                  <c:v>2.0099999999999998</c:v>
                </c:pt>
                <c:pt idx="10">
                  <c:v>1.97</c:v>
                </c:pt>
              </c:numCache>
            </c:numRef>
          </c:val>
          <c:extLst>
            <c:ext xmlns:c16="http://schemas.microsoft.com/office/drawing/2014/chart" uri="{C3380CC4-5D6E-409C-BE32-E72D297353CC}">
              <c16:uniqueId val="{00000003-5ADE-4498-9FCA-099FA2231400}"/>
            </c:ext>
          </c:extLst>
        </c:ser>
        <c:ser>
          <c:idx val="4"/>
          <c:order val="4"/>
          <c:tx>
            <c:strRef>
              <c:f>Sheet1!$A$10</c:f>
              <c:strCache>
                <c:ptCount val="1"/>
                <c:pt idx="0">
                  <c:v>Other Services</c:v>
                </c:pt>
              </c:strCache>
            </c:strRef>
          </c:tx>
          <c:spPr>
            <a:solidFill>
              <a:schemeClr val="accent5"/>
            </a:solidFill>
            <a:ln>
              <a:noFill/>
            </a:ln>
            <a:effectLst/>
          </c:spPr>
          <c:invertIfNegative val="0"/>
          <c:dLbls>
            <c:dLbl>
              <c:idx val="0"/>
              <c:layout>
                <c:manualLayout>
                  <c:x val="0"/>
                  <c:y val="-2.4069378200452365E-2"/>
                </c:manualLayout>
              </c:layout>
              <c:tx>
                <c:rich>
                  <a:bodyPr/>
                  <a:lstStyle/>
                  <a:p>
                    <a:r>
                      <a:rPr lang="en-US" altLang="zh-CN"/>
                      <a:t>45.53</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ADE-4498-9FCA-099FA2231400}"/>
                </c:ext>
              </c:extLst>
            </c:dLbl>
            <c:dLbl>
              <c:idx val="1"/>
              <c:layout>
                <c:manualLayout>
                  <c:x val="1.2077294685990116E-3"/>
                  <c:y val="-2.336844437274236E-2"/>
                </c:manualLayout>
              </c:layout>
              <c:tx>
                <c:rich>
                  <a:bodyPr/>
                  <a:lstStyle/>
                  <a:p>
                    <a:r>
                      <a:rPr lang="en-US" altLang="zh-CN"/>
                      <a:t>48.35</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ADE-4498-9FCA-099FA2231400}"/>
                </c:ext>
              </c:extLst>
            </c:dLbl>
            <c:dLbl>
              <c:idx val="2"/>
              <c:layout>
                <c:manualLayout>
                  <c:x val="2.4154589371980233E-3"/>
                  <c:y val="-3.3734221519909506E-2"/>
                </c:manualLayout>
              </c:layout>
              <c:tx>
                <c:rich>
                  <a:bodyPr/>
                  <a:lstStyle/>
                  <a:p>
                    <a:r>
                      <a:rPr lang="en-US" altLang="zh-CN"/>
                      <a:t>50.96</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ADE-4498-9FCA-099FA2231400}"/>
                </c:ext>
              </c:extLst>
            </c:dLbl>
            <c:dLbl>
              <c:idx val="3"/>
              <c:layout>
                <c:manualLayout>
                  <c:x val="2.4154589371980675E-3"/>
                  <c:y val="-2.908622589189808E-2"/>
                </c:manualLayout>
              </c:layout>
              <c:tx>
                <c:rich>
                  <a:bodyPr/>
                  <a:lstStyle/>
                  <a:p>
                    <a:r>
                      <a:rPr lang="en-US" altLang="zh-CN"/>
                      <a:t>53.33</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ADE-4498-9FCA-099FA2231400}"/>
                </c:ext>
              </c:extLst>
            </c:dLbl>
            <c:dLbl>
              <c:idx val="4"/>
              <c:layout>
                <c:manualLayout>
                  <c:x val="-4.428290228876519E-17"/>
                  <c:y val="-3.667377712326645E-2"/>
                </c:manualLayout>
              </c:layout>
              <c:tx>
                <c:rich>
                  <a:bodyPr/>
                  <a:lstStyle/>
                  <a:p>
                    <a:r>
                      <a:rPr lang="en-US" altLang="zh-CN"/>
                      <a:t>55.72</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ADE-4498-9FCA-099FA2231400}"/>
                </c:ext>
              </c:extLst>
            </c:dLbl>
            <c:dLbl>
              <c:idx val="5"/>
              <c:layout>
                <c:manualLayout>
                  <c:x val="3.6231884057971015E-3"/>
                  <c:y val="-4.050133545130262E-2"/>
                </c:manualLayout>
              </c:layout>
              <c:tx>
                <c:rich>
                  <a:bodyPr/>
                  <a:lstStyle/>
                  <a:p>
                    <a:r>
                      <a:rPr lang="en-US" altLang="zh-CN"/>
                      <a:t>58.04</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ADE-4498-9FCA-099FA2231400}"/>
                </c:ext>
              </c:extLst>
            </c:dLbl>
            <c:dLbl>
              <c:idx val="6"/>
              <c:layout>
                <c:manualLayout>
                  <c:x val="1.2077294685990338E-3"/>
                  <c:y val="-3.4918454967184806E-2"/>
                </c:manualLayout>
              </c:layout>
              <c:tx>
                <c:rich>
                  <a:bodyPr/>
                  <a:lstStyle/>
                  <a:p>
                    <a:r>
                      <a:rPr lang="en-US" altLang="zh-CN"/>
                      <a:t>60.28</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ADE-4498-9FCA-099FA2231400}"/>
                </c:ext>
              </c:extLst>
            </c:dLbl>
            <c:dLbl>
              <c:idx val="7"/>
              <c:layout>
                <c:manualLayout>
                  <c:x val="-8.856580457753038E-17"/>
                  <c:y val="-3.9119921274789499E-2"/>
                </c:manualLayout>
              </c:layout>
              <c:tx>
                <c:rich>
                  <a:bodyPr/>
                  <a:lstStyle/>
                  <a:p>
                    <a:r>
                      <a:rPr lang="en-US" altLang="zh-CN"/>
                      <a:t>66.75</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ADE-4498-9FCA-099FA2231400}"/>
                </c:ext>
              </c:extLst>
            </c:dLbl>
            <c:dLbl>
              <c:idx val="8"/>
              <c:layout>
                <c:manualLayout>
                  <c:x val="-8.856580457753038E-17"/>
                  <c:y val="-4.0169023872657098E-2"/>
                </c:manualLayout>
              </c:layout>
              <c:tx>
                <c:rich>
                  <a:bodyPr/>
                  <a:lstStyle/>
                  <a:p>
                    <a:r>
                      <a:rPr lang="en-US" altLang="zh-CN"/>
                      <a:t>69.51</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ADE-4498-9FCA-099FA2231400}"/>
                </c:ext>
              </c:extLst>
            </c:dLbl>
            <c:dLbl>
              <c:idx val="9"/>
              <c:layout>
                <c:manualLayout>
                  <c:x val="0"/>
                  <c:y val="-4.6240030078104739E-2"/>
                </c:manualLayout>
              </c:layout>
              <c:tx>
                <c:rich>
                  <a:bodyPr/>
                  <a:lstStyle/>
                  <a:p>
                    <a:r>
                      <a:rPr lang="en-US" altLang="zh-CN"/>
                      <a:t>72.56</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5ADE-4498-9FCA-099FA2231400}"/>
                </c:ext>
              </c:extLst>
            </c:dLbl>
            <c:dLbl>
              <c:idx val="10"/>
              <c:layout>
                <c:manualLayout>
                  <c:x val="2.4154589371980675E-3"/>
                  <c:y val="-4.5305145221998383E-2"/>
                </c:manualLayout>
              </c:layout>
              <c:tx>
                <c:rich>
                  <a:bodyPr/>
                  <a:lstStyle/>
                  <a:p>
                    <a:r>
                      <a:rPr lang="en-US" altLang="zh-CN"/>
                      <a:t>75.38</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5ADE-4498-9FCA-099FA2231400}"/>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Sheet1!$B$5:$L$5</c:f>
              <c:strCache>
                <c:ptCount val="11"/>
                <c:pt idx="0">
                  <c:v>2009</c:v>
                </c:pt>
                <c:pt idx="1">
                  <c:v>2010</c:v>
                </c:pt>
                <c:pt idx="2">
                  <c:v>2011</c:v>
                </c:pt>
                <c:pt idx="3">
                  <c:v>2012</c:v>
                </c:pt>
                <c:pt idx="4">
                  <c:v>2013</c:v>
                </c:pt>
                <c:pt idx="5">
                  <c:v>2014</c:v>
                </c:pt>
                <c:pt idx="6">
                  <c:v>2015</c:v>
                </c:pt>
                <c:pt idx="7">
                  <c:v>2016</c:v>
                </c:pt>
                <c:pt idx="8">
                  <c:v>2017</c:v>
                </c:pt>
                <c:pt idx="9">
                  <c:v>2018</c:v>
                </c:pt>
                <c:pt idx="10">
                  <c:v>2019 Est.</c:v>
                </c:pt>
              </c:strCache>
            </c:strRef>
          </c:cat>
          <c:val>
            <c:numRef>
              <c:f>Sheet1!$B$10:$L$10</c:f>
              <c:numCache>
                <c:formatCode>General</c:formatCode>
                <c:ptCount val="11"/>
                <c:pt idx="0">
                  <c:v>3.360000000000003</c:v>
                </c:pt>
                <c:pt idx="1">
                  <c:v>3.5099999999999989</c:v>
                </c:pt>
                <c:pt idx="2">
                  <c:v>3.7899999999999996</c:v>
                </c:pt>
                <c:pt idx="3">
                  <c:v>4.1599999999999993</c:v>
                </c:pt>
                <c:pt idx="4">
                  <c:v>4.4099999999999984</c:v>
                </c:pt>
                <c:pt idx="5">
                  <c:v>4.8400000000000016</c:v>
                </c:pt>
                <c:pt idx="6">
                  <c:v>5.4100000000000028</c:v>
                </c:pt>
                <c:pt idx="7">
                  <c:v>5.7599999999999962</c:v>
                </c:pt>
                <c:pt idx="8">
                  <c:v>6.1600000000000055</c:v>
                </c:pt>
                <c:pt idx="9">
                  <c:v>6.1100000000000012</c:v>
                </c:pt>
                <c:pt idx="10">
                  <c:v>6.3099999999999943</c:v>
                </c:pt>
              </c:numCache>
            </c:numRef>
          </c:val>
          <c:extLst>
            <c:ext xmlns:c16="http://schemas.microsoft.com/office/drawing/2014/chart" uri="{C3380CC4-5D6E-409C-BE32-E72D297353CC}">
              <c16:uniqueId val="{0000000F-5ADE-4498-9FCA-099FA2231400}"/>
            </c:ext>
          </c:extLst>
        </c:ser>
        <c:dLbls>
          <c:showLegendKey val="0"/>
          <c:showVal val="0"/>
          <c:showCatName val="0"/>
          <c:showSerName val="0"/>
          <c:showPercent val="0"/>
          <c:showBubbleSize val="0"/>
        </c:dLbls>
        <c:gapWidth val="219"/>
        <c:overlap val="100"/>
        <c:axId val="1996509871"/>
        <c:axId val="616292735"/>
      </c:barChart>
      <c:lineChart>
        <c:grouping val="standard"/>
        <c:varyColors val="0"/>
        <c:ser>
          <c:idx val="5"/>
          <c:order val="5"/>
          <c:tx>
            <c:strRef>
              <c:f>Sheet1!$A$12</c:f>
              <c:strCache>
                <c:ptCount val="1"/>
                <c:pt idx="0">
                  <c:v>YoY Growth</c:v>
                </c:pt>
              </c:strCache>
            </c:strRef>
          </c:tx>
          <c:spPr>
            <a:ln w="28575" cap="rnd">
              <a:solidFill>
                <a:schemeClr val="accent6"/>
              </a:solidFill>
              <a:round/>
            </a:ln>
            <a:effectLst/>
          </c:spPr>
          <c:marker>
            <c:symbol val="none"/>
          </c:marker>
          <c:cat>
            <c:strRef>
              <c:f>Sheet1!$B$5:$L$5</c:f>
              <c:strCache>
                <c:ptCount val="11"/>
                <c:pt idx="0">
                  <c:v>2009</c:v>
                </c:pt>
                <c:pt idx="1">
                  <c:v>2010</c:v>
                </c:pt>
                <c:pt idx="2">
                  <c:v>2011</c:v>
                </c:pt>
                <c:pt idx="3">
                  <c:v>2012</c:v>
                </c:pt>
                <c:pt idx="4">
                  <c:v>2013</c:v>
                </c:pt>
                <c:pt idx="5">
                  <c:v>2014</c:v>
                </c:pt>
                <c:pt idx="6">
                  <c:v>2015</c:v>
                </c:pt>
                <c:pt idx="7">
                  <c:v>2016</c:v>
                </c:pt>
                <c:pt idx="8">
                  <c:v>2017</c:v>
                </c:pt>
                <c:pt idx="9">
                  <c:v>2018</c:v>
                </c:pt>
                <c:pt idx="10">
                  <c:v>2019 Est.</c:v>
                </c:pt>
              </c:strCache>
            </c:strRef>
          </c:cat>
          <c:val>
            <c:numRef>
              <c:f>Sheet1!$B$12:$L$12</c:f>
              <c:numCache>
                <c:formatCode>0.00%</c:formatCode>
                <c:ptCount val="11"/>
                <c:pt idx="1">
                  <c:v>6.1937184274104995E-2</c:v>
                </c:pt>
                <c:pt idx="2">
                  <c:v>5.3981385729058973E-2</c:v>
                </c:pt>
                <c:pt idx="3">
                  <c:v>4.6507064364207151E-2</c:v>
                </c:pt>
                <c:pt idx="4">
                  <c:v>4.48153009563097E-2</c:v>
                </c:pt>
                <c:pt idx="5">
                  <c:v>4.1636755204594422E-2</c:v>
                </c:pt>
                <c:pt idx="6">
                  <c:v>3.8594073053066946E-2</c:v>
                </c:pt>
                <c:pt idx="7">
                  <c:v>0.10733244857332447</c:v>
                </c:pt>
                <c:pt idx="8">
                  <c:v>4.134831460674171E-2</c:v>
                </c:pt>
                <c:pt idx="9">
                  <c:v>4.3878578621781017E-2</c:v>
                </c:pt>
                <c:pt idx="10">
                  <c:v>3.8864388092612945E-2</c:v>
                </c:pt>
              </c:numCache>
            </c:numRef>
          </c:val>
          <c:smooth val="0"/>
          <c:extLst>
            <c:ext xmlns:c16="http://schemas.microsoft.com/office/drawing/2014/chart" uri="{C3380CC4-5D6E-409C-BE32-E72D297353CC}">
              <c16:uniqueId val="{00000010-5ADE-4498-9FCA-099FA2231400}"/>
            </c:ext>
          </c:extLst>
        </c:ser>
        <c:dLbls>
          <c:showLegendKey val="0"/>
          <c:showVal val="0"/>
          <c:showCatName val="0"/>
          <c:showSerName val="0"/>
          <c:showPercent val="0"/>
          <c:showBubbleSize val="0"/>
        </c:dLbls>
        <c:marker val="1"/>
        <c:smooth val="0"/>
        <c:axId val="1994477407"/>
        <c:axId val="1355178511"/>
      </c:lineChart>
      <c:catAx>
        <c:axId val="1996509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292735"/>
        <c:crosses val="autoZero"/>
        <c:auto val="1"/>
        <c:lblAlgn val="ctr"/>
        <c:lblOffset val="100"/>
        <c:noMultiLvlLbl val="0"/>
      </c:catAx>
      <c:valAx>
        <c:axId val="616292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6509871"/>
        <c:crosses val="autoZero"/>
        <c:crossBetween val="between"/>
      </c:valAx>
      <c:valAx>
        <c:axId val="135517851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4477407"/>
        <c:crosses val="max"/>
        <c:crossBetween val="between"/>
      </c:valAx>
      <c:catAx>
        <c:axId val="1994477407"/>
        <c:scaling>
          <c:orientation val="minMax"/>
        </c:scaling>
        <c:delete val="1"/>
        <c:axPos val="b"/>
        <c:numFmt formatCode="General" sourceLinked="1"/>
        <c:majorTickMark val="out"/>
        <c:minorTickMark val="none"/>
        <c:tickLblPos val="nextTo"/>
        <c:crossAx val="135517851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178E9C-F106-433C-8431-0DAE19E0720E}" type="doc">
      <dgm:prSet loTypeId="urn:microsoft.com/office/officeart/2005/8/layout/bList2" loCatId="list" qsTypeId="urn:microsoft.com/office/officeart/2005/8/quickstyle/simple1" qsCatId="simple" csTypeId="urn:microsoft.com/office/officeart/2005/8/colors/accent1_2" csCatId="accent1" phldr="1"/>
      <dgm:spPr/>
    </dgm:pt>
    <dgm:pt modelId="{3BDACE4A-FF95-4C12-8D77-8C47138CD6A5}">
      <dgm:prSet phldrT="[文本]"/>
      <dgm:spPr/>
      <dgm:t>
        <a:bodyPr/>
        <a:lstStyle/>
        <a:p>
          <a:r>
            <a:rPr lang="en-US" altLang="zh-CN" dirty="0"/>
            <a:t>Goal</a:t>
          </a:r>
          <a:endParaRPr lang="zh-CN" altLang="en-US" dirty="0"/>
        </a:p>
      </dgm:t>
    </dgm:pt>
    <dgm:pt modelId="{8E1DE409-D64B-4634-948E-C8FBA297DD92}" type="parTrans" cxnId="{BC538032-95D9-4DFF-AFBD-24D1B5012A67}">
      <dgm:prSet/>
      <dgm:spPr/>
      <dgm:t>
        <a:bodyPr/>
        <a:lstStyle/>
        <a:p>
          <a:endParaRPr lang="zh-CN" altLang="en-US"/>
        </a:p>
      </dgm:t>
    </dgm:pt>
    <dgm:pt modelId="{F4A4580F-F4CA-459D-BEE1-5CC9295C32D6}" type="sibTrans" cxnId="{BC538032-95D9-4DFF-AFBD-24D1B5012A67}">
      <dgm:prSet/>
      <dgm:spPr/>
      <dgm:t>
        <a:bodyPr/>
        <a:lstStyle/>
        <a:p>
          <a:endParaRPr lang="zh-CN" altLang="en-US"/>
        </a:p>
      </dgm:t>
    </dgm:pt>
    <dgm:pt modelId="{18DD3B70-9B32-4553-BFFE-5AB1439E33DD}">
      <dgm:prSet phldrT="[文本]"/>
      <dgm:spPr/>
      <dgm:t>
        <a:bodyPr/>
        <a:lstStyle/>
        <a:p>
          <a:r>
            <a:rPr lang="en-US" altLang="zh-CN" dirty="0"/>
            <a:t>Data Source</a:t>
          </a:r>
          <a:endParaRPr lang="zh-CN" altLang="en-US" dirty="0"/>
        </a:p>
      </dgm:t>
    </dgm:pt>
    <dgm:pt modelId="{C5C8098E-7B49-4495-8C74-0E4CD78348F8}" type="parTrans" cxnId="{6B49217B-B8BC-46C5-B812-296884ED77FC}">
      <dgm:prSet/>
      <dgm:spPr/>
      <dgm:t>
        <a:bodyPr/>
        <a:lstStyle/>
        <a:p>
          <a:endParaRPr lang="zh-CN" altLang="en-US"/>
        </a:p>
      </dgm:t>
    </dgm:pt>
    <dgm:pt modelId="{866B6FDF-3AE1-4CF9-B96E-C5DFFCA35EC2}" type="sibTrans" cxnId="{6B49217B-B8BC-46C5-B812-296884ED77FC}">
      <dgm:prSet/>
      <dgm:spPr/>
      <dgm:t>
        <a:bodyPr/>
        <a:lstStyle/>
        <a:p>
          <a:endParaRPr lang="zh-CN" altLang="en-US"/>
        </a:p>
      </dgm:t>
    </dgm:pt>
    <dgm:pt modelId="{01E06132-D583-49FD-9D5F-AFF0BF3DF670}">
      <dgm:prSet phldrT="[文本]"/>
      <dgm:spPr/>
      <dgm:t>
        <a:bodyPr/>
        <a:lstStyle/>
        <a:p>
          <a:r>
            <a:rPr lang="en-US" altLang="zh-CN" dirty="0"/>
            <a:t>Target users</a:t>
          </a:r>
          <a:endParaRPr lang="zh-CN" altLang="en-US" dirty="0"/>
        </a:p>
      </dgm:t>
    </dgm:pt>
    <dgm:pt modelId="{83B40F9B-C4FA-4F37-ADDF-9E428BE679BC}" type="parTrans" cxnId="{524E24A2-47AA-4304-BD70-01A11B5DC29B}">
      <dgm:prSet/>
      <dgm:spPr/>
      <dgm:t>
        <a:bodyPr/>
        <a:lstStyle/>
        <a:p>
          <a:endParaRPr lang="zh-CN" altLang="en-US"/>
        </a:p>
      </dgm:t>
    </dgm:pt>
    <dgm:pt modelId="{385C33FE-B606-4147-B755-13CCAC079498}" type="sibTrans" cxnId="{524E24A2-47AA-4304-BD70-01A11B5DC29B}">
      <dgm:prSet/>
      <dgm:spPr/>
      <dgm:t>
        <a:bodyPr/>
        <a:lstStyle/>
        <a:p>
          <a:endParaRPr lang="zh-CN" altLang="en-US"/>
        </a:p>
      </dgm:t>
    </dgm:pt>
    <dgm:pt modelId="{14E0D29B-DD30-4217-B48F-0E2FC1A030B7}" type="pres">
      <dgm:prSet presAssocID="{9C178E9C-F106-433C-8431-0DAE19E0720E}" presName="diagram" presStyleCnt="0">
        <dgm:presLayoutVars>
          <dgm:dir/>
          <dgm:animLvl val="lvl"/>
          <dgm:resizeHandles val="exact"/>
        </dgm:presLayoutVars>
      </dgm:prSet>
      <dgm:spPr/>
    </dgm:pt>
    <dgm:pt modelId="{F3A96AEE-3F26-405B-9B54-C851C010F950}" type="pres">
      <dgm:prSet presAssocID="{3BDACE4A-FF95-4C12-8D77-8C47138CD6A5}" presName="compNode" presStyleCnt="0"/>
      <dgm:spPr/>
    </dgm:pt>
    <dgm:pt modelId="{F1E1E6BC-E0FD-4E23-B272-C0F88F68B830}" type="pres">
      <dgm:prSet presAssocID="{3BDACE4A-FF95-4C12-8D77-8C47138CD6A5}" presName="childRect" presStyleLbl="bgAcc1" presStyleIdx="0" presStyleCnt="3">
        <dgm:presLayoutVars>
          <dgm:bulletEnabled val="1"/>
        </dgm:presLayoutVars>
      </dgm:prSet>
      <dgm:spPr/>
    </dgm:pt>
    <dgm:pt modelId="{747A4077-B01E-40AE-88F9-25942D91F5B2}" type="pres">
      <dgm:prSet presAssocID="{3BDACE4A-FF95-4C12-8D77-8C47138CD6A5}" presName="parentText" presStyleLbl="node1" presStyleIdx="0" presStyleCnt="0">
        <dgm:presLayoutVars>
          <dgm:chMax val="0"/>
          <dgm:bulletEnabled val="1"/>
        </dgm:presLayoutVars>
      </dgm:prSet>
      <dgm:spPr/>
    </dgm:pt>
    <dgm:pt modelId="{2F1BFA57-853D-4D3A-9B67-51778133C856}" type="pres">
      <dgm:prSet presAssocID="{3BDACE4A-FF95-4C12-8D77-8C47138CD6A5}" presName="parentRect" presStyleLbl="alignNode1" presStyleIdx="0" presStyleCnt="3"/>
      <dgm:spPr/>
    </dgm:pt>
    <dgm:pt modelId="{D1BB8A8F-E25B-4AB3-B377-39E753E4AD53}" type="pres">
      <dgm:prSet presAssocID="{3BDACE4A-FF95-4C12-8D77-8C47138CD6A5}" presName="adorn" presStyleLbl="fgAccFollowNode1" presStyleIdx="0" presStyleCnt="3" custLinFactNeighborX="-18972" custLinFactNeighborY="-851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方向"/>
        </a:ext>
      </dgm:extLst>
    </dgm:pt>
    <dgm:pt modelId="{CEBA49BA-B97B-41D8-9211-C987ABD80EFF}" type="pres">
      <dgm:prSet presAssocID="{F4A4580F-F4CA-459D-BEE1-5CC9295C32D6}" presName="sibTrans" presStyleLbl="sibTrans2D1" presStyleIdx="0" presStyleCnt="0"/>
      <dgm:spPr/>
    </dgm:pt>
    <dgm:pt modelId="{F2F8A357-99C3-4B0C-A34E-29B39E7A0A22}" type="pres">
      <dgm:prSet presAssocID="{18DD3B70-9B32-4553-BFFE-5AB1439E33DD}" presName="compNode" presStyleCnt="0"/>
      <dgm:spPr/>
    </dgm:pt>
    <dgm:pt modelId="{AA868447-D8F2-47E9-90FB-24B10010F279}" type="pres">
      <dgm:prSet presAssocID="{18DD3B70-9B32-4553-BFFE-5AB1439E33DD}" presName="childRect" presStyleLbl="bgAcc1" presStyleIdx="1" presStyleCnt="3">
        <dgm:presLayoutVars>
          <dgm:bulletEnabled val="1"/>
        </dgm:presLayoutVars>
      </dgm:prSet>
      <dgm:spPr/>
    </dgm:pt>
    <dgm:pt modelId="{0BE5CB39-E67E-473E-A2BA-597D702DD4E3}" type="pres">
      <dgm:prSet presAssocID="{18DD3B70-9B32-4553-BFFE-5AB1439E33DD}" presName="parentText" presStyleLbl="node1" presStyleIdx="0" presStyleCnt="0">
        <dgm:presLayoutVars>
          <dgm:chMax val="0"/>
          <dgm:bulletEnabled val="1"/>
        </dgm:presLayoutVars>
      </dgm:prSet>
      <dgm:spPr/>
    </dgm:pt>
    <dgm:pt modelId="{B3A0BBC5-F505-47D6-B1EE-462C8964070D}" type="pres">
      <dgm:prSet presAssocID="{18DD3B70-9B32-4553-BFFE-5AB1439E33DD}" presName="parentRect" presStyleLbl="alignNode1" presStyleIdx="1" presStyleCnt="3"/>
      <dgm:spPr/>
    </dgm:pt>
    <dgm:pt modelId="{4B3C2FF5-711D-4EE1-B890-A2294C8B9047}" type="pres">
      <dgm:prSet presAssocID="{18DD3B70-9B32-4553-BFFE-5AB1439E33DD}" presName="adorn" presStyleLbl="fgAccFollowNode1" presStyleIdx="1" presStyleCnt="3" custLinFactNeighborX="-22956" custLinFactNeighborY="-1122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条形图"/>
        </a:ext>
      </dgm:extLst>
    </dgm:pt>
    <dgm:pt modelId="{E03220F1-2E0B-4514-ACC1-913EDD686F7F}" type="pres">
      <dgm:prSet presAssocID="{866B6FDF-3AE1-4CF9-B96E-C5DFFCA35EC2}" presName="sibTrans" presStyleLbl="sibTrans2D1" presStyleIdx="0" presStyleCnt="0"/>
      <dgm:spPr/>
    </dgm:pt>
    <dgm:pt modelId="{5C546543-AE8C-4333-8705-9169024A8899}" type="pres">
      <dgm:prSet presAssocID="{01E06132-D583-49FD-9D5F-AFF0BF3DF670}" presName="compNode" presStyleCnt="0"/>
      <dgm:spPr/>
    </dgm:pt>
    <dgm:pt modelId="{1FB1170C-95FB-4D21-8208-4BFB1F42B793}" type="pres">
      <dgm:prSet presAssocID="{01E06132-D583-49FD-9D5F-AFF0BF3DF670}" presName="childRect" presStyleLbl="bgAcc1" presStyleIdx="2" presStyleCnt="3" custScaleX="300278" custScaleY="131342" custLinFactNeighborX="-3447" custLinFactNeighborY="-1165">
        <dgm:presLayoutVars>
          <dgm:bulletEnabled val="1"/>
        </dgm:presLayoutVars>
      </dgm:prSet>
      <dgm:spPr/>
    </dgm:pt>
    <dgm:pt modelId="{5A0C1BC4-12F0-4BC7-B918-B5D285D5D0A4}" type="pres">
      <dgm:prSet presAssocID="{01E06132-D583-49FD-9D5F-AFF0BF3DF670}" presName="parentText" presStyleLbl="node1" presStyleIdx="0" presStyleCnt="0">
        <dgm:presLayoutVars>
          <dgm:chMax val="0"/>
          <dgm:bulletEnabled val="1"/>
        </dgm:presLayoutVars>
      </dgm:prSet>
      <dgm:spPr/>
    </dgm:pt>
    <dgm:pt modelId="{9D75D9BE-916E-4331-93BA-54E74B89A75D}" type="pres">
      <dgm:prSet presAssocID="{01E06132-D583-49FD-9D5F-AFF0BF3DF670}" presName="parentRect" presStyleLbl="alignNode1" presStyleIdx="2" presStyleCnt="3" custScaleX="300745" custScaleY="95476" custLinFactNeighborX="-3214" custLinFactNeighborY="30416"/>
      <dgm:spPr/>
    </dgm:pt>
    <dgm:pt modelId="{71BEF55D-E038-42C4-B5DA-0C7A3F324373}" type="pres">
      <dgm:prSet presAssocID="{01E06132-D583-49FD-9D5F-AFF0BF3DF670}" presName="adorn" presStyleLbl="fgAccFollowNode1" presStyleIdx="2" presStyleCnt="3" custLinFactX="100000" custLinFactNeighborX="153660" custLinFactNeighborY="-1022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目标受众"/>
        </a:ext>
      </dgm:extLst>
    </dgm:pt>
  </dgm:ptLst>
  <dgm:cxnLst>
    <dgm:cxn modelId="{4EF4780C-83DB-4E9B-B1EA-A5D697E7EFF4}" type="presOf" srcId="{9C178E9C-F106-433C-8431-0DAE19E0720E}" destId="{14E0D29B-DD30-4217-B48F-0E2FC1A030B7}" srcOrd="0" destOrd="0" presId="urn:microsoft.com/office/officeart/2005/8/layout/bList2"/>
    <dgm:cxn modelId="{BC538032-95D9-4DFF-AFBD-24D1B5012A67}" srcId="{9C178E9C-F106-433C-8431-0DAE19E0720E}" destId="{3BDACE4A-FF95-4C12-8D77-8C47138CD6A5}" srcOrd="0" destOrd="0" parTransId="{8E1DE409-D64B-4634-948E-C8FBA297DD92}" sibTransId="{F4A4580F-F4CA-459D-BEE1-5CC9295C32D6}"/>
    <dgm:cxn modelId="{B3EE745D-38C4-4DD1-AF66-CD8BC3A09451}" type="presOf" srcId="{01E06132-D583-49FD-9D5F-AFF0BF3DF670}" destId="{5A0C1BC4-12F0-4BC7-B918-B5D285D5D0A4}" srcOrd="0" destOrd="0" presId="urn:microsoft.com/office/officeart/2005/8/layout/bList2"/>
    <dgm:cxn modelId="{79B5E85E-2149-47C6-A628-D79E52836A78}" type="presOf" srcId="{866B6FDF-3AE1-4CF9-B96E-C5DFFCA35EC2}" destId="{E03220F1-2E0B-4514-ACC1-913EDD686F7F}" srcOrd="0" destOrd="0" presId="urn:microsoft.com/office/officeart/2005/8/layout/bList2"/>
    <dgm:cxn modelId="{DDA6AC77-50D6-49C2-8144-F619C93D1515}" type="presOf" srcId="{18DD3B70-9B32-4553-BFFE-5AB1439E33DD}" destId="{0BE5CB39-E67E-473E-A2BA-597D702DD4E3}" srcOrd="0" destOrd="0" presId="urn:microsoft.com/office/officeart/2005/8/layout/bList2"/>
    <dgm:cxn modelId="{6B49217B-B8BC-46C5-B812-296884ED77FC}" srcId="{9C178E9C-F106-433C-8431-0DAE19E0720E}" destId="{18DD3B70-9B32-4553-BFFE-5AB1439E33DD}" srcOrd="1" destOrd="0" parTransId="{C5C8098E-7B49-4495-8C74-0E4CD78348F8}" sibTransId="{866B6FDF-3AE1-4CF9-B96E-C5DFFCA35EC2}"/>
    <dgm:cxn modelId="{B1C4D790-3395-4E6A-A06B-4C79B63FF363}" type="presOf" srcId="{3BDACE4A-FF95-4C12-8D77-8C47138CD6A5}" destId="{747A4077-B01E-40AE-88F9-25942D91F5B2}" srcOrd="0" destOrd="0" presId="urn:microsoft.com/office/officeart/2005/8/layout/bList2"/>
    <dgm:cxn modelId="{524E24A2-47AA-4304-BD70-01A11B5DC29B}" srcId="{9C178E9C-F106-433C-8431-0DAE19E0720E}" destId="{01E06132-D583-49FD-9D5F-AFF0BF3DF670}" srcOrd="2" destOrd="0" parTransId="{83B40F9B-C4FA-4F37-ADDF-9E428BE679BC}" sibTransId="{385C33FE-B606-4147-B755-13CCAC079498}"/>
    <dgm:cxn modelId="{AF3B00AB-94DA-43E9-A515-F62A84F06BFB}" type="presOf" srcId="{3BDACE4A-FF95-4C12-8D77-8C47138CD6A5}" destId="{2F1BFA57-853D-4D3A-9B67-51778133C856}" srcOrd="1" destOrd="0" presId="urn:microsoft.com/office/officeart/2005/8/layout/bList2"/>
    <dgm:cxn modelId="{3DAF3EBE-5CD4-4000-8D4B-8C83BE576E89}" type="presOf" srcId="{01E06132-D583-49FD-9D5F-AFF0BF3DF670}" destId="{9D75D9BE-916E-4331-93BA-54E74B89A75D}" srcOrd="1" destOrd="0" presId="urn:microsoft.com/office/officeart/2005/8/layout/bList2"/>
    <dgm:cxn modelId="{8D3CB2BE-ACF9-42CA-AF8D-259752F4FCBA}" type="presOf" srcId="{18DD3B70-9B32-4553-BFFE-5AB1439E33DD}" destId="{B3A0BBC5-F505-47D6-B1EE-462C8964070D}" srcOrd="1" destOrd="0" presId="urn:microsoft.com/office/officeart/2005/8/layout/bList2"/>
    <dgm:cxn modelId="{B5A6A0D8-DF5B-4DE7-A3AB-697B1BFE467D}" type="presOf" srcId="{F4A4580F-F4CA-459D-BEE1-5CC9295C32D6}" destId="{CEBA49BA-B97B-41D8-9211-C987ABD80EFF}" srcOrd="0" destOrd="0" presId="urn:microsoft.com/office/officeart/2005/8/layout/bList2"/>
    <dgm:cxn modelId="{2751D1E7-0538-4AD5-AC3B-54CA2C14EA63}" type="presParOf" srcId="{14E0D29B-DD30-4217-B48F-0E2FC1A030B7}" destId="{F3A96AEE-3F26-405B-9B54-C851C010F950}" srcOrd="0" destOrd="0" presId="urn:microsoft.com/office/officeart/2005/8/layout/bList2"/>
    <dgm:cxn modelId="{DE903850-BCB4-489A-95F0-2F733C3AB464}" type="presParOf" srcId="{F3A96AEE-3F26-405B-9B54-C851C010F950}" destId="{F1E1E6BC-E0FD-4E23-B272-C0F88F68B830}" srcOrd="0" destOrd="0" presId="urn:microsoft.com/office/officeart/2005/8/layout/bList2"/>
    <dgm:cxn modelId="{37BB6226-45DD-4596-8DCF-ECB4B3AF7ADD}" type="presParOf" srcId="{F3A96AEE-3F26-405B-9B54-C851C010F950}" destId="{747A4077-B01E-40AE-88F9-25942D91F5B2}" srcOrd="1" destOrd="0" presId="urn:microsoft.com/office/officeart/2005/8/layout/bList2"/>
    <dgm:cxn modelId="{62299FB0-B5F6-4381-A3B2-F7E8C2FCDF21}" type="presParOf" srcId="{F3A96AEE-3F26-405B-9B54-C851C010F950}" destId="{2F1BFA57-853D-4D3A-9B67-51778133C856}" srcOrd="2" destOrd="0" presId="urn:microsoft.com/office/officeart/2005/8/layout/bList2"/>
    <dgm:cxn modelId="{9F10A04B-39CD-4777-A989-1A134993B225}" type="presParOf" srcId="{F3A96AEE-3F26-405B-9B54-C851C010F950}" destId="{D1BB8A8F-E25B-4AB3-B377-39E753E4AD53}" srcOrd="3" destOrd="0" presId="urn:microsoft.com/office/officeart/2005/8/layout/bList2"/>
    <dgm:cxn modelId="{5343E14D-8E20-4BB7-A0FE-19FEC8C383A5}" type="presParOf" srcId="{14E0D29B-DD30-4217-B48F-0E2FC1A030B7}" destId="{CEBA49BA-B97B-41D8-9211-C987ABD80EFF}" srcOrd="1" destOrd="0" presId="urn:microsoft.com/office/officeart/2005/8/layout/bList2"/>
    <dgm:cxn modelId="{AEBC31E9-55B6-4C6F-BA2D-78DA21468F3E}" type="presParOf" srcId="{14E0D29B-DD30-4217-B48F-0E2FC1A030B7}" destId="{F2F8A357-99C3-4B0C-A34E-29B39E7A0A22}" srcOrd="2" destOrd="0" presId="urn:microsoft.com/office/officeart/2005/8/layout/bList2"/>
    <dgm:cxn modelId="{89567B4E-38E5-4ED3-9E91-B733A8CBCCF0}" type="presParOf" srcId="{F2F8A357-99C3-4B0C-A34E-29B39E7A0A22}" destId="{AA868447-D8F2-47E9-90FB-24B10010F279}" srcOrd="0" destOrd="0" presId="urn:microsoft.com/office/officeart/2005/8/layout/bList2"/>
    <dgm:cxn modelId="{2D4E8287-E56C-4B44-BFA2-E7FAB8E08AE9}" type="presParOf" srcId="{F2F8A357-99C3-4B0C-A34E-29B39E7A0A22}" destId="{0BE5CB39-E67E-473E-A2BA-597D702DD4E3}" srcOrd="1" destOrd="0" presId="urn:microsoft.com/office/officeart/2005/8/layout/bList2"/>
    <dgm:cxn modelId="{9495A8FA-BD8E-41C1-A400-77A5C3E95A35}" type="presParOf" srcId="{F2F8A357-99C3-4B0C-A34E-29B39E7A0A22}" destId="{B3A0BBC5-F505-47D6-B1EE-462C8964070D}" srcOrd="2" destOrd="0" presId="urn:microsoft.com/office/officeart/2005/8/layout/bList2"/>
    <dgm:cxn modelId="{86434B9A-028A-440C-9CE1-B2D4E080F633}" type="presParOf" srcId="{F2F8A357-99C3-4B0C-A34E-29B39E7A0A22}" destId="{4B3C2FF5-711D-4EE1-B890-A2294C8B9047}" srcOrd="3" destOrd="0" presId="urn:microsoft.com/office/officeart/2005/8/layout/bList2"/>
    <dgm:cxn modelId="{2FE91606-0E39-40B1-A826-5C867DB9655B}" type="presParOf" srcId="{14E0D29B-DD30-4217-B48F-0E2FC1A030B7}" destId="{E03220F1-2E0B-4514-ACC1-913EDD686F7F}" srcOrd="3" destOrd="0" presId="urn:microsoft.com/office/officeart/2005/8/layout/bList2"/>
    <dgm:cxn modelId="{A626E14A-F885-4FF1-8595-74903C69ECF8}" type="presParOf" srcId="{14E0D29B-DD30-4217-B48F-0E2FC1A030B7}" destId="{5C546543-AE8C-4333-8705-9169024A8899}" srcOrd="4" destOrd="0" presId="urn:microsoft.com/office/officeart/2005/8/layout/bList2"/>
    <dgm:cxn modelId="{AFD1C9DD-1BDA-4B24-9E71-DD461FEC3670}" type="presParOf" srcId="{5C546543-AE8C-4333-8705-9169024A8899}" destId="{1FB1170C-95FB-4D21-8208-4BFB1F42B793}" srcOrd="0" destOrd="0" presId="urn:microsoft.com/office/officeart/2005/8/layout/bList2"/>
    <dgm:cxn modelId="{B654720F-8655-41F6-819E-B82FC5D6FCCA}" type="presParOf" srcId="{5C546543-AE8C-4333-8705-9169024A8899}" destId="{5A0C1BC4-12F0-4BC7-B918-B5D285D5D0A4}" srcOrd="1" destOrd="0" presId="urn:microsoft.com/office/officeart/2005/8/layout/bList2"/>
    <dgm:cxn modelId="{64965716-C88A-45EB-841B-3D2DAC9B4696}" type="presParOf" srcId="{5C546543-AE8C-4333-8705-9169024A8899}" destId="{9D75D9BE-916E-4331-93BA-54E74B89A75D}" srcOrd="2" destOrd="0" presId="urn:microsoft.com/office/officeart/2005/8/layout/bList2"/>
    <dgm:cxn modelId="{EDD27910-71B9-46C6-8647-2D63E40A4181}" type="presParOf" srcId="{5C546543-AE8C-4333-8705-9169024A8899}" destId="{71BEF55D-E038-42C4-B5DA-0C7A3F324373}"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E215E8-70E4-4435-BD05-4CBAA04DAAB4}"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514B7CAE-94BA-40BC-A5AA-6DD408B1480E}">
      <dgm:prSet phldrT="[文本]"/>
      <dgm:spPr/>
      <dgm:t>
        <a:bodyPr/>
        <a:lstStyle/>
        <a:p>
          <a:r>
            <a:rPr lang="en-US" altLang="zh-CN" dirty="0"/>
            <a:t>For </a:t>
          </a:r>
        </a:p>
        <a:p>
          <a:r>
            <a:rPr lang="en-US" altLang="zh-CN" dirty="0"/>
            <a:t>dog owners </a:t>
          </a:r>
          <a:endParaRPr lang="zh-CN" altLang="en-US" dirty="0"/>
        </a:p>
      </dgm:t>
    </dgm:pt>
    <dgm:pt modelId="{C1603737-6A3B-49B0-B4F9-F09C25B97787}" type="parTrans" cxnId="{956DCD7B-74EC-4594-A48B-B0456D269360}">
      <dgm:prSet/>
      <dgm:spPr/>
      <dgm:t>
        <a:bodyPr/>
        <a:lstStyle/>
        <a:p>
          <a:endParaRPr lang="zh-CN" altLang="en-US"/>
        </a:p>
      </dgm:t>
    </dgm:pt>
    <dgm:pt modelId="{73054073-F4DE-4DBA-8032-EA1631B21FDC}" type="sibTrans" cxnId="{956DCD7B-74EC-4594-A48B-B0456D269360}">
      <dgm:prSet/>
      <dgm:spPr/>
      <dgm:t>
        <a:bodyPr/>
        <a:lstStyle/>
        <a:p>
          <a:endParaRPr lang="zh-CN" altLang="en-US"/>
        </a:p>
      </dgm:t>
    </dgm:pt>
    <dgm:pt modelId="{A415A161-077F-4F80-B5A6-6D44B4E3DEE1}">
      <dgm:prSet phldrT="[文本]"/>
      <dgm:spPr/>
      <dgm:t>
        <a:bodyPr/>
        <a:lstStyle/>
        <a:p>
          <a:r>
            <a:rPr lang="en-US" altLang="zh-CN" dirty="0"/>
            <a:t>choose the best neighborhoods for their dogs</a:t>
          </a:r>
          <a:endParaRPr lang="zh-CN" altLang="en-US" dirty="0"/>
        </a:p>
      </dgm:t>
    </dgm:pt>
    <dgm:pt modelId="{5EC0038E-18DF-4C82-B3D6-091C1652C0E4}" type="parTrans" cxnId="{60325F76-F01C-4E8E-B9B1-B38EE60B0C8C}">
      <dgm:prSet/>
      <dgm:spPr/>
      <dgm:t>
        <a:bodyPr/>
        <a:lstStyle/>
        <a:p>
          <a:endParaRPr lang="zh-CN" altLang="en-US"/>
        </a:p>
      </dgm:t>
    </dgm:pt>
    <dgm:pt modelId="{F41E8950-0348-47B8-9A9A-35E5245959C2}" type="sibTrans" cxnId="{60325F76-F01C-4E8E-B9B1-B38EE60B0C8C}">
      <dgm:prSet/>
      <dgm:spPr/>
      <dgm:t>
        <a:bodyPr/>
        <a:lstStyle/>
        <a:p>
          <a:endParaRPr lang="zh-CN" altLang="en-US"/>
        </a:p>
      </dgm:t>
    </dgm:pt>
    <dgm:pt modelId="{5E46D387-72BC-4017-B43B-E17766E9CFEC}">
      <dgm:prSet phldrT="[文本]"/>
      <dgm:spPr/>
      <dgm:t>
        <a:bodyPr/>
        <a:lstStyle/>
        <a:p>
          <a:r>
            <a:rPr lang="en-US" altLang="zh-CN" dirty="0"/>
            <a:t>recommend suitable breeds based on their address</a:t>
          </a:r>
          <a:endParaRPr lang="zh-CN" altLang="en-US" dirty="0"/>
        </a:p>
      </dgm:t>
    </dgm:pt>
    <dgm:pt modelId="{DED34ACA-1629-457B-9F93-D13D0ABCCF2E}" type="parTrans" cxnId="{4B944B0B-DD0C-4089-9C7F-A0E681F7F71C}">
      <dgm:prSet/>
      <dgm:spPr/>
      <dgm:t>
        <a:bodyPr/>
        <a:lstStyle/>
        <a:p>
          <a:endParaRPr lang="zh-CN" altLang="en-US"/>
        </a:p>
      </dgm:t>
    </dgm:pt>
    <dgm:pt modelId="{8EC272FE-3737-49E4-80F9-A41057FCB2F2}" type="sibTrans" cxnId="{4B944B0B-DD0C-4089-9C7F-A0E681F7F71C}">
      <dgm:prSet/>
      <dgm:spPr/>
      <dgm:t>
        <a:bodyPr/>
        <a:lstStyle/>
        <a:p>
          <a:endParaRPr lang="zh-CN" altLang="en-US"/>
        </a:p>
      </dgm:t>
    </dgm:pt>
    <dgm:pt modelId="{75067102-6885-4A40-80B8-324B5CE52649}">
      <dgm:prSet phldrT="[文本]"/>
      <dgm:spPr/>
      <dgm:t>
        <a:bodyPr/>
        <a:lstStyle/>
        <a:p>
          <a:r>
            <a:rPr lang="en-US" altLang="zh-CN" dirty="0"/>
            <a:t>F</a:t>
          </a:r>
          <a:r>
            <a:rPr lang="x-none" altLang="zh-CN"/>
            <a:t>or </a:t>
          </a:r>
          <a:r>
            <a:rPr lang="en-US" altLang="zh-CN" dirty="0"/>
            <a:t>Pet-care</a:t>
          </a:r>
          <a:r>
            <a:rPr lang="zh-CN" altLang="en-US" dirty="0"/>
            <a:t> </a:t>
          </a:r>
          <a:r>
            <a:rPr lang="en-US" altLang="zh-CN" dirty="0"/>
            <a:t>retailer</a:t>
          </a:r>
          <a:r>
            <a:rPr lang="zh-CN" altLang="en-US" dirty="0"/>
            <a:t> </a:t>
          </a:r>
        </a:p>
      </dgm:t>
    </dgm:pt>
    <dgm:pt modelId="{C1A604EE-0A3C-406D-878A-F719DFF3DAA0}" type="parTrans" cxnId="{1A8933EF-6EBF-4CD1-B46F-76CDB0189E4A}">
      <dgm:prSet/>
      <dgm:spPr/>
      <dgm:t>
        <a:bodyPr/>
        <a:lstStyle/>
        <a:p>
          <a:endParaRPr lang="zh-CN" altLang="en-US"/>
        </a:p>
      </dgm:t>
    </dgm:pt>
    <dgm:pt modelId="{CDED2F7A-7DEC-40D0-9E8A-816B6EAB8880}" type="sibTrans" cxnId="{1A8933EF-6EBF-4CD1-B46F-76CDB0189E4A}">
      <dgm:prSet/>
      <dgm:spPr/>
      <dgm:t>
        <a:bodyPr/>
        <a:lstStyle/>
        <a:p>
          <a:endParaRPr lang="zh-CN" altLang="en-US"/>
        </a:p>
      </dgm:t>
    </dgm:pt>
    <dgm:pt modelId="{CD534E58-3DBE-4461-96D6-BF42AA139943}">
      <dgm:prSet phldrT="[文本]"/>
      <dgm:spPr/>
      <dgm:t>
        <a:bodyPr/>
        <a:lstStyle/>
        <a:p>
          <a:r>
            <a:rPr lang="en-US" altLang="zh-CN" dirty="0"/>
            <a:t>choose the perfect store's </a:t>
          </a:r>
          <a:r>
            <a:rPr lang="x-none" altLang="zh-CN" dirty="0"/>
            <a:t>location</a:t>
          </a:r>
          <a:endParaRPr lang="zh-CN" altLang="en-US" dirty="0"/>
        </a:p>
      </dgm:t>
    </dgm:pt>
    <dgm:pt modelId="{2B6AFEE5-A931-4855-899E-ABE11E58BF7F}" type="parTrans" cxnId="{E8AAE783-C59C-4D19-92F2-05457C1E8942}">
      <dgm:prSet/>
      <dgm:spPr/>
      <dgm:t>
        <a:bodyPr/>
        <a:lstStyle/>
        <a:p>
          <a:endParaRPr lang="zh-CN" altLang="en-US"/>
        </a:p>
      </dgm:t>
    </dgm:pt>
    <dgm:pt modelId="{BD4D2BB3-502F-4C59-8971-6911277F11C2}" type="sibTrans" cxnId="{E8AAE783-C59C-4D19-92F2-05457C1E8942}">
      <dgm:prSet/>
      <dgm:spPr/>
      <dgm:t>
        <a:bodyPr/>
        <a:lstStyle/>
        <a:p>
          <a:endParaRPr lang="zh-CN" altLang="en-US"/>
        </a:p>
      </dgm:t>
    </dgm:pt>
    <dgm:pt modelId="{D36A337B-A59E-4F6B-BCB6-462EB7EFECCA}">
      <dgm:prSet phldrT="[文本]"/>
      <dgm:spPr/>
      <dgm:t>
        <a:bodyPr/>
        <a:lstStyle/>
        <a:p>
          <a:r>
            <a:rPr lang="en-US" altLang="zh-CN" dirty="0">
              <a:solidFill>
                <a:schemeClr val="tx1"/>
              </a:solidFill>
              <a:effectLst/>
              <a:latin typeface="+mn-lt"/>
              <a:ea typeface="+mn-ea"/>
              <a:cs typeface="+mn-cs"/>
            </a:rPr>
            <a:t>decide its store inventories and service offered</a:t>
          </a:r>
          <a:endParaRPr lang="zh-CN" altLang="en-US" dirty="0"/>
        </a:p>
      </dgm:t>
    </dgm:pt>
    <dgm:pt modelId="{E36E7023-D0FF-42CE-B7C2-D7269566695E}" type="parTrans" cxnId="{AFC0CF67-BCBA-4BD8-B45E-4FEF2094FF91}">
      <dgm:prSet/>
      <dgm:spPr/>
      <dgm:t>
        <a:bodyPr/>
        <a:lstStyle/>
        <a:p>
          <a:endParaRPr lang="zh-CN" altLang="en-US"/>
        </a:p>
      </dgm:t>
    </dgm:pt>
    <dgm:pt modelId="{1AC20D77-9556-4493-81AE-CC4CF645758A}" type="sibTrans" cxnId="{AFC0CF67-BCBA-4BD8-B45E-4FEF2094FF91}">
      <dgm:prSet/>
      <dgm:spPr/>
      <dgm:t>
        <a:bodyPr/>
        <a:lstStyle/>
        <a:p>
          <a:endParaRPr lang="zh-CN" altLang="en-US"/>
        </a:p>
      </dgm:t>
    </dgm:pt>
    <dgm:pt modelId="{65727FD9-8C90-4FA3-A6A7-10152FE53A89}" type="pres">
      <dgm:prSet presAssocID="{F5E215E8-70E4-4435-BD05-4CBAA04DAAB4}" presName="list" presStyleCnt="0">
        <dgm:presLayoutVars>
          <dgm:dir/>
          <dgm:animLvl val="lvl"/>
        </dgm:presLayoutVars>
      </dgm:prSet>
      <dgm:spPr/>
    </dgm:pt>
    <dgm:pt modelId="{F4771B5F-10DF-46AE-BD05-72AD967C55A6}" type="pres">
      <dgm:prSet presAssocID="{514B7CAE-94BA-40BC-A5AA-6DD408B1480E}" presName="posSpace" presStyleCnt="0"/>
      <dgm:spPr/>
    </dgm:pt>
    <dgm:pt modelId="{83490DF3-D478-4C2C-9D5A-3DBED3A2A103}" type="pres">
      <dgm:prSet presAssocID="{514B7CAE-94BA-40BC-A5AA-6DD408B1480E}" presName="vertFlow" presStyleCnt="0"/>
      <dgm:spPr/>
    </dgm:pt>
    <dgm:pt modelId="{049C3817-9617-4EC3-A163-BDAB76C7B4C4}" type="pres">
      <dgm:prSet presAssocID="{514B7CAE-94BA-40BC-A5AA-6DD408B1480E}" presName="topSpace" presStyleCnt="0"/>
      <dgm:spPr/>
    </dgm:pt>
    <dgm:pt modelId="{6D805584-9863-41D8-A443-9E1683B1C6FD}" type="pres">
      <dgm:prSet presAssocID="{514B7CAE-94BA-40BC-A5AA-6DD408B1480E}" presName="firstComp" presStyleCnt="0"/>
      <dgm:spPr/>
    </dgm:pt>
    <dgm:pt modelId="{4C5AD001-94BF-4710-8973-2E27C37F064E}" type="pres">
      <dgm:prSet presAssocID="{514B7CAE-94BA-40BC-A5AA-6DD408B1480E}" presName="firstChild" presStyleLbl="bgAccFollowNode1" presStyleIdx="0" presStyleCnt="4"/>
      <dgm:spPr/>
    </dgm:pt>
    <dgm:pt modelId="{5B79175A-326F-48C0-B2B2-1B59D6CA0B32}" type="pres">
      <dgm:prSet presAssocID="{514B7CAE-94BA-40BC-A5AA-6DD408B1480E}" presName="firstChildTx" presStyleLbl="bgAccFollowNode1" presStyleIdx="0" presStyleCnt="4">
        <dgm:presLayoutVars>
          <dgm:bulletEnabled val="1"/>
        </dgm:presLayoutVars>
      </dgm:prSet>
      <dgm:spPr/>
    </dgm:pt>
    <dgm:pt modelId="{53FF6934-066F-4405-9996-DD68E3A6A292}" type="pres">
      <dgm:prSet presAssocID="{5E46D387-72BC-4017-B43B-E17766E9CFEC}" presName="comp" presStyleCnt="0"/>
      <dgm:spPr/>
    </dgm:pt>
    <dgm:pt modelId="{11322051-1AD9-46DB-BD49-78EC5E1371D3}" type="pres">
      <dgm:prSet presAssocID="{5E46D387-72BC-4017-B43B-E17766E9CFEC}" presName="child" presStyleLbl="bgAccFollowNode1" presStyleIdx="1" presStyleCnt="4"/>
      <dgm:spPr/>
    </dgm:pt>
    <dgm:pt modelId="{C28D5F33-7CDE-4ADE-915A-64BD71A3F840}" type="pres">
      <dgm:prSet presAssocID="{5E46D387-72BC-4017-B43B-E17766E9CFEC}" presName="childTx" presStyleLbl="bgAccFollowNode1" presStyleIdx="1" presStyleCnt="4">
        <dgm:presLayoutVars>
          <dgm:bulletEnabled val="1"/>
        </dgm:presLayoutVars>
      </dgm:prSet>
      <dgm:spPr/>
    </dgm:pt>
    <dgm:pt modelId="{6EB2E6B0-E5EF-4584-95B0-993C86816E84}" type="pres">
      <dgm:prSet presAssocID="{514B7CAE-94BA-40BC-A5AA-6DD408B1480E}" presName="negSpace" presStyleCnt="0"/>
      <dgm:spPr/>
    </dgm:pt>
    <dgm:pt modelId="{8D20C9AB-9AD0-4A87-B79B-92EAEE0392E7}" type="pres">
      <dgm:prSet presAssocID="{514B7CAE-94BA-40BC-A5AA-6DD408B1480E}" presName="circle" presStyleLbl="node1" presStyleIdx="0" presStyleCnt="2"/>
      <dgm:spPr/>
    </dgm:pt>
    <dgm:pt modelId="{4718A1F5-D021-484C-B00D-6E722EE4E939}" type="pres">
      <dgm:prSet presAssocID="{73054073-F4DE-4DBA-8032-EA1631B21FDC}" presName="transSpace" presStyleCnt="0"/>
      <dgm:spPr/>
    </dgm:pt>
    <dgm:pt modelId="{4D842228-F167-4701-A272-BCA320227392}" type="pres">
      <dgm:prSet presAssocID="{75067102-6885-4A40-80B8-324B5CE52649}" presName="posSpace" presStyleCnt="0"/>
      <dgm:spPr/>
    </dgm:pt>
    <dgm:pt modelId="{08BACECF-B07B-44C9-867A-1C39306777EF}" type="pres">
      <dgm:prSet presAssocID="{75067102-6885-4A40-80B8-324B5CE52649}" presName="vertFlow" presStyleCnt="0"/>
      <dgm:spPr/>
    </dgm:pt>
    <dgm:pt modelId="{EC0ED74A-225A-4D24-A6BA-DFABF9B85ED9}" type="pres">
      <dgm:prSet presAssocID="{75067102-6885-4A40-80B8-324B5CE52649}" presName="topSpace" presStyleCnt="0"/>
      <dgm:spPr/>
    </dgm:pt>
    <dgm:pt modelId="{390F0479-9B5B-4F9D-BF63-914D37644D50}" type="pres">
      <dgm:prSet presAssocID="{75067102-6885-4A40-80B8-324B5CE52649}" presName="firstComp" presStyleCnt="0"/>
      <dgm:spPr/>
    </dgm:pt>
    <dgm:pt modelId="{EEEB17BB-7B05-4DE3-9A55-47C0E2D7356D}" type="pres">
      <dgm:prSet presAssocID="{75067102-6885-4A40-80B8-324B5CE52649}" presName="firstChild" presStyleLbl="bgAccFollowNode1" presStyleIdx="2" presStyleCnt="4"/>
      <dgm:spPr/>
    </dgm:pt>
    <dgm:pt modelId="{FDE35E24-C36E-4719-A720-6CD32E035DCA}" type="pres">
      <dgm:prSet presAssocID="{75067102-6885-4A40-80B8-324B5CE52649}" presName="firstChildTx" presStyleLbl="bgAccFollowNode1" presStyleIdx="2" presStyleCnt="4">
        <dgm:presLayoutVars>
          <dgm:bulletEnabled val="1"/>
        </dgm:presLayoutVars>
      </dgm:prSet>
      <dgm:spPr/>
    </dgm:pt>
    <dgm:pt modelId="{DC34E716-DBA5-4083-9088-1E8F1038298B}" type="pres">
      <dgm:prSet presAssocID="{D36A337B-A59E-4F6B-BCB6-462EB7EFECCA}" presName="comp" presStyleCnt="0"/>
      <dgm:spPr/>
    </dgm:pt>
    <dgm:pt modelId="{EE1D5FC1-DA5B-4E13-99E6-1EA275A0A9E3}" type="pres">
      <dgm:prSet presAssocID="{D36A337B-A59E-4F6B-BCB6-462EB7EFECCA}" presName="child" presStyleLbl="bgAccFollowNode1" presStyleIdx="3" presStyleCnt="4"/>
      <dgm:spPr/>
    </dgm:pt>
    <dgm:pt modelId="{A41C1ECB-5E6B-4711-B404-1D2B4D674FFA}" type="pres">
      <dgm:prSet presAssocID="{D36A337B-A59E-4F6B-BCB6-462EB7EFECCA}" presName="childTx" presStyleLbl="bgAccFollowNode1" presStyleIdx="3" presStyleCnt="4">
        <dgm:presLayoutVars>
          <dgm:bulletEnabled val="1"/>
        </dgm:presLayoutVars>
      </dgm:prSet>
      <dgm:spPr/>
    </dgm:pt>
    <dgm:pt modelId="{D7201B54-7E0E-4F39-91AF-D9542187B683}" type="pres">
      <dgm:prSet presAssocID="{75067102-6885-4A40-80B8-324B5CE52649}" presName="negSpace" presStyleCnt="0"/>
      <dgm:spPr/>
    </dgm:pt>
    <dgm:pt modelId="{0F64EA9D-6617-445E-A0CC-ECB5F98AFB5D}" type="pres">
      <dgm:prSet presAssocID="{75067102-6885-4A40-80B8-324B5CE52649}" presName="circle" presStyleLbl="node1" presStyleIdx="1" presStyleCnt="2"/>
      <dgm:spPr/>
    </dgm:pt>
  </dgm:ptLst>
  <dgm:cxnLst>
    <dgm:cxn modelId="{4B944B0B-DD0C-4089-9C7F-A0E681F7F71C}" srcId="{514B7CAE-94BA-40BC-A5AA-6DD408B1480E}" destId="{5E46D387-72BC-4017-B43B-E17766E9CFEC}" srcOrd="1" destOrd="0" parTransId="{DED34ACA-1629-457B-9F93-D13D0ABCCF2E}" sibTransId="{8EC272FE-3737-49E4-80F9-A41057FCB2F2}"/>
    <dgm:cxn modelId="{D219C117-6019-48D7-98A3-9F071A4E7DA3}" type="presOf" srcId="{A415A161-077F-4F80-B5A6-6D44B4E3DEE1}" destId="{4C5AD001-94BF-4710-8973-2E27C37F064E}" srcOrd="0" destOrd="0" presId="urn:microsoft.com/office/officeart/2005/8/layout/hList9"/>
    <dgm:cxn modelId="{132E961B-CCA1-49C3-9213-B47576C2F724}" type="presOf" srcId="{CD534E58-3DBE-4461-96D6-BF42AA139943}" destId="{EEEB17BB-7B05-4DE3-9A55-47C0E2D7356D}" srcOrd="0" destOrd="0" presId="urn:microsoft.com/office/officeart/2005/8/layout/hList9"/>
    <dgm:cxn modelId="{1BDEBB2B-9B12-4EF1-A3E3-EF7F62CCFD28}" type="presOf" srcId="{CD534E58-3DBE-4461-96D6-BF42AA139943}" destId="{FDE35E24-C36E-4719-A720-6CD32E035DCA}" srcOrd="1" destOrd="0" presId="urn:microsoft.com/office/officeart/2005/8/layout/hList9"/>
    <dgm:cxn modelId="{AFC0CF67-BCBA-4BD8-B45E-4FEF2094FF91}" srcId="{75067102-6885-4A40-80B8-324B5CE52649}" destId="{D36A337B-A59E-4F6B-BCB6-462EB7EFECCA}" srcOrd="1" destOrd="0" parTransId="{E36E7023-D0FF-42CE-B7C2-D7269566695E}" sibTransId="{1AC20D77-9556-4493-81AE-CC4CF645758A}"/>
    <dgm:cxn modelId="{97426D69-5524-43C8-9EF2-B3412D9C1653}" type="presOf" srcId="{5E46D387-72BC-4017-B43B-E17766E9CFEC}" destId="{11322051-1AD9-46DB-BD49-78EC5E1371D3}" srcOrd="0" destOrd="0" presId="urn:microsoft.com/office/officeart/2005/8/layout/hList9"/>
    <dgm:cxn modelId="{60325F76-F01C-4E8E-B9B1-B38EE60B0C8C}" srcId="{514B7CAE-94BA-40BC-A5AA-6DD408B1480E}" destId="{A415A161-077F-4F80-B5A6-6D44B4E3DEE1}" srcOrd="0" destOrd="0" parTransId="{5EC0038E-18DF-4C82-B3D6-091C1652C0E4}" sibTransId="{F41E8950-0348-47B8-9A9A-35E5245959C2}"/>
    <dgm:cxn modelId="{956DCD7B-74EC-4594-A48B-B0456D269360}" srcId="{F5E215E8-70E4-4435-BD05-4CBAA04DAAB4}" destId="{514B7CAE-94BA-40BC-A5AA-6DD408B1480E}" srcOrd="0" destOrd="0" parTransId="{C1603737-6A3B-49B0-B4F9-F09C25B97787}" sibTransId="{73054073-F4DE-4DBA-8032-EA1631B21FDC}"/>
    <dgm:cxn modelId="{D1E4C382-37FD-47B3-881A-BE80584DE7A4}" type="presOf" srcId="{75067102-6885-4A40-80B8-324B5CE52649}" destId="{0F64EA9D-6617-445E-A0CC-ECB5F98AFB5D}" srcOrd="0" destOrd="0" presId="urn:microsoft.com/office/officeart/2005/8/layout/hList9"/>
    <dgm:cxn modelId="{E8AAE783-C59C-4D19-92F2-05457C1E8942}" srcId="{75067102-6885-4A40-80B8-324B5CE52649}" destId="{CD534E58-3DBE-4461-96D6-BF42AA139943}" srcOrd="0" destOrd="0" parTransId="{2B6AFEE5-A931-4855-899E-ABE11E58BF7F}" sibTransId="{BD4D2BB3-502F-4C59-8971-6911277F11C2}"/>
    <dgm:cxn modelId="{95EAB494-94B8-4CEC-A1CA-CB0849EA9C15}" type="presOf" srcId="{D36A337B-A59E-4F6B-BCB6-462EB7EFECCA}" destId="{EE1D5FC1-DA5B-4E13-99E6-1EA275A0A9E3}" srcOrd="0" destOrd="0" presId="urn:microsoft.com/office/officeart/2005/8/layout/hList9"/>
    <dgm:cxn modelId="{3FEC599A-623F-4CBF-A77D-8B8375CE7826}" type="presOf" srcId="{514B7CAE-94BA-40BC-A5AA-6DD408B1480E}" destId="{8D20C9AB-9AD0-4A87-B79B-92EAEE0392E7}" srcOrd="0" destOrd="0" presId="urn:microsoft.com/office/officeart/2005/8/layout/hList9"/>
    <dgm:cxn modelId="{3EBCADB8-EEFB-401E-9DA0-5A39CBD092C2}" type="presOf" srcId="{5E46D387-72BC-4017-B43B-E17766E9CFEC}" destId="{C28D5F33-7CDE-4ADE-915A-64BD71A3F840}" srcOrd="1" destOrd="0" presId="urn:microsoft.com/office/officeart/2005/8/layout/hList9"/>
    <dgm:cxn modelId="{7905BFC9-6EFE-4F78-BA56-347DA03B43E2}" type="presOf" srcId="{A415A161-077F-4F80-B5A6-6D44B4E3DEE1}" destId="{5B79175A-326F-48C0-B2B2-1B59D6CA0B32}" srcOrd="1" destOrd="0" presId="urn:microsoft.com/office/officeart/2005/8/layout/hList9"/>
    <dgm:cxn modelId="{5D9D62DA-2D19-4D96-82D2-2F7BD714AA2D}" type="presOf" srcId="{F5E215E8-70E4-4435-BD05-4CBAA04DAAB4}" destId="{65727FD9-8C90-4FA3-A6A7-10152FE53A89}" srcOrd="0" destOrd="0" presId="urn:microsoft.com/office/officeart/2005/8/layout/hList9"/>
    <dgm:cxn modelId="{4BA0EDE4-5C51-4286-96F0-939B3AA4AD10}" type="presOf" srcId="{D36A337B-A59E-4F6B-BCB6-462EB7EFECCA}" destId="{A41C1ECB-5E6B-4711-B404-1D2B4D674FFA}" srcOrd="1" destOrd="0" presId="urn:microsoft.com/office/officeart/2005/8/layout/hList9"/>
    <dgm:cxn modelId="{1A8933EF-6EBF-4CD1-B46F-76CDB0189E4A}" srcId="{F5E215E8-70E4-4435-BD05-4CBAA04DAAB4}" destId="{75067102-6885-4A40-80B8-324B5CE52649}" srcOrd="1" destOrd="0" parTransId="{C1A604EE-0A3C-406D-878A-F719DFF3DAA0}" sibTransId="{CDED2F7A-7DEC-40D0-9E8A-816B6EAB8880}"/>
    <dgm:cxn modelId="{683D2E94-8F39-4020-BD7B-CE9476C2C29E}" type="presParOf" srcId="{65727FD9-8C90-4FA3-A6A7-10152FE53A89}" destId="{F4771B5F-10DF-46AE-BD05-72AD967C55A6}" srcOrd="0" destOrd="0" presId="urn:microsoft.com/office/officeart/2005/8/layout/hList9"/>
    <dgm:cxn modelId="{4B633473-5AF7-498F-B541-EBA582CAB162}" type="presParOf" srcId="{65727FD9-8C90-4FA3-A6A7-10152FE53A89}" destId="{83490DF3-D478-4C2C-9D5A-3DBED3A2A103}" srcOrd="1" destOrd="0" presId="urn:microsoft.com/office/officeart/2005/8/layout/hList9"/>
    <dgm:cxn modelId="{6B0C08F3-9745-420A-B3D1-976985E3FB28}" type="presParOf" srcId="{83490DF3-D478-4C2C-9D5A-3DBED3A2A103}" destId="{049C3817-9617-4EC3-A163-BDAB76C7B4C4}" srcOrd="0" destOrd="0" presId="urn:microsoft.com/office/officeart/2005/8/layout/hList9"/>
    <dgm:cxn modelId="{96B591DC-EE29-487D-BDC2-2EBD7D4CA427}" type="presParOf" srcId="{83490DF3-D478-4C2C-9D5A-3DBED3A2A103}" destId="{6D805584-9863-41D8-A443-9E1683B1C6FD}" srcOrd="1" destOrd="0" presId="urn:microsoft.com/office/officeart/2005/8/layout/hList9"/>
    <dgm:cxn modelId="{C6D6A361-5D5C-4CC0-A7C0-982CD98A07FA}" type="presParOf" srcId="{6D805584-9863-41D8-A443-9E1683B1C6FD}" destId="{4C5AD001-94BF-4710-8973-2E27C37F064E}" srcOrd="0" destOrd="0" presId="urn:microsoft.com/office/officeart/2005/8/layout/hList9"/>
    <dgm:cxn modelId="{44F1C2F8-1617-4C36-B6B4-143A942EDA92}" type="presParOf" srcId="{6D805584-9863-41D8-A443-9E1683B1C6FD}" destId="{5B79175A-326F-48C0-B2B2-1B59D6CA0B32}" srcOrd="1" destOrd="0" presId="urn:microsoft.com/office/officeart/2005/8/layout/hList9"/>
    <dgm:cxn modelId="{52E7DBAA-F914-44D1-8386-777C9FB9203D}" type="presParOf" srcId="{83490DF3-D478-4C2C-9D5A-3DBED3A2A103}" destId="{53FF6934-066F-4405-9996-DD68E3A6A292}" srcOrd="2" destOrd="0" presId="urn:microsoft.com/office/officeart/2005/8/layout/hList9"/>
    <dgm:cxn modelId="{21F8C6FB-7CD5-4270-88B0-09A6E483F4F3}" type="presParOf" srcId="{53FF6934-066F-4405-9996-DD68E3A6A292}" destId="{11322051-1AD9-46DB-BD49-78EC5E1371D3}" srcOrd="0" destOrd="0" presId="urn:microsoft.com/office/officeart/2005/8/layout/hList9"/>
    <dgm:cxn modelId="{0106E68D-8F5B-46FE-9C17-142D8D8FF68E}" type="presParOf" srcId="{53FF6934-066F-4405-9996-DD68E3A6A292}" destId="{C28D5F33-7CDE-4ADE-915A-64BD71A3F840}" srcOrd="1" destOrd="0" presId="urn:microsoft.com/office/officeart/2005/8/layout/hList9"/>
    <dgm:cxn modelId="{1EFDB03B-98F9-469A-8565-357B9DEAC184}" type="presParOf" srcId="{65727FD9-8C90-4FA3-A6A7-10152FE53A89}" destId="{6EB2E6B0-E5EF-4584-95B0-993C86816E84}" srcOrd="2" destOrd="0" presId="urn:microsoft.com/office/officeart/2005/8/layout/hList9"/>
    <dgm:cxn modelId="{9ED6DE01-F343-4671-B07A-0FABDFC8607A}" type="presParOf" srcId="{65727FD9-8C90-4FA3-A6A7-10152FE53A89}" destId="{8D20C9AB-9AD0-4A87-B79B-92EAEE0392E7}" srcOrd="3" destOrd="0" presId="urn:microsoft.com/office/officeart/2005/8/layout/hList9"/>
    <dgm:cxn modelId="{4A8167D6-7C8E-41EB-BCF2-3FECC7DFB757}" type="presParOf" srcId="{65727FD9-8C90-4FA3-A6A7-10152FE53A89}" destId="{4718A1F5-D021-484C-B00D-6E722EE4E939}" srcOrd="4" destOrd="0" presId="urn:microsoft.com/office/officeart/2005/8/layout/hList9"/>
    <dgm:cxn modelId="{0F5EE29D-E968-492C-AC80-54719F5B1452}" type="presParOf" srcId="{65727FD9-8C90-4FA3-A6A7-10152FE53A89}" destId="{4D842228-F167-4701-A272-BCA320227392}" srcOrd="5" destOrd="0" presId="urn:microsoft.com/office/officeart/2005/8/layout/hList9"/>
    <dgm:cxn modelId="{8B90C99F-B222-4A09-B4A1-2018CD3B1DCF}" type="presParOf" srcId="{65727FD9-8C90-4FA3-A6A7-10152FE53A89}" destId="{08BACECF-B07B-44C9-867A-1C39306777EF}" srcOrd="6" destOrd="0" presId="urn:microsoft.com/office/officeart/2005/8/layout/hList9"/>
    <dgm:cxn modelId="{B5A1E54A-DB95-497D-AC09-3BD1BB4ED230}" type="presParOf" srcId="{08BACECF-B07B-44C9-867A-1C39306777EF}" destId="{EC0ED74A-225A-4D24-A6BA-DFABF9B85ED9}" srcOrd="0" destOrd="0" presId="urn:microsoft.com/office/officeart/2005/8/layout/hList9"/>
    <dgm:cxn modelId="{CCAEFD2E-FA9C-4165-85B1-D9821690EF3F}" type="presParOf" srcId="{08BACECF-B07B-44C9-867A-1C39306777EF}" destId="{390F0479-9B5B-4F9D-BF63-914D37644D50}" srcOrd="1" destOrd="0" presId="urn:microsoft.com/office/officeart/2005/8/layout/hList9"/>
    <dgm:cxn modelId="{7E8ECA9D-A654-4F2E-A041-B3684BF600E5}" type="presParOf" srcId="{390F0479-9B5B-4F9D-BF63-914D37644D50}" destId="{EEEB17BB-7B05-4DE3-9A55-47C0E2D7356D}" srcOrd="0" destOrd="0" presId="urn:microsoft.com/office/officeart/2005/8/layout/hList9"/>
    <dgm:cxn modelId="{FC4CA5FC-2C3E-406F-B5F5-3EFA2EB84DDF}" type="presParOf" srcId="{390F0479-9B5B-4F9D-BF63-914D37644D50}" destId="{FDE35E24-C36E-4719-A720-6CD32E035DCA}" srcOrd="1" destOrd="0" presId="urn:microsoft.com/office/officeart/2005/8/layout/hList9"/>
    <dgm:cxn modelId="{327920DF-244A-483F-9BBB-E22B11451D18}" type="presParOf" srcId="{08BACECF-B07B-44C9-867A-1C39306777EF}" destId="{DC34E716-DBA5-4083-9088-1E8F1038298B}" srcOrd="2" destOrd="0" presId="urn:microsoft.com/office/officeart/2005/8/layout/hList9"/>
    <dgm:cxn modelId="{E37B1D8A-CD5D-41FF-B9F8-8AD49836B6BD}" type="presParOf" srcId="{DC34E716-DBA5-4083-9088-1E8F1038298B}" destId="{EE1D5FC1-DA5B-4E13-99E6-1EA275A0A9E3}" srcOrd="0" destOrd="0" presId="urn:microsoft.com/office/officeart/2005/8/layout/hList9"/>
    <dgm:cxn modelId="{E9597F66-97A9-4CDE-B786-1004AE603616}" type="presParOf" srcId="{DC34E716-DBA5-4083-9088-1E8F1038298B}" destId="{A41C1ECB-5E6B-4711-B404-1D2B4D674FFA}" srcOrd="1" destOrd="0" presId="urn:microsoft.com/office/officeart/2005/8/layout/hList9"/>
    <dgm:cxn modelId="{DA71121A-01F1-46A0-915F-1596D69635F8}" type="presParOf" srcId="{65727FD9-8C90-4FA3-A6A7-10152FE53A89}" destId="{D7201B54-7E0E-4F39-91AF-D9542187B683}" srcOrd="7" destOrd="0" presId="urn:microsoft.com/office/officeart/2005/8/layout/hList9"/>
    <dgm:cxn modelId="{8D680921-303F-454A-9A44-39BEBAD85EDD}" type="presParOf" srcId="{65727FD9-8C90-4FA3-A6A7-10152FE53A89}" destId="{0F64EA9D-6617-445E-A0CC-ECB5F98AFB5D}"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99F09A-0528-4357-84F7-9F51F0E95F70}"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zh-CN" altLang="en-US"/>
        </a:p>
      </dgm:t>
    </dgm:pt>
    <dgm:pt modelId="{DC7BA783-A2B2-4956-9566-DF6B8DDEF4F6}">
      <dgm:prSet phldrT="[文本]"/>
      <dgm:spPr/>
      <dgm:t>
        <a:bodyPr/>
        <a:lstStyle/>
        <a:p>
          <a:r>
            <a:rPr lang="en-US" altLang="zh-CN" dirty="0"/>
            <a:t>Avg store rent price. </a:t>
          </a:r>
          <a:endParaRPr lang="zh-CN" altLang="en-US" dirty="0"/>
        </a:p>
      </dgm:t>
    </dgm:pt>
    <dgm:pt modelId="{BC2700BD-147D-42C0-BA3C-3C1A33064CA2}" type="parTrans" cxnId="{904227AA-BA82-476D-BD07-D89C9CBC6F21}">
      <dgm:prSet/>
      <dgm:spPr/>
      <dgm:t>
        <a:bodyPr/>
        <a:lstStyle/>
        <a:p>
          <a:endParaRPr lang="zh-CN" altLang="en-US"/>
        </a:p>
      </dgm:t>
    </dgm:pt>
    <dgm:pt modelId="{023A0AB6-5137-4F72-8529-F356BEBAD073}" type="sibTrans" cxnId="{904227AA-BA82-476D-BD07-D89C9CBC6F21}">
      <dgm:prSet/>
      <dgm:spPr/>
      <dgm:t>
        <a:bodyPr/>
        <a:lstStyle/>
        <a:p>
          <a:endParaRPr lang="zh-CN" altLang="en-US"/>
        </a:p>
      </dgm:t>
    </dgm:pt>
    <dgm:pt modelId="{E6FCAD06-B6F2-4B31-81C9-B06DC4E6DC4F}">
      <dgm:prSet phldrT="[文本]"/>
      <dgm:spPr/>
      <dgm:t>
        <a:bodyPr/>
        <a:lstStyle/>
        <a:p>
          <a:r>
            <a:rPr lang="en-US" altLang="zh-CN" dirty="0"/>
            <a:t>Store traffic data</a:t>
          </a:r>
          <a:endParaRPr lang="zh-CN" altLang="en-US" dirty="0"/>
        </a:p>
      </dgm:t>
    </dgm:pt>
    <dgm:pt modelId="{4BDE3381-BF8C-4820-A59E-16D7CF6A7787}" type="parTrans" cxnId="{D1009CAF-61A5-47AC-81AF-7384A49DC8D6}">
      <dgm:prSet/>
      <dgm:spPr/>
      <dgm:t>
        <a:bodyPr/>
        <a:lstStyle/>
        <a:p>
          <a:endParaRPr lang="zh-CN" altLang="en-US"/>
        </a:p>
      </dgm:t>
    </dgm:pt>
    <dgm:pt modelId="{57828E10-ACCA-4A03-8A86-EF39CDF5FA98}" type="sibTrans" cxnId="{D1009CAF-61A5-47AC-81AF-7384A49DC8D6}">
      <dgm:prSet/>
      <dgm:spPr/>
      <dgm:t>
        <a:bodyPr/>
        <a:lstStyle/>
        <a:p>
          <a:endParaRPr lang="zh-CN" altLang="en-US"/>
        </a:p>
      </dgm:t>
    </dgm:pt>
    <dgm:pt modelId="{84A7BE57-1683-4F14-B7CC-BEBE57B3596A}">
      <dgm:prSet phldrT="[文本]"/>
      <dgm:spPr/>
      <dgm:t>
        <a:bodyPr/>
        <a:lstStyle/>
        <a:p>
          <a:r>
            <a:rPr lang="en-US" altLang="zh-CN" dirty="0"/>
            <a:t>Report and handle bites</a:t>
          </a:r>
          <a:endParaRPr lang="zh-CN" altLang="en-US" dirty="0"/>
        </a:p>
      </dgm:t>
    </dgm:pt>
    <dgm:pt modelId="{D2CC7E9B-3BFD-4169-BD0D-044D6BD44AD4}" type="parTrans" cxnId="{0BE16D76-62C7-42A7-94D6-9C345FBB6CED}">
      <dgm:prSet/>
      <dgm:spPr/>
      <dgm:t>
        <a:bodyPr/>
        <a:lstStyle/>
        <a:p>
          <a:endParaRPr lang="zh-CN" altLang="en-US"/>
        </a:p>
      </dgm:t>
    </dgm:pt>
    <dgm:pt modelId="{F58C760D-0EB5-462E-A285-865B777D23A2}" type="sibTrans" cxnId="{0BE16D76-62C7-42A7-94D6-9C345FBB6CED}">
      <dgm:prSet/>
      <dgm:spPr/>
      <dgm:t>
        <a:bodyPr/>
        <a:lstStyle/>
        <a:p>
          <a:endParaRPr lang="zh-CN" altLang="en-US"/>
        </a:p>
      </dgm:t>
    </dgm:pt>
    <dgm:pt modelId="{CECF3899-6416-476D-9761-5DC734AC85F8}">
      <dgm:prSet phldrT="[文本]" custT="1"/>
      <dgm:spPr/>
      <dgm:t>
        <a:bodyPr/>
        <a:lstStyle/>
        <a:p>
          <a:r>
            <a:rPr lang="en-US" altLang="zh-CN" sz="3200" dirty="0"/>
            <a:t>Walk the Dog</a:t>
          </a:r>
        </a:p>
        <a:p>
          <a:r>
            <a:rPr lang="en-US" altLang="zh-CN" sz="1800" dirty="0"/>
            <a:t>(totally </a:t>
          </a:r>
          <a:r>
            <a:rPr lang="en-US" sz="1800" dirty="0"/>
            <a:t>29,000 acres parks in NYC</a:t>
          </a:r>
          <a:r>
            <a:rPr lang="en-US" altLang="zh-CN" sz="1800" dirty="0"/>
            <a:t>) </a:t>
          </a:r>
          <a:endParaRPr lang="zh-CN" altLang="en-US" sz="1800" dirty="0"/>
        </a:p>
      </dgm:t>
    </dgm:pt>
    <dgm:pt modelId="{76727CAB-380F-4736-8920-478C542AF75E}" type="parTrans" cxnId="{3C29A9C1-5361-47C6-A207-B58E4DAB88BE}">
      <dgm:prSet/>
      <dgm:spPr/>
      <dgm:t>
        <a:bodyPr/>
        <a:lstStyle/>
        <a:p>
          <a:endParaRPr lang="zh-CN" altLang="en-US"/>
        </a:p>
      </dgm:t>
    </dgm:pt>
    <dgm:pt modelId="{9F13AB1A-77D1-4B11-A7FB-40AE578CC416}" type="sibTrans" cxnId="{3C29A9C1-5361-47C6-A207-B58E4DAB88BE}">
      <dgm:prSet/>
      <dgm:spPr/>
      <dgm:t>
        <a:bodyPr/>
        <a:lstStyle/>
        <a:p>
          <a:endParaRPr lang="zh-CN" altLang="en-US"/>
        </a:p>
      </dgm:t>
    </dgm:pt>
    <dgm:pt modelId="{D8C35DD4-23D1-465C-8A62-3F1A9963359D}" type="pres">
      <dgm:prSet presAssocID="{A199F09A-0528-4357-84F7-9F51F0E95F70}" presName="Name0" presStyleCnt="0">
        <dgm:presLayoutVars>
          <dgm:dir/>
          <dgm:resizeHandles val="exact"/>
        </dgm:presLayoutVars>
      </dgm:prSet>
      <dgm:spPr/>
    </dgm:pt>
    <dgm:pt modelId="{F7CE850D-F008-461C-9189-038745F97E19}" type="pres">
      <dgm:prSet presAssocID="{DC7BA783-A2B2-4956-9566-DF6B8DDEF4F6}" presName="composite" presStyleCnt="0"/>
      <dgm:spPr/>
    </dgm:pt>
    <dgm:pt modelId="{5A7CD895-CC25-43C4-A4E5-F739AF1E7437}" type="pres">
      <dgm:prSet presAssocID="{DC7BA783-A2B2-4956-9566-DF6B8DDEF4F6}" presName="rect1" presStyleLbl="trAlignAcc1" presStyleIdx="0" presStyleCnt="4">
        <dgm:presLayoutVars>
          <dgm:bulletEnabled val="1"/>
        </dgm:presLayoutVars>
      </dgm:prSet>
      <dgm:spPr/>
    </dgm:pt>
    <dgm:pt modelId="{D3BF3679-241C-4B2B-A248-3D9D290D6A79}" type="pres">
      <dgm:prSet presAssocID="{DC7BA783-A2B2-4956-9566-DF6B8DDEF4F6}" presName="rect2" presStyleLbl="fgImgPlac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数据库"/>
        </a:ext>
      </dgm:extLst>
    </dgm:pt>
    <dgm:pt modelId="{E6686731-4CA5-4BF2-BA3D-B7FB55B96C07}" type="pres">
      <dgm:prSet presAssocID="{023A0AB6-5137-4F72-8529-F356BEBAD073}" presName="sibTrans" presStyleCnt="0"/>
      <dgm:spPr/>
    </dgm:pt>
    <dgm:pt modelId="{9C0BCAA2-6D57-4F66-A365-71CD8E675B41}" type="pres">
      <dgm:prSet presAssocID="{84A7BE57-1683-4F14-B7CC-BEBE57B3596A}" presName="composite" presStyleCnt="0"/>
      <dgm:spPr/>
    </dgm:pt>
    <dgm:pt modelId="{EC746F1F-E822-492E-95B4-E05A43EB9F54}" type="pres">
      <dgm:prSet presAssocID="{84A7BE57-1683-4F14-B7CC-BEBE57B3596A}" presName="rect1" presStyleLbl="trAlignAcc1" presStyleIdx="1" presStyleCnt="4">
        <dgm:presLayoutVars>
          <dgm:bulletEnabled val="1"/>
        </dgm:presLayoutVars>
      </dgm:prSet>
      <dgm:spPr/>
    </dgm:pt>
    <dgm:pt modelId="{786CD461-85F6-44E3-9A55-A20041542171}" type="pres">
      <dgm:prSet presAssocID="{84A7BE57-1683-4F14-B7CC-BEBE57B3596A}" presName="rect2" presStyleLbl="fgImgPlac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医院"/>
        </a:ext>
      </dgm:extLst>
    </dgm:pt>
    <dgm:pt modelId="{2E9886A2-B8A0-446B-9FC3-105F7DA5DB9D}" type="pres">
      <dgm:prSet presAssocID="{F58C760D-0EB5-462E-A285-865B777D23A2}" presName="sibTrans" presStyleCnt="0"/>
      <dgm:spPr/>
    </dgm:pt>
    <dgm:pt modelId="{D46E158B-DE80-41F9-91F6-AA756DDABB00}" type="pres">
      <dgm:prSet presAssocID="{E6FCAD06-B6F2-4B31-81C9-B06DC4E6DC4F}" presName="composite" presStyleCnt="0"/>
      <dgm:spPr/>
    </dgm:pt>
    <dgm:pt modelId="{D3BFC8AF-C0D9-400D-8D0E-3113FA186425}" type="pres">
      <dgm:prSet presAssocID="{E6FCAD06-B6F2-4B31-81C9-B06DC4E6DC4F}" presName="rect1" presStyleLbl="trAlignAcc1" presStyleIdx="2" presStyleCnt="4">
        <dgm:presLayoutVars>
          <dgm:bulletEnabled val="1"/>
        </dgm:presLayoutVars>
      </dgm:prSet>
      <dgm:spPr/>
    </dgm:pt>
    <dgm:pt modelId="{96181B13-202E-4CB0-9898-D0FE50803522}" type="pres">
      <dgm:prSet presAssocID="{E6FCAD06-B6F2-4B31-81C9-B06DC4E6DC4F}" presName="rect2" presStyleLbl="fgImgPlac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购物袋"/>
        </a:ext>
      </dgm:extLst>
    </dgm:pt>
    <dgm:pt modelId="{F07104ED-DDD2-43BE-B4C2-B03BA8CF7596}" type="pres">
      <dgm:prSet presAssocID="{57828E10-ACCA-4A03-8A86-EF39CDF5FA98}" presName="sibTrans" presStyleCnt="0"/>
      <dgm:spPr/>
    </dgm:pt>
    <dgm:pt modelId="{24FE59EB-D265-46BE-B349-372C2ABDAF64}" type="pres">
      <dgm:prSet presAssocID="{CECF3899-6416-476D-9761-5DC734AC85F8}" presName="composite" presStyleCnt="0"/>
      <dgm:spPr/>
    </dgm:pt>
    <dgm:pt modelId="{F76CAE7D-B63D-4699-86FC-6F28C46D1FD2}" type="pres">
      <dgm:prSet presAssocID="{CECF3899-6416-476D-9761-5DC734AC85F8}" presName="rect1" presStyleLbl="trAlignAcc1" presStyleIdx="3" presStyleCnt="4">
        <dgm:presLayoutVars>
          <dgm:bulletEnabled val="1"/>
        </dgm:presLayoutVars>
      </dgm:prSet>
      <dgm:spPr/>
    </dgm:pt>
    <dgm:pt modelId="{EFE5986B-E85F-4978-A4BB-3BEA5E458711}" type="pres">
      <dgm:prSet presAssocID="{CECF3899-6416-476D-9761-5DC734AC85F8}" presName="rect2" presStyleLbl="fgImgPlac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落叶树"/>
        </a:ext>
      </dgm:extLst>
    </dgm:pt>
  </dgm:ptLst>
  <dgm:cxnLst>
    <dgm:cxn modelId="{CD436A07-D11F-4101-B8E9-7BEF335E179F}" type="presOf" srcId="{CECF3899-6416-476D-9761-5DC734AC85F8}" destId="{F76CAE7D-B63D-4699-86FC-6F28C46D1FD2}" srcOrd="0" destOrd="0" presId="urn:microsoft.com/office/officeart/2008/layout/PictureStrips"/>
    <dgm:cxn modelId="{D5C4A60B-BF07-4D2F-A8AF-F24D1B4D24DB}" type="presOf" srcId="{E6FCAD06-B6F2-4B31-81C9-B06DC4E6DC4F}" destId="{D3BFC8AF-C0D9-400D-8D0E-3113FA186425}" srcOrd="0" destOrd="0" presId="urn:microsoft.com/office/officeart/2008/layout/PictureStrips"/>
    <dgm:cxn modelId="{4F8FA23E-729E-40CB-9EE4-CC13C7484BA0}" type="presOf" srcId="{84A7BE57-1683-4F14-B7CC-BEBE57B3596A}" destId="{EC746F1F-E822-492E-95B4-E05A43EB9F54}" srcOrd="0" destOrd="0" presId="urn:microsoft.com/office/officeart/2008/layout/PictureStrips"/>
    <dgm:cxn modelId="{0BE16D76-62C7-42A7-94D6-9C345FBB6CED}" srcId="{A199F09A-0528-4357-84F7-9F51F0E95F70}" destId="{84A7BE57-1683-4F14-B7CC-BEBE57B3596A}" srcOrd="1" destOrd="0" parTransId="{D2CC7E9B-3BFD-4169-BD0D-044D6BD44AD4}" sibTransId="{F58C760D-0EB5-462E-A285-865B777D23A2}"/>
    <dgm:cxn modelId="{904227AA-BA82-476D-BD07-D89C9CBC6F21}" srcId="{A199F09A-0528-4357-84F7-9F51F0E95F70}" destId="{DC7BA783-A2B2-4956-9566-DF6B8DDEF4F6}" srcOrd="0" destOrd="0" parTransId="{BC2700BD-147D-42C0-BA3C-3C1A33064CA2}" sibTransId="{023A0AB6-5137-4F72-8529-F356BEBAD073}"/>
    <dgm:cxn modelId="{5C2AB1AE-E8BF-41FB-9550-8660617BCBEB}" type="presOf" srcId="{A199F09A-0528-4357-84F7-9F51F0E95F70}" destId="{D8C35DD4-23D1-465C-8A62-3F1A9963359D}" srcOrd="0" destOrd="0" presId="urn:microsoft.com/office/officeart/2008/layout/PictureStrips"/>
    <dgm:cxn modelId="{D1009CAF-61A5-47AC-81AF-7384A49DC8D6}" srcId="{A199F09A-0528-4357-84F7-9F51F0E95F70}" destId="{E6FCAD06-B6F2-4B31-81C9-B06DC4E6DC4F}" srcOrd="2" destOrd="0" parTransId="{4BDE3381-BF8C-4820-A59E-16D7CF6A7787}" sibTransId="{57828E10-ACCA-4A03-8A86-EF39CDF5FA98}"/>
    <dgm:cxn modelId="{3C29A9C1-5361-47C6-A207-B58E4DAB88BE}" srcId="{A199F09A-0528-4357-84F7-9F51F0E95F70}" destId="{CECF3899-6416-476D-9761-5DC734AC85F8}" srcOrd="3" destOrd="0" parTransId="{76727CAB-380F-4736-8920-478C542AF75E}" sibTransId="{9F13AB1A-77D1-4B11-A7FB-40AE578CC416}"/>
    <dgm:cxn modelId="{C98693C8-6403-425A-ADE8-7932D7F4E1F6}" type="presOf" srcId="{DC7BA783-A2B2-4956-9566-DF6B8DDEF4F6}" destId="{5A7CD895-CC25-43C4-A4E5-F739AF1E7437}" srcOrd="0" destOrd="0" presId="urn:microsoft.com/office/officeart/2008/layout/PictureStrips"/>
    <dgm:cxn modelId="{B5679CBD-07F8-4BF3-941B-7710F497D39C}" type="presParOf" srcId="{D8C35DD4-23D1-465C-8A62-3F1A9963359D}" destId="{F7CE850D-F008-461C-9189-038745F97E19}" srcOrd="0" destOrd="0" presId="urn:microsoft.com/office/officeart/2008/layout/PictureStrips"/>
    <dgm:cxn modelId="{70204CDF-1DDF-4B0C-8271-6D11FB4EE42C}" type="presParOf" srcId="{F7CE850D-F008-461C-9189-038745F97E19}" destId="{5A7CD895-CC25-43C4-A4E5-F739AF1E7437}" srcOrd="0" destOrd="0" presId="urn:microsoft.com/office/officeart/2008/layout/PictureStrips"/>
    <dgm:cxn modelId="{03A9B446-55EE-4A17-A7DA-1E437BE02919}" type="presParOf" srcId="{F7CE850D-F008-461C-9189-038745F97E19}" destId="{D3BF3679-241C-4B2B-A248-3D9D290D6A79}" srcOrd="1" destOrd="0" presId="urn:microsoft.com/office/officeart/2008/layout/PictureStrips"/>
    <dgm:cxn modelId="{962EE323-1CA1-496B-9AA9-3AA3706011F0}" type="presParOf" srcId="{D8C35DD4-23D1-465C-8A62-3F1A9963359D}" destId="{E6686731-4CA5-4BF2-BA3D-B7FB55B96C07}" srcOrd="1" destOrd="0" presId="urn:microsoft.com/office/officeart/2008/layout/PictureStrips"/>
    <dgm:cxn modelId="{FE005250-C534-46C6-835D-B9FF472B04D3}" type="presParOf" srcId="{D8C35DD4-23D1-465C-8A62-3F1A9963359D}" destId="{9C0BCAA2-6D57-4F66-A365-71CD8E675B41}" srcOrd="2" destOrd="0" presId="urn:microsoft.com/office/officeart/2008/layout/PictureStrips"/>
    <dgm:cxn modelId="{77EE013B-9D1D-4DD2-9AEF-E3152319B1D6}" type="presParOf" srcId="{9C0BCAA2-6D57-4F66-A365-71CD8E675B41}" destId="{EC746F1F-E822-492E-95B4-E05A43EB9F54}" srcOrd="0" destOrd="0" presId="urn:microsoft.com/office/officeart/2008/layout/PictureStrips"/>
    <dgm:cxn modelId="{7F236EDB-BCD8-428F-9C1E-EBBF49762C4F}" type="presParOf" srcId="{9C0BCAA2-6D57-4F66-A365-71CD8E675B41}" destId="{786CD461-85F6-44E3-9A55-A20041542171}" srcOrd="1" destOrd="0" presId="urn:microsoft.com/office/officeart/2008/layout/PictureStrips"/>
    <dgm:cxn modelId="{97897573-8B90-4C09-ACDC-1632399428E4}" type="presParOf" srcId="{D8C35DD4-23D1-465C-8A62-3F1A9963359D}" destId="{2E9886A2-B8A0-446B-9FC3-105F7DA5DB9D}" srcOrd="3" destOrd="0" presId="urn:microsoft.com/office/officeart/2008/layout/PictureStrips"/>
    <dgm:cxn modelId="{9970AD5C-9E55-4A89-B6E1-99E70E71E33E}" type="presParOf" srcId="{D8C35DD4-23D1-465C-8A62-3F1A9963359D}" destId="{D46E158B-DE80-41F9-91F6-AA756DDABB00}" srcOrd="4" destOrd="0" presId="urn:microsoft.com/office/officeart/2008/layout/PictureStrips"/>
    <dgm:cxn modelId="{BDD347DE-AD56-40DC-951C-CF1731F95DF3}" type="presParOf" srcId="{D46E158B-DE80-41F9-91F6-AA756DDABB00}" destId="{D3BFC8AF-C0D9-400D-8D0E-3113FA186425}" srcOrd="0" destOrd="0" presId="urn:microsoft.com/office/officeart/2008/layout/PictureStrips"/>
    <dgm:cxn modelId="{29E3043F-2893-4A31-BDC7-A24799AB6112}" type="presParOf" srcId="{D46E158B-DE80-41F9-91F6-AA756DDABB00}" destId="{96181B13-202E-4CB0-9898-D0FE50803522}" srcOrd="1" destOrd="0" presId="urn:microsoft.com/office/officeart/2008/layout/PictureStrips"/>
    <dgm:cxn modelId="{2CC9A2EE-9716-4AB0-943C-09C8787828C8}" type="presParOf" srcId="{D8C35DD4-23D1-465C-8A62-3F1A9963359D}" destId="{F07104ED-DDD2-43BE-B4C2-B03BA8CF7596}" srcOrd="5" destOrd="0" presId="urn:microsoft.com/office/officeart/2008/layout/PictureStrips"/>
    <dgm:cxn modelId="{01725C4E-9ABC-42E1-A88F-95A463ED3907}" type="presParOf" srcId="{D8C35DD4-23D1-465C-8A62-3F1A9963359D}" destId="{24FE59EB-D265-46BE-B349-372C2ABDAF64}" srcOrd="6" destOrd="0" presId="urn:microsoft.com/office/officeart/2008/layout/PictureStrips"/>
    <dgm:cxn modelId="{5CCB0A2C-D188-4D5C-B8AD-DDE46BBBA653}" type="presParOf" srcId="{24FE59EB-D265-46BE-B349-372C2ABDAF64}" destId="{F76CAE7D-B63D-4699-86FC-6F28C46D1FD2}" srcOrd="0" destOrd="0" presId="urn:microsoft.com/office/officeart/2008/layout/PictureStrips"/>
    <dgm:cxn modelId="{CB1B6772-96AC-459C-931D-BF9250278E53}" type="presParOf" srcId="{24FE59EB-D265-46BE-B349-372C2ABDAF64}" destId="{EFE5986B-E85F-4978-A4BB-3BEA5E458711}"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1E6BC-E0FD-4E23-B272-C0F88F68B830}">
      <dsp:nvSpPr>
        <dsp:cNvPr id="0" name=""/>
        <dsp:cNvSpPr/>
      </dsp:nvSpPr>
      <dsp:spPr>
        <a:xfrm>
          <a:off x="2236355" y="2576"/>
          <a:ext cx="2107561" cy="157325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1BFA57-853D-4D3A-9B67-51778133C856}">
      <dsp:nvSpPr>
        <dsp:cNvPr id="0" name=""/>
        <dsp:cNvSpPr/>
      </dsp:nvSpPr>
      <dsp:spPr>
        <a:xfrm>
          <a:off x="2236355" y="1575826"/>
          <a:ext cx="2107561" cy="6764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31750" bIns="0" numCol="1" spcCol="1270" anchor="ctr" anchorCtr="0">
          <a:noAutofit/>
        </a:bodyPr>
        <a:lstStyle/>
        <a:p>
          <a:pPr marL="0" lvl="0" indent="0" algn="l" defTabSz="1111250">
            <a:lnSpc>
              <a:spcPct val="90000"/>
            </a:lnSpc>
            <a:spcBef>
              <a:spcPct val="0"/>
            </a:spcBef>
            <a:spcAft>
              <a:spcPct val="35000"/>
            </a:spcAft>
            <a:buNone/>
          </a:pPr>
          <a:r>
            <a:rPr lang="en-US" altLang="zh-CN" sz="2500" kern="1200" dirty="0"/>
            <a:t>Goal</a:t>
          </a:r>
          <a:endParaRPr lang="zh-CN" altLang="en-US" sz="2500" kern="1200" dirty="0"/>
        </a:p>
      </dsp:txBody>
      <dsp:txXfrm>
        <a:off x="2236355" y="1575826"/>
        <a:ext cx="1484198" cy="676497"/>
      </dsp:txXfrm>
    </dsp:sp>
    <dsp:sp modelId="{D1BB8A8F-E25B-4AB3-B377-39E753E4AD53}">
      <dsp:nvSpPr>
        <dsp:cNvPr id="0" name=""/>
        <dsp:cNvSpPr/>
      </dsp:nvSpPr>
      <dsp:spPr>
        <a:xfrm>
          <a:off x="3640226" y="1620449"/>
          <a:ext cx="737646" cy="73764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868447-D8F2-47E9-90FB-24B10010F279}">
      <dsp:nvSpPr>
        <dsp:cNvPr id="0" name=""/>
        <dsp:cNvSpPr/>
      </dsp:nvSpPr>
      <dsp:spPr>
        <a:xfrm>
          <a:off x="4700567" y="2576"/>
          <a:ext cx="2107561" cy="157325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0BBC5-F505-47D6-B1EE-462C8964070D}">
      <dsp:nvSpPr>
        <dsp:cNvPr id="0" name=""/>
        <dsp:cNvSpPr/>
      </dsp:nvSpPr>
      <dsp:spPr>
        <a:xfrm>
          <a:off x="4700567" y="1575826"/>
          <a:ext cx="2107561" cy="6764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31750" bIns="0" numCol="1" spcCol="1270" anchor="ctr" anchorCtr="0">
          <a:noAutofit/>
        </a:bodyPr>
        <a:lstStyle/>
        <a:p>
          <a:pPr marL="0" lvl="0" indent="0" algn="l" defTabSz="1111250">
            <a:lnSpc>
              <a:spcPct val="90000"/>
            </a:lnSpc>
            <a:spcBef>
              <a:spcPct val="0"/>
            </a:spcBef>
            <a:spcAft>
              <a:spcPct val="35000"/>
            </a:spcAft>
            <a:buNone/>
          </a:pPr>
          <a:r>
            <a:rPr lang="en-US" altLang="zh-CN" sz="2500" kern="1200" dirty="0"/>
            <a:t>Data Source</a:t>
          </a:r>
          <a:endParaRPr lang="zh-CN" altLang="en-US" sz="2500" kern="1200" dirty="0"/>
        </a:p>
      </dsp:txBody>
      <dsp:txXfrm>
        <a:off x="4700567" y="1575826"/>
        <a:ext cx="1484198" cy="676497"/>
      </dsp:txXfrm>
    </dsp:sp>
    <dsp:sp modelId="{4B3C2FF5-711D-4EE1-B890-A2294C8B9047}">
      <dsp:nvSpPr>
        <dsp:cNvPr id="0" name=""/>
        <dsp:cNvSpPr/>
      </dsp:nvSpPr>
      <dsp:spPr>
        <a:xfrm>
          <a:off x="6075050" y="1600495"/>
          <a:ext cx="737646" cy="737646"/>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B1170C-95FB-4D21-8208-4BFB1F42B793}">
      <dsp:nvSpPr>
        <dsp:cNvPr id="0" name=""/>
        <dsp:cNvSpPr/>
      </dsp:nvSpPr>
      <dsp:spPr>
        <a:xfrm>
          <a:off x="1372273" y="2767941"/>
          <a:ext cx="6328544" cy="2066338"/>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5D9BE-916E-4331-93BA-54E74B89A75D}">
      <dsp:nvSpPr>
        <dsp:cNvPr id="0" name=""/>
        <dsp:cNvSpPr/>
      </dsp:nvSpPr>
      <dsp:spPr>
        <a:xfrm>
          <a:off x="1372263" y="4807849"/>
          <a:ext cx="6338386" cy="64589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31750" bIns="0" numCol="1" spcCol="1270" anchor="ctr" anchorCtr="0">
          <a:noAutofit/>
        </a:bodyPr>
        <a:lstStyle/>
        <a:p>
          <a:pPr marL="0" lvl="0" indent="0" algn="l" defTabSz="1111250">
            <a:lnSpc>
              <a:spcPct val="90000"/>
            </a:lnSpc>
            <a:spcBef>
              <a:spcPct val="0"/>
            </a:spcBef>
            <a:spcAft>
              <a:spcPct val="35000"/>
            </a:spcAft>
            <a:buNone/>
          </a:pPr>
          <a:r>
            <a:rPr lang="en-US" altLang="zh-CN" sz="2500" kern="1200" dirty="0"/>
            <a:t>Target users</a:t>
          </a:r>
          <a:endParaRPr lang="zh-CN" altLang="en-US" sz="2500" kern="1200" dirty="0"/>
        </a:p>
      </dsp:txBody>
      <dsp:txXfrm>
        <a:off x="1372263" y="4807849"/>
        <a:ext cx="4463652" cy="645892"/>
      </dsp:txXfrm>
    </dsp:sp>
    <dsp:sp modelId="{71BEF55D-E038-42C4-B5DA-0C7A3F324373}">
      <dsp:nvSpPr>
        <dsp:cNvPr id="0" name=""/>
        <dsp:cNvSpPr/>
      </dsp:nvSpPr>
      <dsp:spPr>
        <a:xfrm>
          <a:off x="6970344" y="4638131"/>
          <a:ext cx="737646" cy="737646"/>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AD001-94BF-4710-8973-2E27C37F064E}">
      <dsp:nvSpPr>
        <dsp:cNvPr id="0" name=""/>
        <dsp:cNvSpPr/>
      </dsp:nvSpPr>
      <dsp:spPr>
        <a:xfrm>
          <a:off x="1355724" y="1354349"/>
          <a:ext cx="2539007" cy="1693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US" altLang="zh-CN" sz="2100" kern="1200" dirty="0"/>
            <a:t>choose the best neighborhoods for their dogs</a:t>
          </a:r>
          <a:endParaRPr lang="zh-CN" altLang="en-US" sz="2100" kern="1200" dirty="0"/>
        </a:p>
      </dsp:txBody>
      <dsp:txXfrm>
        <a:off x="1761966" y="1354349"/>
        <a:ext cx="2132766" cy="1693518"/>
      </dsp:txXfrm>
    </dsp:sp>
    <dsp:sp modelId="{11322051-1AD9-46DB-BD49-78EC5E1371D3}">
      <dsp:nvSpPr>
        <dsp:cNvPr id="0" name=""/>
        <dsp:cNvSpPr/>
      </dsp:nvSpPr>
      <dsp:spPr>
        <a:xfrm>
          <a:off x="1355724" y="3047867"/>
          <a:ext cx="2539007" cy="1693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US" altLang="zh-CN" sz="2100" kern="1200" dirty="0"/>
            <a:t>recommend suitable breeds based on their address</a:t>
          </a:r>
          <a:endParaRPr lang="zh-CN" altLang="en-US" sz="2100" kern="1200" dirty="0"/>
        </a:p>
      </dsp:txBody>
      <dsp:txXfrm>
        <a:off x="1761966" y="3047867"/>
        <a:ext cx="2132766" cy="1693518"/>
      </dsp:txXfrm>
    </dsp:sp>
    <dsp:sp modelId="{8D20C9AB-9AD0-4A87-B79B-92EAEE0392E7}">
      <dsp:nvSpPr>
        <dsp:cNvPr id="0" name=""/>
        <dsp:cNvSpPr/>
      </dsp:nvSpPr>
      <dsp:spPr>
        <a:xfrm>
          <a:off x="1587" y="677280"/>
          <a:ext cx="1692671" cy="16926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For </a:t>
          </a:r>
        </a:p>
        <a:p>
          <a:pPr marL="0" lvl="0" indent="0" algn="ctr" defTabSz="1155700">
            <a:lnSpc>
              <a:spcPct val="90000"/>
            </a:lnSpc>
            <a:spcBef>
              <a:spcPct val="0"/>
            </a:spcBef>
            <a:spcAft>
              <a:spcPct val="35000"/>
            </a:spcAft>
            <a:buNone/>
          </a:pPr>
          <a:r>
            <a:rPr lang="en-US" altLang="zh-CN" sz="2600" kern="1200" dirty="0"/>
            <a:t>dog owners </a:t>
          </a:r>
          <a:endParaRPr lang="zh-CN" altLang="en-US" sz="2600" kern="1200" dirty="0"/>
        </a:p>
      </dsp:txBody>
      <dsp:txXfrm>
        <a:off x="249473" y="925166"/>
        <a:ext cx="1196899" cy="1196899"/>
      </dsp:txXfrm>
    </dsp:sp>
    <dsp:sp modelId="{EEEB17BB-7B05-4DE3-9A55-47C0E2D7356D}">
      <dsp:nvSpPr>
        <dsp:cNvPr id="0" name=""/>
        <dsp:cNvSpPr/>
      </dsp:nvSpPr>
      <dsp:spPr>
        <a:xfrm>
          <a:off x="5587404" y="1354349"/>
          <a:ext cx="2539007" cy="1693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US" altLang="zh-CN" sz="2100" kern="1200" dirty="0"/>
            <a:t>choose the perfect store's </a:t>
          </a:r>
          <a:r>
            <a:rPr lang="x-none" altLang="zh-CN" sz="2100" kern="1200" dirty="0"/>
            <a:t>location</a:t>
          </a:r>
          <a:endParaRPr lang="zh-CN" altLang="en-US" sz="2100" kern="1200" dirty="0"/>
        </a:p>
      </dsp:txBody>
      <dsp:txXfrm>
        <a:off x="5993645" y="1354349"/>
        <a:ext cx="2132766" cy="1693518"/>
      </dsp:txXfrm>
    </dsp:sp>
    <dsp:sp modelId="{EE1D5FC1-DA5B-4E13-99E6-1EA275A0A9E3}">
      <dsp:nvSpPr>
        <dsp:cNvPr id="0" name=""/>
        <dsp:cNvSpPr/>
      </dsp:nvSpPr>
      <dsp:spPr>
        <a:xfrm>
          <a:off x="5587404" y="3047867"/>
          <a:ext cx="2539007" cy="16935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US" altLang="zh-CN" sz="2100" kern="1200" dirty="0">
              <a:solidFill>
                <a:schemeClr val="tx1"/>
              </a:solidFill>
              <a:effectLst/>
              <a:latin typeface="+mn-lt"/>
              <a:ea typeface="+mn-ea"/>
              <a:cs typeface="+mn-cs"/>
            </a:rPr>
            <a:t>decide its store inventories and service offered</a:t>
          </a:r>
          <a:endParaRPr lang="zh-CN" altLang="en-US" sz="2100" kern="1200" dirty="0"/>
        </a:p>
      </dsp:txBody>
      <dsp:txXfrm>
        <a:off x="5993645" y="3047867"/>
        <a:ext cx="2132766" cy="1693518"/>
      </dsp:txXfrm>
    </dsp:sp>
    <dsp:sp modelId="{0F64EA9D-6617-445E-A0CC-ECB5F98AFB5D}">
      <dsp:nvSpPr>
        <dsp:cNvPr id="0" name=""/>
        <dsp:cNvSpPr/>
      </dsp:nvSpPr>
      <dsp:spPr>
        <a:xfrm>
          <a:off x="4233267" y="677280"/>
          <a:ext cx="1692671" cy="16926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F</a:t>
          </a:r>
          <a:r>
            <a:rPr lang="x-none" altLang="zh-CN" sz="2600" kern="1200"/>
            <a:t>or </a:t>
          </a:r>
          <a:r>
            <a:rPr lang="en-US" altLang="zh-CN" sz="2600" kern="1200" dirty="0"/>
            <a:t>Pet-care</a:t>
          </a:r>
          <a:r>
            <a:rPr lang="zh-CN" altLang="en-US" sz="2600" kern="1200" dirty="0"/>
            <a:t> </a:t>
          </a:r>
          <a:r>
            <a:rPr lang="en-US" altLang="zh-CN" sz="2600" kern="1200" dirty="0"/>
            <a:t>retailer</a:t>
          </a:r>
          <a:r>
            <a:rPr lang="zh-CN" altLang="en-US" sz="2600" kern="1200" dirty="0"/>
            <a:t> </a:t>
          </a:r>
        </a:p>
      </dsp:txBody>
      <dsp:txXfrm>
        <a:off x="4481153" y="925166"/>
        <a:ext cx="1196899" cy="1196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CD895-CC25-43C4-A4E5-F739AF1E7437}">
      <dsp:nvSpPr>
        <dsp:cNvPr id="0" name=""/>
        <dsp:cNvSpPr/>
      </dsp:nvSpPr>
      <dsp:spPr>
        <a:xfrm>
          <a:off x="161131" y="1463165"/>
          <a:ext cx="3771900" cy="11787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8386" tIns="129540" rIns="129540" bIns="129540" numCol="1" spcCol="1270" anchor="ctr" anchorCtr="0">
          <a:noAutofit/>
        </a:bodyPr>
        <a:lstStyle/>
        <a:p>
          <a:pPr marL="0" lvl="0" indent="0" algn="l" defTabSz="1511300">
            <a:lnSpc>
              <a:spcPct val="90000"/>
            </a:lnSpc>
            <a:spcBef>
              <a:spcPct val="0"/>
            </a:spcBef>
            <a:spcAft>
              <a:spcPct val="35000"/>
            </a:spcAft>
            <a:buNone/>
          </a:pPr>
          <a:r>
            <a:rPr lang="en-US" altLang="zh-CN" sz="3400" kern="1200" dirty="0"/>
            <a:t>Avg store rent price. </a:t>
          </a:r>
          <a:endParaRPr lang="zh-CN" altLang="en-US" sz="3400" kern="1200" dirty="0"/>
        </a:p>
      </dsp:txBody>
      <dsp:txXfrm>
        <a:off x="161131" y="1463165"/>
        <a:ext cx="3771900" cy="1178718"/>
      </dsp:txXfrm>
    </dsp:sp>
    <dsp:sp modelId="{D3BF3679-241C-4B2B-A248-3D9D290D6A79}">
      <dsp:nvSpPr>
        <dsp:cNvPr id="0" name=""/>
        <dsp:cNvSpPr/>
      </dsp:nvSpPr>
      <dsp:spPr>
        <a:xfrm>
          <a:off x="3968" y="1292906"/>
          <a:ext cx="825103" cy="123765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746F1F-E822-492E-95B4-E05A43EB9F54}">
      <dsp:nvSpPr>
        <dsp:cNvPr id="0" name=""/>
        <dsp:cNvSpPr/>
      </dsp:nvSpPr>
      <dsp:spPr>
        <a:xfrm>
          <a:off x="4352131" y="1463165"/>
          <a:ext cx="3771900" cy="11787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8386" tIns="129540" rIns="129540" bIns="129540" numCol="1" spcCol="1270" anchor="ctr" anchorCtr="0">
          <a:noAutofit/>
        </a:bodyPr>
        <a:lstStyle/>
        <a:p>
          <a:pPr marL="0" lvl="0" indent="0" algn="l" defTabSz="1511300">
            <a:lnSpc>
              <a:spcPct val="90000"/>
            </a:lnSpc>
            <a:spcBef>
              <a:spcPct val="0"/>
            </a:spcBef>
            <a:spcAft>
              <a:spcPct val="35000"/>
            </a:spcAft>
            <a:buNone/>
          </a:pPr>
          <a:r>
            <a:rPr lang="en-US" altLang="zh-CN" sz="3400" kern="1200" dirty="0"/>
            <a:t>Report and handle bites</a:t>
          </a:r>
          <a:endParaRPr lang="zh-CN" altLang="en-US" sz="3400" kern="1200" dirty="0"/>
        </a:p>
      </dsp:txBody>
      <dsp:txXfrm>
        <a:off x="4352131" y="1463165"/>
        <a:ext cx="3771900" cy="1178718"/>
      </dsp:txXfrm>
    </dsp:sp>
    <dsp:sp modelId="{786CD461-85F6-44E3-9A55-A20041542171}">
      <dsp:nvSpPr>
        <dsp:cNvPr id="0" name=""/>
        <dsp:cNvSpPr/>
      </dsp:nvSpPr>
      <dsp:spPr>
        <a:xfrm>
          <a:off x="4194968" y="1292906"/>
          <a:ext cx="825103" cy="1237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BFC8AF-C0D9-400D-8D0E-3113FA186425}">
      <dsp:nvSpPr>
        <dsp:cNvPr id="0" name=""/>
        <dsp:cNvSpPr/>
      </dsp:nvSpPr>
      <dsp:spPr>
        <a:xfrm>
          <a:off x="161131" y="2947041"/>
          <a:ext cx="3771900" cy="11787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8386" tIns="129540" rIns="129540" bIns="129540" numCol="1" spcCol="1270" anchor="ctr" anchorCtr="0">
          <a:noAutofit/>
        </a:bodyPr>
        <a:lstStyle/>
        <a:p>
          <a:pPr marL="0" lvl="0" indent="0" algn="l" defTabSz="1511300">
            <a:lnSpc>
              <a:spcPct val="90000"/>
            </a:lnSpc>
            <a:spcBef>
              <a:spcPct val="0"/>
            </a:spcBef>
            <a:spcAft>
              <a:spcPct val="35000"/>
            </a:spcAft>
            <a:buNone/>
          </a:pPr>
          <a:r>
            <a:rPr lang="en-US" altLang="zh-CN" sz="3400" kern="1200" dirty="0"/>
            <a:t>Store traffic data</a:t>
          </a:r>
          <a:endParaRPr lang="zh-CN" altLang="en-US" sz="3400" kern="1200" dirty="0"/>
        </a:p>
      </dsp:txBody>
      <dsp:txXfrm>
        <a:off x="161131" y="2947041"/>
        <a:ext cx="3771900" cy="1178718"/>
      </dsp:txXfrm>
    </dsp:sp>
    <dsp:sp modelId="{96181B13-202E-4CB0-9898-D0FE50803522}">
      <dsp:nvSpPr>
        <dsp:cNvPr id="0" name=""/>
        <dsp:cNvSpPr/>
      </dsp:nvSpPr>
      <dsp:spPr>
        <a:xfrm>
          <a:off x="3968" y="2776782"/>
          <a:ext cx="825103" cy="12376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6CAE7D-B63D-4699-86FC-6F28C46D1FD2}">
      <dsp:nvSpPr>
        <dsp:cNvPr id="0" name=""/>
        <dsp:cNvSpPr/>
      </dsp:nvSpPr>
      <dsp:spPr>
        <a:xfrm>
          <a:off x="4352131" y="2947041"/>
          <a:ext cx="3771900" cy="11787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8386"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CN" sz="3200" kern="1200" dirty="0"/>
            <a:t>Walk the Dog</a:t>
          </a:r>
        </a:p>
        <a:p>
          <a:pPr marL="0" lvl="0" indent="0" algn="l" defTabSz="1422400">
            <a:lnSpc>
              <a:spcPct val="90000"/>
            </a:lnSpc>
            <a:spcBef>
              <a:spcPct val="0"/>
            </a:spcBef>
            <a:spcAft>
              <a:spcPct val="35000"/>
            </a:spcAft>
            <a:buNone/>
          </a:pPr>
          <a:r>
            <a:rPr lang="en-US" altLang="zh-CN" sz="1800" kern="1200" dirty="0"/>
            <a:t>(totally </a:t>
          </a:r>
          <a:r>
            <a:rPr lang="en-US" sz="1800" kern="1200" dirty="0"/>
            <a:t>29,000 acres parks in NYC</a:t>
          </a:r>
          <a:r>
            <a:rPr lang="en-US" altLang="zh-CN" sz="1800" kern="1200" dirty="0"/>
            <a:t>) </a:t>
          </a:r>
          <a:endParaRPr lang="zh-CN" altLang="en-US" sz="1800" kern="1200" dirty="0"/>
        </a:p>
      </dsp:txBody>
      <dsp:txXfrm>
        <a:off x="4352131" y="2947041"/>
        <a:ext cx="3771900" cy="1178718"/>
      </dsp:txXfrm>
    </dsp:sp>
    <dsp:sp modelId="{EFE5986B-E85F-4978-A4BB-3BEA5E458711}">
      <dsp:nvSpPr>
        <dsp:cNvPr id="0" name=""/>
        <dsp:cNvSpPr/>
      </dsp:nvSpPr>
      <dsp:spPr>
        <a:xfrm>
          <a:off x="4194968" y="2776782"/>
          <a:ext cx="825103" cy="123765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FFB29-52BA-49D5-80E5-7B44B2A08644}" type="datetimeFigureOut">
              <a:rPr lang="zh-CN" altLang="en-US" smtClean="0"/>
              <a:t>2019/10/9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1EDCC-4A54-422F-B5D1-D8791BD8DE73}" type="slidenum">
              <a:rPr lang="zh-CN" altLang="en-US" smtClean="0"/>
              <a:t>‹#›</a:t>
            </a:fld>
            <a:endParaRPr lang="zh-CN" altLang="en-US"/>
          </a:p>
        </p:txBody>
      </p:sp>
    </p:spTree>
    <p:extLst>
      <p:ext uri="{BB962C8B-B14F-4D97-AF65-F5344CB8AC3E}">
        <p14:creationId xmlns:p14="http://schemas.microsoft.com/office/powerpoint/2010/main" val="19690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pendata.cityofnewyork.u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data.gov/"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group is aim to find the dog distribution in </a:t>
            </a:r>
            <a:r>
              <a:rPr lang="en-US" altLang="zh-CN" dirty="0" err="1"/>
              <a:t>nyc</a:t>
            </a:r>
            <a:endParaRPr lang="zh-CN" altLang="en-US" dirty="0"/>
          </a:p>
        </p:txBody>
      </p:sp>
      <p:sp>
        <p:nvSpPr>
          <p:cNvPr id="4" name="灯片编号占位符 3"/>
          <p:cNvSpPr>
            <a:spLocks noGrp="1"/>
          </p:cNvSpPr>
          <p:nvPr>
            <p:ph type="sldNum" sz="quarter" idx="5"/>
          </p:nvPr>
        </p:nvSpPr>
        <p:spPr/>
        <p:txBody>
          <a:bodyPr/>
          <a:lstStyle/>
          <a:p>
            <a:fld id="{19E1EDCC-4A54-422F-B5D1-D8791BD8DE73}" type="slidenum">
              <a:rPr lang="zh-CN" altLang="en-US" smtClean="0"/>
              <a:t>1</a:t>
            </a:fld>
            <a:endParaRPr lang="zh-CN" altLang="en-US"/>
          </a:p>
        </p:txBody>
      </p:sp>
    </p:spTree>
    <p:extLst>
      <p:ext uri="{BB962C8B-B14F-4D97-AF65-F5344CB8AC3E}">
        <p14:creationId xmlns:p14="http://schemas.microsoft.com/office/powerpoint/2010/main" val="312680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goal of our app is to explore the regional characteristics of dog</a:t>
            </a:r>
            <a:r>
              <a:rPr lang="x-none" altLang="zh-CN" sz="1200" kern="1200">
                <a:solidFill>
                  <a:schemeClr val="tx1"/>
                </a:solidFill>
                <a:effectLst/>
                <a:latin typeface="+mn-lt"/>
                <a:ea typeface="+mn-ea"/>
                <a:cs typeface="+mn-cs"/>
              </a:rPr>
              <a:t>s</a:t>
            </a:r>
            <a:r>
              <a:rPr lang="en-US" altLang="zh-CN" sz="1200" kern="1200" dirty="0">
                <a:solidFill>
                  <a:schemeClr val="tx1"/>
                </a:solidFill>
                <a:effectLst/>
                <a:latin typeface="+mn-lt"/>
                <a:ea typeface="+mn-ea"/>
                <a:cs typeface="+mn-cs"/>
              </a:rPr>
              <a:t> in New York City.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our project, we mainly used data of licensed dog, dog bite incidents and </a:t>
            </a:r>
            <a:r>
              <a:rPr lang="x-none" altLang="zh-CN" sz="1200" kern="1200" dirty="0">
                <a:solidFill>
                  <a:schemeClr val="tx1"/>
                </a:solidFill>
                <a:effectLst/>
                <a:latin typeface="+mn-lt"/>
                <a:ea typeface="+mn-ea"/>
                <a:cs typeface="+mn-cs"/>
              </a:rPr>
              <a:t>r</a:t>
            </a:r>
            <a:r>
              <a:rPr lang="en-US" altLang="zh-CN" sz="1200" kern="1200" dirty="0" err="1">
                <a:solidFill>
                  <a:schemeClr val="tx1"/>
                </a:solidFill>
                <a:effectLst/>
                <a:latin typeface="+mn-lt"/>
                <a:ea typeface="+mn-ea"/>
                <a:cs typeface="+mn-cs"/>
              </a:rPr>
              <a:t>egional</a:t>
            </a:r>
            <a:r>
              <a:rPr lang="en-US" altLang="zh-CN" sz="1200" kern="1200" dirty="0">
                <a:solidFill>
                  <a:schemeClr val="tx1"/>
                </a:solidFill>
                <a:effectLst/>
                <a:latin typeface="+mn-lt"/>
                <a:ea typeface="+mn-ea"/>
                <a:cs typeface="+mn-cs"/>
              </a:rPr>
              <a:t> data of hospitals and parks from New York City‘s</a:t>
            </a:r>
            <a:r>
              <a:rPr lang="x-none" altLang="zh-CN" sz="1200" kern="1200" dirty="0">
                <a:solidFill>
                  <a:schemeClr val="tx1"/>
                </a:solidFill>
                <a:effectLst/>
                <a:latin typeface="+mn-lt"/>
                <a:ea typeface="+mn-ea"/>
                <a:cs typeface="+mn-cs"/>
              </a:rPr>
              <a:t> </a:t>
            </a:r>
            <a:r>
              <a:rPr lang="en-US" altLang="zh-CN" sz="1200" u="sng" kern="1200" dirty="0">
                <a:solidFill>
                  <a:schemeClr val="tx1"/>
                </a:solidFill>
                <a:effectLst/>
                <a:latin typeface="+mn-lt"/>
                <a:ea typeface="+mn-ea"/>
                <a:cs typeface="+mn-cs"/>
                <a:hlinkClick r:id="rId3"/>
              </a:rPr>
              <a:t>Open Data</a:t>
            </a:r>
            <a:r>
              <a:rPr lang="x-none"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x-none" altLang="zh-CN" sz="1200" kern="1200" dirty="0">
                <a:solidFill>
                  <a:schemeClr val="tx1"/>
                </a:solidFill>
                <a:effectLst/>
                <a:latin typeface="+mn-lt"/>
                <a:ea typeface="+mn-ea"/>
                <a:cs typeface="+mn-cs"/>
              </a:rPr>
              <a:t> </a:t>
            </a:r>
            <a:r>
              <a:rPr lang="en-US" altLang="zh-CN" sz="1200" u="sng" kern="1200" dirty="0" err="1">
                <a:solidFill>
                  <a:schemeClr val="tx1"/>
                </a:solidFill>
                <a:effectLst/>
                <a:latin typeface="+mn-lt"/>
                <a:ea typeface="+mn-ea"/>
                <a:cs typeface="+mn-cs"/>
                <a:hlinkClick r:id="rId4"/>
              </a:rPr>
              <a:t>data.g</a:t>
            </a:r>
            <a:r>
              <a:rPr lang="en-US" altLang="zh-CN" sz="1200" u="sng" kern="1200" dirty="0" err="1">
                <a:solidFill>
                  <a:schemeClr val="tx1"/>
                </a:solidFill>
                <a:effectLst/>
                <a:latin typeface="+mn-lt"/>
                <a:ea typeface="+mn-ea"/>
                <a:cs typeface="+mn-cs"/>
              </a:rPr>
              <a:t>ov</a:t>
            </a:r>
            <a:r>
              <a:rPr lang="zh-CN" altLang="en-US" sz="1200" u="none" kern="1200" dirty="0">
                <a:solidFill>
                  <a:schemeClr val="tx1"/>
                </a:solidFill>
                <a:effectLst/>
                <a:latin typeface="+mn-lt"/>
                <a:ea typeface="+mn-ea"/>
                <a:cs typeface="+mn-cs"/>
              </a:rPr>
              <a:t>； </a:t>
            </a:r>
            <a:endParaRPr lang="en-US" altLang="zh-CN" sz="1200" u="non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dog license data is 346K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dog bite data size is 10.3K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For individual use, our app is designed for New Yorkers considering having a dog or dog owners considering moving to New York. </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For commercial use, our app can provide information for the prior study for anyone who want to start a dog business in </a:t>
            </a:r>
            <a:r>
              <a:rPr lang="en-US" altLang="zh-CN" sz="1200" kern="1200" dirty="0" err="1">
                <a:solidFill>
                  <a:schemeClr val="tx1"/>
                </a:solidFill>
                <a:effectLst/>
                <a:latin typeface="+mn-lt"/>
                <a:ea typeface="+mn-ea"/>
                <a:cs typeface="+mn-cs"/>
              </a:rPr>
              <a:t>nyc</a:t>
            </a:r>
            <a:r>
              <a:rPr lang="x-none"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9E1EDCC-4A54-422F-B5D1-D8791BD8DE73}" type="slidenum">
              <a:rPr lang="zh-CN" altLang="en-US" smtClean="0"/>
              <a:t>2</a:t>
            </a:fld>
            <a:endParaRPr lang="zh-CN" altLang="en-US"/>
          </a:p>
        </p:txBody>
      </p:sp>
    </p:spTree>
    <p:extLst>
      <p:ext uri="{BB962C8B-B14F-4D97-AF65-F5344CB8AC3E}">
        <p14:creationId xmlns:p14="http://schemas.microsoft.com/office/powerpoint/2010/main" val="1868644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According to the APPA, 67% of U.S. households have pets, equivalent to</a:t>
            </a:r>
            <a:r>
              <a:rPr lang="x-none"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84.9 millions homes. Among them, 63.4 millions U.S. households owns at least one dog.</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All dogs in New York City must have licenses, and the licenses must be attached to their collars while in public. There are 344,633 dogs in NYC, of which 298,211 is currently licensed.</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9E1EDCC-4A54-422F-B5D1-D8791BD8DE73}" type="slidenum">
              <a:rPr lang="zh-CN" altLang="en-US" smtClean="0"/>
              <a:t>3</a:t>
            </a:fld>
            <a:endParaRPr lang="zh-CN" altLang="en-US"/>
          </a:p>
        </p:txBody>
      </p:sp>
    </p:spTree>
    <p:extLst>
      <p:ext uri="{BB962C8B-B14F-4D97-AF65-F5344CB8AC3E}">
        <p14:creationId xmlns:p14="http://schemas.microsoft.com/office/powerpoint/2010/main" val="1146446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Pets have long been considered as part of the family.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Pet owners are seeking out supplies and service in higher quality.</a:t>
            </a:r>
            <a:r>
              <a:rPr lang="x-none" altLang="zh-CN" sz="1200" kern="1200" dirty="0">
                <a:solidFill>
                  <a:schemeClr val="tx1"/>
                </a:solidFill>
                <a:effectLst/>
                <a:latin typeface="+mn-lt"/>
                <a:ea typeface="+mn-ea"/>
                <a:cs typeface="+mn-cs"/>
              </a:rPr>
              <a:t> Therefore, t</a:t>
            </a:r>
            <a:r>
              <a:rPr lang="en-US" altLang="zh-CN" sz="1200" kern="1200" dirty="0">
                <a:solidFill>
                  <a:schemeClr val="tx1"/>
                </a:solidFill>
                <a:effectLst/>
                <a:latin typeface="+mn-lt"/>
                <a:ea typeface="+mn-ea"/>
                <a:cs typeface="+mn-cs"/>
              </a:rPr>
              <a:t>he pet industry has been experiencing explosive growth., and will continue to boom unabated in the future.</a:t>
            </a:r>
            <a:r>
              <a:rPr lang="x-none" altLang="zh-CN"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2018, pet care was a $72.56billion business in U.S, and in 2019, the figure is expected to keep rising to $75,38 billion.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9E1EDCC-4A54-422F-B5D1-D8791BD8DE73}" type="slidenum">
              <a:rPr lang="zh-CN" altLang="en-US" smtClean="0"/>
              <a:t>4</a:t>
            </a:fld>
            <a:endParaRPr lang="zh-CN" altLang="en-US"/>
          </a:p>
        </p:txBody>
      </p:sp>
    </p:spTree>
    <p:extLst>
      <p:ext uri="{BB962C8B-B14F-4D97-AF65-F5344CB8AC3E}">
        <p14:creationId xmlns:p14="http://schemas.microsoft.com/office/powerpoint/2010/main" val="213186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most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dog-dense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places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NYC</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a:t>
            </a: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Mahanttan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Borough-wise),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Upper-West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side,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Upper-East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Side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Downtown</a:t>
            </a:r>
            <a:r>
              <a:rPr lang="zh-CN" altLang="en-US" sz="1200"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B</a:t>
            </a:r>
            <a:r>
              <a:rPr lang="en-US" sz="1200" b="0" i="0" u="none" strike="noStrike" kern="1200" dirty="0">
                <a:solidFill>
                  <a:schemeClr val="tx1"/>
                </a:solidFill>
                <a:effectLst/>
                <a:latin typeface="+mn-lt"/>
                <a:ea typeface="+mn-ea"/>
                <a:cs typeface="+mn-cs"/>
              </a:rPr>
              <a:t>rooklyn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(District-wise)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and</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10025</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and</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10024</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(zip-code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wise)</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a pet retailer opening a new store in NYC, they may interest to see the dog density in each area of the city and find the store locations which are surrounded by numerous of dog owners. In addition, by looking at the dog breed distribution in the associated area, a local pet retailer could decide its store inventories to meet the needs of the popular dog breed in </a:t>
            </a:r>
            <a:r>
              <a:rPr lang="en-US" altLang="zh-CN" sz="1200" kern="1200" dirty="0">
                <a:solidFill>
                  <a:schemeClr val="tx1"/>
                </a:solidFill>
                <a:effectLst/>
                <a:latin typeface="+mn-lt"/>
                <a:ea typeface="+mn-ea"/>
                <a:cs typeface="+mn-cs"/>
              </a:rPr>
              <a:t>For example, people in the Upper Eastern area tend to have long-haired dogs, and need to brush their hair frequently. the store can consider bath &amp; grooming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individual user, if you are a dog lover that recently move to New York, you may want to move to a dog-friendly neighborhood so that it will suit for you and your dog, and the dog density information on our app can help you on such decisions</a:t>
            </a:r>
            <a:r>
              <a:rPr lang="en-US"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non-dog lovers, you may try to avoid walking in </a:t>
            </a:r>
            <a:r>
              <a:rPr lang="en-US" altLang="zh-CN" sz="1200" kern="1200" dirty="0">
                <a:solidFill>
                  <a:schemeClr val="tx1"/>
                </a:solidFill>
                <a:effectLst/>
                <a:latin typeface="+mn-lt"/>
                <a:ea typeface="+mn-ea"/>
                <a:cs typeface="+mn-cs"/>
              </a:rPr>
              <a:t>those</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dog-dense areas</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you</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don’t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like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certain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types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dogs,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you</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also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try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avoid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walking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certain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district.</a:t>
            </a:r>
            <a:r>
              <a:rPr lang="zh-CN" altLang="en-US"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9E1EDCC-4A54-422F-B5D1-D8791BD8DE73}" type="slidenum">
              <a:rPr lang="zh-CN" altLang="en-US" smtClean="0"/>
              <a:t>5</a:t>
            </a:fld>
            <a:endParaRPr lang="zh-CN" altLang="en-US"/>
          </a:p>
        </p:txBody>
      </p:sp>
    </p:spTree>
    <p:extLst>
      <p:ext uri="{BB962C8B-B14F-4D97-AF65-F5344CB8AC3E}">
        <p14:creationId xmlns:p14="http://schemas.microsoft.com/office/powerpoint/2010/main" val="25546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Each day about 1,000 U.S. citizens require emergency care treatment for serious dog bite injuries. The ferocity of dogs is mainly related to their breeds. </a:t>
            </a:r>
          </a:p>
          <a:p>
            <a:pPr lvl="0"/>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non-dog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lover,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you</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check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out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which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dog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breeds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have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most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attacking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incident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your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you</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check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you</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live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considered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danger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important,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have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hospital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function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show</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you</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nearby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hospital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you</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got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bitten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dogs.</a:t>
            </a:r>
          </a:p>
          <a:p>
            <a:pPr lvl="0"/>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pet-care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store nearby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those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dangers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perhaps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you can consider offering dog bite prevention medical care, inoculations and some products like the Dog Muzzle.</a:t>
            </a:r>
          </a:p>
        </p:txBody>
      </p:sp>
      <p:sp>
        <p:nvSpPr>
          <p:cNvPr id="4" name="灯片编号占位符 3"/>
          <p:cNvSpPr>
            <a:spLocks noGrp="1"/>
          </p:cNvSpPr>
          <p:nvPr>
            <p:ph type="sldNum" sz="quarter" idx="5"/>
          </p:nvPr>
        </p:nvSpPr>
        <p:spPr/>
        <p:txBody>
          <a:bodyPr/>
          <a:lstStyle/>
          <a:p>
            <a:fld id="{19E1EDCC-4A54-422F-B5D1-D8791BD8DE73}" type="slidenum">
              <a:rPr lang="zh-CN" altLang="en-US" smtClean="0"/>
              <a:t>6</a:t>
            </a:fld>
            <a:endParaRPr lang="zh-CN" altLang="en-US"/>
          </a:p>
        </p:txBody>
      </p:sp>
    </p:spTree>
    <p:extLst>
      <p:ext uri="{BB962C8B-B14F-4D97-AF65-F5344CB8AC3E}">
        <p14:creationId xmlns:p14="http://schemas.microsoft.com/office/powerpoint/2010/main" val="825018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New Yorkers enjoy the outdoors with their dogs with nearly 29,000 acres of park space, In this part, we show the park area on the </a:t>
            </a:r>
            <a:r>
              <a:rPr lang="en-US" altLang="zh-CN" sz="1200" kern="1200" dirty="0" err="1">
                <a:solidFill>
                  <a:schemeClr val="tx1"/>
                </a:solidFill>
                <a:effectLst/>
                <a:latin typeface="+mn-lt"/>
                <a:ea typeface="+mn-ea"/>
                <a:cs typeface="+mn-cs"/>
              </a:rPr>
              <a:t>nyc</a:t>
            </a:r>
            <a:r>
              <a:rPr lang="en-US" altLang="zh-CN" sz="1200" kern="1200" dirty="0">
                <a:solidFill>
                  <a:schemeClr val="tx1"/>
                </a:solidFill>
                <a:effectLst/>
                <a:latin typeface="+mn-lt"/>
                <a:ea typeface="+mn-ea"/>
                <a:cs typeface="+mn-cs"/>
              </a:rPr>
              <a:t> map to help the dog owners better plan the walks zone and route.</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9E1EDCC-4A54-422F-B5D1-D8791BD8DE73}" type="slidenum">
              <a:rPr lang="zh-CN" altLang="en-US" smtClean="0"/>
              <a:t>7</a:t>
            </a:fld>
            <a:endParaRPr lang="zh-CN" altLang="en-US"/>
          </a:p>
        </p:txBody>
      </p:sp>
    </p:spTree>
    <p:extLst>
      <p:ext uri="{BB962C8B-B14F-4D97-AF65-F5344CB8AC3E}">
        <p14:creationId xmlns:p14="http://schemas.microsoft.com/office/powerpoint/2010/main" val="260752331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2383FCC-F1F3-490A-8D61-BD42E730EC16}" type="datetimeFigureOut">
              <a:rPr lang="zh-CN" altLang="en-US" smtClean="0"/>
              <a:t>2019/10/9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397653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383FCC-F1F3-490A-8D61-BD42E730EC16}" type="datetimeFigureOut">
              <a:rPr lang="zh-CN" altLang="en-US" smtClean="0"/>
              <a:t>2019/10/9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35517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383FCC-F1F3-490A-8D61-BD42E730EC16}" type="datetimeFigureOut">
              <a:rPr lang="zh-CN" altLang="en-US" smtClean="0"/>
              <a:t>2019/10/9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79818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383FCC-F1F3-490A-8D61-BD42E730EC16}" type="datetimeFigureOut">
              <a:rPr lang="zh-CN" altLang="en-US" smtClean="0"/>
              <a:t>2019/10/9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303020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62383FCC-F1F3-490A-8D61-BD42E730EC16}" type="datetimeFigureOut">
              <a:rPr lang="zh-CN" altLang="en-US" smtClean="0"/>
              <a:t>2019/10/9</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272890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2383FCC-F1F3-490A-8D61-BD42E730EC16}" type="datetimeFigureOut">
              <a:rPr lang="zh-CN" altLang="en-US" smtClean="0"/>
              <a:t>2019/10/9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133548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2383FCC-F1F3-490A-8D61-BD42E730EC16}" type="datetimeFigureOut">
              <a:rPr lang="zh-CN" altLang="en-US" smtClean="0"/>
              <a:t>2019/10/9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145689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2383FCC-F1F3-490A-8D61-BD42E730EC16}" type="datetimeFigureOut">
              <a:rPr lang="zh-CN" altLang="en-US" smtClean="0"/>
              <a:t>2019/10/9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97131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83FCC-F1F3-490A-8D61-BD42E730EC16}" type="datetimeFigureOut">
              <a:rPr lang="zh-CN" altLang="en-US" smtClean="0"/>
              <a:t>2019/10/9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121279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383FCC-F1F3-490A-8D61-BD42E730EC16}" type="datetimeFigureOut">
              <a:rPr lang="zh-CN" altLang="en-US" smtClean="0"/>
              <a:t>2019/10/9</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305814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383FCC-F1F3-490A-8D61-BD42E730EC16}" type="datetimeFigureOut">
              <a:rPr lang="zh-CN" altLang="en-US" smtClean="0"/>
              <a:t>2019/10/9</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89310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2383FCC-F1F3-490A-8D61-BD42E730EC16}" type="datetimeFigureOut">
              <a:rPr lang="zh-CN" altLang="en-US" smtClean="0"/>
              <a:t>2019/10/9</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2526B96-FB76-41DA-8F93-2C7D71B9FAEC}" type="slidenum">
              <a:rPr lang="zh-CN" altLang="en-US" smtClean="0"/>
              <a:t>‹#›</a:t>
            </a:fld>
            <a:endParaRPr lang="zh-CN" altLang="en-US"/>
          </a:p>
        </p:txBody>
      </p:sp>
    </p:spTree>
    <p:extLst>
      <p:ext uri="{BB962C8B-B14F-4D97-AF65-F5344CB8AC3E}">
        <p14:creationId xmlns:p14="http://schemas.microsoft.com/office/powerpoint/2010/main" val="750931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EACD6-66B1-4BCA-A88E-9DDECDA97EA2}"/>
              </a:ext>
            </a:extLst>
          </p:cNvPr>
          <p:cNvSpPr>
            <a:spLocks noGrp="1"/>
          </p:cNvSpPr>
          <p:nvPr>
            <p:ph type="ctrTitle"/>
          </p:nvPr>
        </p:nvSpPr>
        <p:spPr/>
        <p:txBody>
          <a:bodyPr/>
          <a:lstStyle/>
          <a:p>
            <a:r>
              <a:rPr lang="en-US" altLang="zh-CN" dirty="0"/>
              <a:t>Love Dogs!</a:t>
            </a:r>
            <a:endParaRPr lang="zh-CN" altLang="en-US" dirty="0"/>
          </a:p>
        </p:txBody>
      </p:sp>
      <p:sp>
        <p:nvSpPr>
          <p:cNvPr id="3" name="副标题 2">
            <a:extLst>
              <a:ext uri="{FF2B5EF4-FFF2-40B4-BE49-F238E27FC236}">
                <a16:creationId xmlns:a16="http://schemas.microsoft.com/office/drawing/2014/main" id="{6032C0B9-7167-4B2C-A328-683A52388E7C}"/>
              </a:ext>
            </a:extLst>
          </p:cNvPr>
          <p:cNvSpPr>
            <a:spLocks noGrp="1"/>
          </p:cNvSpPr>
          <p:nvPr>
            <p:ph type="subTitle" idx="1"/>
          </p:nvPr>
        </p:nvSpPr>
        <p:spPr>
          <a:xfrm>
            <a:off x="1173480" y="4404487"/>
            <a:ext cx="8850239" cy="2242201"/>
          </a:xfrm>
        </p:spPr>
        <p:txBody>
          <a:bodyPr>
            <a:normAutofit/>
          </a:bodyPr>
          <a:lstStyle/>
          <a:p>
            <a:r>
              <a:rPr lang="en-US" altLang="zh-CN" dirty="0"/>
              <a:t>Fall2019 project2 section1 group5</a:t>
            </a:r>
          </a:p>
          <a:p>
            <a:r>
              <a:rPr lang="en-US" altLang="zh-CN" sz="1100" dirty="0"/>
              <a:t>Syed Ahsan Bukhari (sab2302)</a:t>
            </a:r>
          </a:p>
          <a:p>
            <a:r>
              <a:rPr lang="en-US" altLang="zh-CN" sz="1100" dirty="0" err="1"/>
              <a:t>Haofeng</a:t>
            </a:r>
            <a:r>
              <a:rPr lang="en-US" altLang="zh-CN" sz="1100" dirty="0"/>
              <a:t> Chen (hc2962)</a:t>
            </a:r>
          </a:p>
          <a:p>
            <a:r>
              <a:rPr lang="en-US" altLang="zh-CN" sz="1100" dirty="0"/>
              <a:t>Qichao Chen (qc2254)</a:t>
            </a:r>
          </a:p>
          <a:p>
            <a:r>
              <a:rPr lang="en-US" altLang="zh-CN" sz="1100" dirty="0" err="1"/>
              <a:t>Yanling</a:t>
            </a:r>
            <a:r>
              <a:rPr lang="en-US" altLang="zh-CN" sz="1100" dirty="0"/>
              <a:t> Dai (yd2456)</a:t>
            </a:r>
          </a:p>
          <a:p>
            <a:r>
              <a:rPr lang="en-US" altLang="zh-CN" sz="1100" dirty="0" err="1"/>
              <a:t>Yifan</a:t>
            </a:r>
            <a:r>
              <a:rPr lang="en-US" altLang="zh-CN" sz="1100" dirty="0"/>
              <a:t> Yang (yy2955)</a:t>
            </a:r>
          </a:p>
          <a:p>
            <a:endParaRPr lang="zh-CN" altLang="en-US" dirty="0"/>
          </a:p>
        </p:txBody>
      </p:sp>
    </p:spTree>
    <p:extLst>
      <p:ext uri="{BB962C8B-B14F-4D97-AF65-F5344CB8AC3E}">
        <p14:creationId xmlns:p14="http://schemas.microsoft.com/office/powerpoint/2010/main" val="136102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C2051-E5A3-4DAE-916F-5B3C5845C7F9}"/>
              </a:ext>
            </a:extLst>
          </p:cNvPr>
          <p:cNvSpPr>
            <a:spLocks noGrp="1"/>
          </p:cNvSpPr>
          <p:nvPr>
            <p:ph type="title"/>
          </p:nvPr>
        </p:nvSpPr>
        <p:spPr/>
        <p:txBody>
          <a:bodyPr/>
          <a:lstStyle/>
          <a:p>
            <a:r>
              <a:rPr lang="en-US" altLang="zh-CN" dirty="0"/>
              <a:t>summary</a:t>
            </a:r>
            <a:endParaRPr lang="zh-CN" altLang="en-US" dirty="0"/>
          </a:p>
        </p:txBody>
      </p:sp>
      <p:grpSp>
        <p:nvGrpSpPr>
          <p:cNvPr id="14" name="组合 13">
            <a:extLst>
              <a:ext uri="{FF2B5EF4-FFF2-40B4-BE49-F238E27FC236}">
                <a16:creationId xmlns:a16="http://schemas.microsoft.com/office/drawing/2014/main" id="{DAABB671-3FCE-4988-90A6-FC620EC2E4F6}"/>
              </a:ext>
            </a:extLst>
          </p:cNvPr>
          <p:cNvGrpSpPr/>
          <p:nvPr/>
        </p:nvGrpSpPr>
        <p:grpSpPr>
          <a:xfrm>
            <a:off x="1486806" y="1223296"/>
            <a:ext cx="9218387" cy="5453742"/>
            <a:chOff x="1486806" y="1223296"/>
            <a:chExt cx="9218387" cy="5453742"/>
          </a:xfrm>
        </p:grpSpPr>
        <p:graphicFrame>
          <p:nvGraphicFramePr>
            <p:cNvPr id="8" name="图示 7">
              <a:extLst>
                <a:ext uri="{FF2B5EF4-FFF2-40B4-BE49-F238E27FC236}">
                  <a16:creationId xmlns:a16="http://schemas.microsoft.com/office/drawing/2014/main" id="{6890BCA8-CAE8-477F-8195-9E40C93B75BC}"/>
                </a:ext>
              </a:extLst>
            </p:cNvPr>
            <p:cNvGraphicFramePr/>
            <p:nvPr>
              <p:extLst>
                <p:ext uri="{D42A27DB-BD31-4B8C-83A1-F6EECF244321}">
                  <p14:modId xmlns:p14="http://schemas.microsoft.com/office/powerpoint/2010/main" val="761057988"/>
                </p:ext>
              </p:extLst>
            </p:nvPr>
          </p:nvGraphicFramePr>
          <p:xfrm>
            <a:off x="1486806" y="1223296"/>
            <a:ext cx="9218387" cy="5453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a:extLst>
                <a:ext uri="{FF2B5EF4-FFF2-40B4-BE49-F238E27FC236}">
                  <a16:creationId xmlns:a16="http://schemas.microsoft.com/office/drawing/2014/main" id="{14EA151B-7101-45DB-B190-DAA4A9657FCA}"/>
                </a:ext>
              </a:extLst>
            </p:cNvPr>
            <p:cNvSpPr txBox="1"/>
            <p:nvPr/>
          </p:nvSpPr>
          <p:spPr>
            <a:xfrm>
              <a:off x="3774623" y="1366415"/>
              <a:ext cx="2090057" cy="1477328"/>
            </a:xfrm>
            <a:prstGeom prst="rect">
              <a:avLst/>
            </a:prstGeom>
            <a:noFill/>
          </p:spPr>
          <p:txBody>
            <a:bodyPr wrap="square" rtlCol="0">
              <a:spAutoFit/>
            </a:bodyPr>
            <a:lstStyle/>
            <a:p>
              <a:r>
                <a:rPr lang="en-US" altLang="zh-CN" dirty="0"/>
                <a:t>regional characteristics of dog</a:t>
              </a:r>
              <a:r>
                <a:rPr lang="x-none" altLang="zh-CN" dirty="0"/>
                <a:t>s</a:t>
              </a:r>
              <a:r>
                <a:rPr lang="en-US" altLang="zh-CN" dirty="0"/>
                <a:t> in New York City. </a:t>
              </a:r>
            </a:p>
            <a:p>
              <a:endParaRPr lang="zh-CN" altLang="en-US" dirty="0"/>
            </a:p>
          </p:txBody>
        </p:sp>
        <p:sp>
          <p:nvSpPr>
            <p:cNvPr id="10" name="文本框 9">
              <a:extLst>
                <a:ext uri="{FF2B5EF4-FFF2-40B4-BE49-F238E27FC236}">
                  <a16:creationId xmlns:a16="http://schemas.microsoft.com/office/drawing/2014/main" id="{AE0A772B-B913-4AA1-9711-2196474172A6}"/>
                </a:ext>
              </a:extLst>
            </p:cNvPr>
            <p:cNvSpPr txBox="1"/>
            <p:nvPr/>
          </p:nvSpPr>
          <p:spPr>
            <a:xfrm>
              <a:off x="2861732" y="4291257"/>
              <a:ext cx="6333067" cy="1908215"/>
            </a:xfrm>
            <a:prstGeom prst="rect">
              <a:avLst/>
            </a:prstGeom>
            <a:noFill/>
          </p:spPr>
          <p:txBody>
            <a:bodyPr wrap="square" rtlCol="0">
              <a:spAutoFit/>
            </a:bodyPr>
            <a:lstStyle/>
            <a:p>
              <a:r>
                <a:rPr lang="en-US" altLang="zh-CN" dirty="0"/>
                <a:t>Individual users</a:t>
              </a:r>
              <a:r>
                <a:rPr lang="zh-CN" altLang="en-US" dirty="0"/>
                <a:t> </a:t>
              </a:r>
              <a:r>
                <a:rPr lang="en-US" altLang="zh-CN" dirty="0"/>
                <a:t>(Dog</a:t>
              </a:r>
              <a:r>
                <a:rPr lang="zh-CN" altLang="en-US" dirty="0"/>
                <a:t> </a:t>
              </a:r>
              <a:r>
                <a:rPr lang="en-US" altLang="zh-CN" dirty="0"/>
                <a:t>Lovers</a:t>
              </a:r>
              <a:r>
                <a:rPr lang="zh-CN" altLang="en-US" dirty="0"/>
                <a:t> </a:t>
              </a:r>
              <a:r>
                <a:rPr lang="en-US" altLang="zh-CN" dirty="0"/>
                <a:t>or</a:t>
              </a:r>
              <a:r>
                <a:rPr lang="zh-CN" altLang="en-US" dirty="0"/>
                <a:t> </a:t>
              </a:r>
              <a:r>
                <a:rPr lang="en-US" altLang="zh-CN" dirty="0"/>
                <a:t>non-dog</a:t>
              </a:r>
              <a:r>
                <a:rPr lang="zh-CN" altLang="en-US" dirty="0"/>
                <a:t> </a:t>
              </a:r>
              <a:r>
                <a:rPr lang="en-US" altLang="zh-CN" dirty="0"/>
                <a:t>lover)</a:t>
              </a:r>
            </a:p>
            <a:p>
              <a:pPr marL="285750" indent="-285750">
                <a:buFont typeface="Arial" panose="020B0604020202020204" pitchFamily="34" charset="0"/>
                <a:buChar char="•"/>
              </a:pPr>
              <a:r>
                <a:rPr lang="en-US" altLang="zh-CN" sz="1600" dirty="0"/>
                <a:t>New Yorkers considering having a dog </a:t>
              </a:r>
              <a:r>
                <a:rPr lang="zh-CN" altLang="en-US" sz="1600" dirty="0"/>
                <a:t> </a:t>
              </a:r>
              <a:endParaRPr lang="en-US" altLang="zh-CN" sz="1600" dirty="0"/>
            </a:p>
            <a:p>
              <a:pPr marL="285750" indent="-285750">
                <a:buFont typeface="Arial" panose="020B0604020202020204" pitchFamily="34" charset="0"/>
                <a:buChar char="•"/>
              </a:pPr>
              <a:r>
                <a:rPr lang="en-US" altLang="zh-CN" sz="1600" dirty="0"/>
                <a:t>Dog owners considering moving to New York. </a:t>
              </a:r>
            </a:p>
            <a:p>
              <a:pPr marL="285750" indent="-285750">
                <a:buFont typeface="Arial" panose="020B0604020202020204" pitchFamily="34" charset="0"/>
                <a:buChar char="•"/>
              </a:pPr>
              <a:r>
                <a:rPr lang="en-US" altLang="zh-CN" sz="1600" dirty="0"/>
                <a:t>Non-dog</a:t>
              </a:r>
              <a:r>
                <a:rPr lang="zh-CN" altLang="en-US" sz="1600" dirty="0"/>
                <a:t> </a:t>
              </a:r>
              <a:r>
                <a:rPr lang="en-US" altLang="zh-CN" sz="1600" dirty="0"/>
                <a:t>lovers</a:t>
              </a:r>
              <a:r>
                <a:rPr lang="zh-CN" altLang="en-US" sz="1600" dirty="0"/>
                <a:t> </a:t>
              </a:r>
              <a:r>
                <a:rPr lang="en-US" altLang="zh-CN" sz="1600" dirty="0"/>
                <a:t>who</a:t>
              </a:r>
              <a:r>
                <a:rPr lang="zh-CN" altLang="en-US" sz="1600" dirty="0"/>
                <a:t> </a:t>
              </a:r>
              <a:r>
                <a:rPr lang="en-US" altLang="zh-CN" sz="1600" dirty="0"/>
                <a:t>are</a:t>
              </a:r>
              <a:r>
                <a:rPr lang="zh-CN" altLang="en-US" sz="1600" dirty="0"/>
                <a:t> </a:t>
              </a:r>
              <a:r>
                <a:rPr lang="en-US" altLang="zh-CN" sz="1600" dirty="0"/>
                <a:t>trying</a:t>
              </a:r>
              <a:r>
                <a:rPr lang="zh-CN" altLang="en-US" sz="1600" dirty="0"/>
                <a:t> </a:t>
              </a:r>
              <a:r>
                <a:rPr lang="en-US" altLang="zh-CN" sz="1600" dirty="0"/>
                <a:t>to</a:t>
              </a:r>
              <a:r>
                <a:rPr lang="zh-CN" altLang="en-US" sz="1600" dirty="0"/>
                <a:t> </a:t>
              </a:r>
              <a:r>
                <a:rPr lang="en-US" altLang="zh-CN" sz="1600" dirty="0"/>
                <a:t>avoid</a:t>
              </a:r>
              <a:r>
                <a:rPr lang="zh-CN" altLang="en-US" sz="1600" dirty="0"/>
                <a:t> </a:t>
              </a:r>
              <a:r>
                <a:rPr lang="en-US" altLang="zh-CN" sz="1600" dirty="0"/>
                <a:t>seeing</a:t>
              </a:r>
              <a:r>
                <a:rPr lang="zh-CN" altLang="en-US" sz="1600" dirty="0"/>
                <a:t> </a:t>
              </a:r>
              <a:r>
                <a:rPr lang="en-US" altLang="zh-CN" sz="1600" dirty="0"/>
                <a:t>dogs</a:t>
              </a:r>
              <a:r>
                <a:rPr lang="zh-CN" altLang="en-US" sz="1600" dirty="0"/>
                <a:t> </a:t>
              </a:r>
              <a:endParaRPr lang="en-US" altLang="zh-CN" sz="1600" dirty="0"/>
            </a:p>
            <a:p>
              <a:r>
                <a:rPr lang="en-US" altLang="zh-CN" dirty="0"/>
                <a:t>Commercial users: </a:t>
              </a:r>
            </a:p>
            <a:p>
              <a:pPr marL="285750" indent="-285750">
                <a:buFont typeface="Arial" panose="020B0604020202020204" pitchFamily="34" charset="0"/>
                <a:buChar char="•"/>
              </a:pPr>
              <a:r>
                <a:rPr lang="en-US" altLang="zh-CN" sz="1600" dirty="0"/>
                <a:t>Pet store retailers in </a:t>
              </a:r>
              <a:r>
                <a:rPr lang="en-US" altLang="zh-CN" sz="1600" dirty="0" err="1"/>
                <a:t>nyc</a:t>
              </a:r>
              <a:r>
                <a:rPr lang="x-none" altLang="zh-CN" sz="1600" dirty="0"/>
                <a:t>.</a:t>
              </a:r>
              <a:endParaRPr lang="en-US" altLang="zh-CN" sz="1600" dirty="0"/>
            </a:p>
            <a:p>
              <a:endParaRPr lang="zh-CN" altLang="en-US" dirty="0"/>
            </a:p>
          </p:txBody>
        </p:sp>
        <p:sp>
          <p:nvSpPr>
            <p:cNvPr id="11" name="文本框 10">
              <a:extLst>
                <a:ext uri="{FF2B5EF4-FFF2-40B4-BE49-F238E27FC236}">
                  <a16:creationId xmlns:a16="http://schemas.microsoft.com/office/drawing/2014/main" id="{C019BE49-671B-44A5-9D6D-C0D3B25ED1D8}"/>
                </a:ext>
              </a:extLst>
            </p:cNvPr>
            <p:cNvSpPr txBox="1"/>
            <p:nvPr/>
          </p:nvSpPr>
          <p:spPr>
            <a:xfrm>
              <a:off x="6281638" y="1386938"/>
              <a:ext cx="2147207" cy="1200329"/>
            </a:xfrm>
            <a:prstGeom prst="rect">
              <a:avLst/>
            </a:prstGeom>
            <a:noFill/>
          </p:spPr>
          <p:txBody>
            <a:bodyPr wrap="square" rtlCol="0">
              <a:spAutoFit/>
            </a:bodyPr>
            <a:lstStyle/>
            <a:p>
              <a:r>
                <a:rPr lang="zh-CN" altLang="zh-CN" dirty="0"/>
                <a:t>New York City's</a:t>
              </a:r>
              <a:r>
                <a:rPr lang="x-none" altLang="zh-CN" dirty="0"/>
                <a:t> </a:t>
              </a:r>
              <a:r>
                <a:rPr lang="en-US" altLang="zh-CN" dirty="0"/>
                <a:t>Open Data</a:t>
              </a:r>
              <a:r>
                <a:rPr lang="x-none" altLang="zh-CN" dirty="0"/>
                <a:t> </a:t>
              </a:r>
              <a:r>
                <a:rPr lang="en-US" altLang="zh-CN" dirty="0"/>
                <a:t>and</a:t>
              </a:r>
              <a:r>
                <a:rPr lang="x-none" altLang="zh-CN" dirty="0"/>
                <a:t> </a:t>
              </a:r>
              <a:r>
                <a:rPr lang="en-US" altLang="zh-CN" dirty="0"/>
                <a:t>data.gov</a:t>
              </a:r>
              <a:r>
                <a:rPr lang="x-none" altLang="zh-CN" dirty="0"/>
                <a:t> </a:t>
              </a:r>
              <a:endParaRPr lang="zh-CN" altLang="zh-CN" dirty="0"/>
            </a:p>
            <a:p>
              <a:endParaRPr lang="zh-CN" altLang="en-US" dirty="0"/>
            </a:p>
          </p:txBody>
        </p:sp>
      </p:grpSp>
    </p:spTree>
    <p:extLst>
      <p:ext uri="{BB962C8B-B14F-4D97-AF65-F5344CB8AC3E}">
        <p14:creationId xmlns:p14="http://schemas.microsoft.com/office/powerpoint/2010/main" val="199502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9DE1-2B31-4697-BC85-BE4DD1C4A014}"/>
              </a:ext>
            </a:extLst>
          </p:cNvPr>
          <p:cNvSpPr>
            <a:spLocks noGrp="1"/>
          </p:cNvSpPr>
          <p:nvPr>
            <p:ph type="title"/>
          </p:nvPr>
        </p:nvSpPr>
        <p:spPr/>
        <p:txBody>
          <a:bodyPr/>
          <a:lstStyle/>
          <a:p>
            <a:r>
              <a:rPr lang="x-none" altLang="zh-CN" dirty="0"/>
              <a:t>Background information</a:t>
            </a:r>
            <a:endParaRPr lang="zh-CN" altLang="en-US" dirty="0"/>
          </a:p>
        </p:txBody>
      </p:sp>
      <p:sp>
        <p:nvSpPr>
          <p:cNvPr id="3" name="内容占位符 2">
            <a:extLst>
              <a:ext uri="{FF2B5EF4-FFF2-40B4-BE49-F238E27FC236}">
                <a16:creationId xmlns:a16="http://schemas.microsoft.com/office/drawing/2014/main" id="{07CF7A3E-FF8F-4FBF-A762-5C170842ADA3}"/>
              </a:ext>
            </a:extLst>
          </p:cNvPr>
          <p:cNvSpPr>
            <a:spLocks noGrp="1"/>
          </p:cNvSpPr>
          <p:nvPr>
            <p:ph idx="1"/>
          </p:nvPr>
        </p:nvSpPr>
        <p:spPr>
          <a:xfrm>
            <a:off x="1069848" y="2121408"/>
            <a:ext cx="5026152" cy="4050792"/>
          </a:xfrm>
        </p:spPr>
        <p:txBody>
          <a:bodyPr>
            <a:normAutofit/>
          </a:bodyPr>
          <a:lstStyle/>
          <a:p>
            <a:r>
              <a:rPr lang="en-US" altLang="zh-CN" sz="2800" dirty="0"/>
              <a:t>84.9 millions U.S. households have pets, among them, 63.4 millions owns at least one dog</a:t>
            </a:r>
          </a:p>
          <a:p>
            <a:r>
              <a:rPr lang="en-US" altLang="zh-CN" sz="2800" dirty="0"/>
              <a:t>There are 344,633 dogs in N</a:t>
            </a:r>
            <a:r>
              <a:rPr lang="x-none" altLang="zh-CN" sz="2800" dirty="0"/>
              <a:t>YC</a:t>
            </a:r>
            <a:r>
              <a:rPr lang="en-US" altLang="zh-CN" sz="2800" dirty="0"/>
              <a:t>, of which 298,211 </a:t>
            </a:r>
            <a:r>
              <a:rPr lang="x-none" altLang="zh-CN" sz="2800" dirty="0"/>
              <a:t>is currently</a:t>
            </a:r>
            <a:r>
              <a:rPr lang="en-US" altLang="zh-CN" sz="2800" dirty="0"/>
              <a:t> licensed.</a:t>
            </a:r>
            <a:endParaRPr lang="zh-CN" altLang="en-US" sz="2800" dirty="0"/>
          </a:p>
        </p:txBody>
      </p:sp>
      <p:graphicFrame>
        <p:nvGraphicFramePr>
          <p:cNvPr id="4" name="图表 3">
            <a:extLst>
              <a:ext uri="{FF2B5EF4-FFF2-40B4-BE49-F238E27FC236}">
                <a16:creationId xmlns:a16="http://schemas.microsoft.com/office/drawing/2014/main" id="{C63CD5A7-D6B3-4D45-BC1F-68B3B15DC266}"/>
              </a:ext>
            </a:extLst>
          </p:cNvPr>
          <p:cNvGraphicFramePr>
            <a:graphicFrameLocks/>
          </p:cNvGraphicFramePr>
          <p:nvPr>
            <p:extLst>
              <p:ext uri="{D42A27DB-BD31-4B8C-83A1-F6EECF244321}">
                <p14:modId xmlns:p14="http://schemas.microsoft.com/office/powerpoint/2010/main" val="3845296333"/>
              </p:ext>
            </p:extLst>
          </p:nvPr>
        </p:nvGraphicFramePr>
        <p:xfrm>
          <a:off x="5973535" y="1943100"/>
          <a:ext cx="5358493" cy="3886200"/>
        </p:xfrm>
        <a:graphic>
          <a:graphicData uri="http://schemas.openxmlformats.org/drawingml/2006/chart">
            <c:chart xmlns:c="http://schemas.openxmlformats.org/drawingml/2006/chart" xmlns:r="http://schemas.openxmlformats.org/officeDocument/2006/relationships" r:id="rId3"/>
          </a:graphicData>
        </a:graphic>
      </p:graphicFrame>
      <p:sp>
        <p:nvSpPr>
          <p:cNvPr id="5" name="标题 1">
            <a:extLst>
              <a:ext uri="{FF2B5EF4-FFF2-40B4-BE49-F238E27FC236}">
                <a16:creationId xmlns:a16="http://schemas.microsoft.com/office/drawing/2014/main" id="{1F7A71AD-381C-CF48-B286-AC89FB4A53C6}"/>
              </a:ext>
            </a:extLst>
          </p:cNvPr>
          <p:cNvSpPr txBox="1">
            <a:spLocks/>
          </p:cNvSpPr>
          <p:nvPr/>
        </p:nvSpPr>
        <p:spPr>
          <a:xfrm>
            <a:off x="1222248" y="6370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dirty="0"/>
              <a:t>Background</a:t>
            </a:r>
            <a:endParaRPr lang="zh-CN" altLang="en-US" dirty="0"/>
          </a:p>
        </p:txBody>
      </p:sp>
    </p:spTree>
    <p:extLst>
      <p:ext uri="{BB962C8B-B14F-4D97-AF65-F5344CB8AC3E}">
        <p14:creationId xmlns:p14="http://schemas.microsoft.com/office/powerpoint/2010/main" val="319149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388C6-393B-42B8-94AF-08861B38B12C}"/>
              </a:ext>
            </a:extLst>
          </p:cNvPr>
          <p:cNvSpPr>
            <a:spLocks noGrp="1"/>
          </p:cNvSpPr>
          <p:nvPr>
            <p:ph type="title"/>
          </p:nvPr>
        </p:nvSpPr>
        <p:spPr/>
        <p:txBody>
          <a:bodyPr/>
          <a:lstStyle/>
          <a:p>
            <a:r>
              <a:rPr lang="x-none" altLang="zh-CN" dirty="0"/>
              <a:t>Background information</a:t>
            </a:r>
            <a:endParaRPr lang="zh-CN" altLang="en-US" dirty="0"/>
          </a:p>
        </p:txBody>
      </p:sp>
      <p:graphicFrame>
        <p:nvGraphicFramePr>
          <p:cNvPr id="4" name="内容占位符 3">
            <a:extLst>
              <a:ext uri="{FF2B5EF4-FFF2-40B4-BE49-F238E27FC236}">
                <a16:creationId xmlns:a16="http://schemas.microsoft.com/office/drawing/2014/main" id="{8207DD5D-86D2-4264-A19C-08537C7EE6A1}"/>
              </a:ext>
            </a:extLst>
          </p:cNvPr>
          <p:cNvGraphicFramePr>
            <a:graphicFrameLocks noGrp="1"/>
          </p:cNvGraphicFramePr>
          <p:nvPr>
            <p:ph idx="1"/>
            <p:extLst>
              <p:ext uri="{D42A27DB-BD31-4B8C-83A1-F6EECF244321}">
                <p14:modId xmlns:p14="http://schemas.microsoft.com/office/powerpoint/2010/main" val="2116245178"/>
              </p:ext>
            </p:extLst>
          </p:nvPr>
        </p:nvGraphicFramePr>
        <p:xfrm>
          <a:off x="1069848" y="2093976"/>
          <a:ext cx="10058400" cy="4279392"/>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a:extLst>
              <a:ext uri="{FF2B5EF4-FFF2-40B4-BE49-F238E27FC236}">
                <a16:creationId xmlns:a16="http://schemas.microsoft.com/office/drawing/2014/main" id="{93977B4F-37A4-41CD-B770-7A4012D22829}"/>
              </a:ext>
            </a:extLst>
          </p:cNvPr>
          <p:cNvSpPr txBox="1"/>
          <p:nvPr/>
        </p:nvSpPr>
        <p:spPr>
          <a:xfrm>
            <a:off x="816429" y="2212521"/>
            <a:ext cx="873578" cy="276999"/>
          </a:xfrm>
          <a:prstGeom prst="rect">
            <a:avLst/>
          </a:prstGeom>
          <a:noFill/>
        </p:spPr>
        <p:txBody>
          <a:bodyPr wrap="square" rtlCol="0">
            <a:spAutoFit/>
          </a:bodyPr>
          <a:lstStyle/>
          <a:p>
            <a:r>
              <a:rPr lang="en-US" altLang="zh-CN" sz="1200" dirty="0"/>
              <a:t>($</a:t>
            </a:r>
            <a:r>
              <a:rPr lang="en-US" altLang="zh-CN" sz="1200" dirty="0" err="1"/>
              <a:t>Biliion</a:t>
            </a:r>
            <a:r>
              <a:rPr lang="en-US" altLang="zh-CN" sz="1200" dirty="0"/>
              <a:t>)</a:t>
            </a:r>
            <a:endParaRPr lang="zh-CN" altLang="en-US" sz="1200" dirty="0"/>
          </a:p>
        </p:txBody>
      </p:sp>
      <p:sp>
        <p:nvSpPr>
          <p:cNvPr id="5" name="标题 1">
            <a:extLst>
              <a:ext uri="{FF2B5EF4-FFF2-40B4-BE49-F238E27FC236}">
                <a16:creationId xmlns:a16="http://schemas.microsoft.com/office/drawing/2014/main" id="{79D1207A-399E-EB4E-86EF-0C0EF91ADE1A}"/>
              </a:ext>
            </a:extLst>
          </p:cNvPr>
          <p:cNvSpPr txBox="1">
            <a:spLocks/>
          </p:cNvSpPr>
          <p:nvPr/>
        </p:nvSpPr>
        <p:spPr>
          <a:xfrm>
            <a:off x="1222248" y="6370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dirty="0"/>
              <a:t>Background</a:t>
            </a:r>
            <a:r>
              <a:rPr lang="zh-CN" altLang="en-US" dirty="0"/>
              <a:t> </a:t>
            </a:r>
            <a:r>
              <a:rPr lang="en-US" altLang="zh-CN" dirty="0"/>
              <a:t>(</a:t>
            </a:r>
            <a:r>
              <a:rPr lang="en-US" altLang="zh-CN" dirty="0" err="1"/>
              <a:t>cON’T</a:t>
            </a:r>
            <a:r>
              <a:rPr lang="en-US" altLang="zh-CN" dirty="0"/>
              <a:t>)</a:t>
            </a:r>
            <a:endParaRPr lang="zh-CN" altLang="en-US" dirty="0"/>
          </a:p>
        </p:txBody>
      </p:sp>
    </p:spTree>
    <p:extLst>
      <p:ext uri="{BB962C8B-B14F-4D97-AF65-F5344CB8AC3E}">
        <p14:creationId xmlns:p14="http://schemas.microsoft.com/office/powerpoint/2010/main" val="2076032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DDD27-7708-40E1-A00A-B3AF5B92A50F}"/>
              </a:ext>
            </a:extLst>
          </p:cNvPr>
          <p:cNvSpPr>
            <a:spLocks noGrp="1"/>
          </p:cNvSpPr>
          <p:nvPr>
            <p:ph type="title"/>
          </p:nvPr>
        </p:nvSpPr>
        <p:spPr/>
        <p:txBody>
          <a:bodyPr/>
          <a:lstStyle/>
          <a:p>
            <a:r>
              <a:rPr lang="en-US" altLang="zh-CN" dirty="0"/>
              <a:t>Density</a:t>
            </a:r>
            <a:endParaRPr lang="zh-CN" altLang="en-US" dirty="0"/>
          </a:p>
        </p:txBody>
      </p:sp>
      <p:graphicFrame>
        <p:nvGraphicFramePr>
          <p:cNvPr id="4" name="图示 3">
            <a:extLst>
              <a:ext uri="{FF2B5EF4-FFF2-40B4-BE49-F238E27FC236}">
                <a16:creationId xmlns:a16="http://schemas.microsoft.com/office/drawing/2014/main" id="{7B0F9436-1CE5-41E3-802B-B837E44C9872}"/>
              </a:ext>
            </a:extLst>
          </p:cNvPr>
          <p:cNvGraphicFramePr/>
          <p:nvPr>
            <p:extLst>
              <p:ext uri="{D42A27DB-BD31-4B8C-83A1-F6EECF244321}">
                <p14:modId xmlns:p14="http://schemas.microsoft.com/office/powerpoint/2010/main" val="13652830"/>
              </p:ext>
            </p:extLst>
          </p:nvPr>
        </p:nvGraphicFramePr>
        <p:xfrm>
          <a:off x="1762578" y="95470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0797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982-7DA3-40E5-8BB1-4F9E0CB2C2AB}"/>
              </a:ext>
            </a:extLst>
          </p:cNvPr>
          <p:cNvSpPr>
            <a:spLocks noGrp="1"/>
          </p:cNvSpPr>
          <p:nvPr>
            <p:ph type="title"/>
          </p:nvPr>
        </p:nvSpPr>
        <p:spPr/>
        <p:txBody>
          <a:bodyPr/>
          <a:lstStyle/>
          <a:p>
            <a:r>
              <a:rPr lang="en-US" altLang="zh-CN" dirty="0"/>
              <a:t>Danger area</a:t>
            </a:r>
            <a:endParaRPr lang="zh-CN" altLang="en-US" dirty="0"/>
          </a:p>
        </p:txBody>
      </p:sp>
      <p:pic>
        <p:nvPicPr>
          <p:cNvPr id="4" name="Picture 2" descr="2018 dog bite fatality chart">
            <a:extLst>
              <a:ext uri="{FF2B5EF4-FFF2-40B4-BE49-F238E27FC236}">
                <a16:creationId xmlns:a16="http://schemas.microsoft.com/office/drawing/2014/main" id="{3FBF6730-613B-4966-8817-A9B61235B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40" y="3453145"/>
            <a:ext cx="7502145" cy="27865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pitbull">
            <a:extLst>
              <a:ext uri="{FF2B5EF4-FFF2-40B4-BE49-F238E27FC236}">
                <a16:creationId xmlns:a16="http://schemas.microsoft.com/office/drawing/2014/main" id="{BCFB4E9E-7EAF-4B9F-B7B3-AA6D54E698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67" r="26765"/>
          <a:stretch/>
        </p:blipFill>
        <p:spPr bwMode="auto">
          <a:xfrm>
            <a:off x="8139793" y="1496944"/>
            <a:ext cx="3648302" cy="43414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itbull">
            <a:extLst>
              <a:ext uri="{FF2B5EF4-FFF2-40B4-BE49-F238E27FC236}">
                <a16:creationId xmlns:a16="http://schemas.microsoft.com/office/drawing/2014/main" id="{C4C3E1A9-B621-4424-A5D8-F588C8F95F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6887" y="956677"/>
            <a:ext cx="2274598" cy="2274598"/>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a:extLst>
              <a:ext uri="{FF2B5EF4-FFF2-40B4-BE49-F238E27FC236}">
                <a16:creationId xmlns:a16="http://schemas.microsoft.com/office/drawing/2014/main" id="{192801A6-BD97-4395-9A80-D690D3776173}"/>
              </a:ext>
            </a:extLst>
          </p:cNvPr>
          <p:cNvSpPr txBox="1">
            <a:spLocks/>
          </p:cNvSpPr>
          <p:nvPr/>
        </p:nvSpPr>
        <p:spPr>
          <a:xfrm>
            <a:off x="1066800"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a:t>Danger area</a:t>
            </a:r>
            <a:endParaRPr lang="zh-CN" altLang="en-US" dirty="0"/>
          </a:p>
        </p:txBody>
      </p:sp>
      <p:sp>
        <p:nvSpPr>
          <p:cNvPr id="10" name="内容占位符 2">
            <a:extLst>
              <a:ext uri="{FF2B5EF4-FFF2-40B4-BE49-F238E27FC236}">
                <a16:creationId xmlns:a16="http://schemas.microsoft.com/office/drawing/2014/main" id="{72D2DEAF-EC50-4773-A174-EF84C96BB486}"/>
              </a:ext>
            </a:extLst>
          </p:cNvPr>
          <p:cNvSpPr>
            <a:spLocks noGrp="1"/>
          </p:cNvSpPr>
          <p:nvPr>
            <p:ph idx="1"/>
          </p:nvPr>
        </p:nvSpPr>
        <p:spPr>
          <a:xfrm>
            <a:off x="503781" y="1787631"/>
            <a:ext cx="5026152" cy="4050792"/>
          </a:xfrm>
        </p:spPr>
        <p:txBody>
          <a:bodyPr>
            <a:normAutofit/>
          </a:bodyPr>
          <a:lstStyle/>
          <a:p>
            <a:r>
              <a:rPr lang="en-US" altLang="zh-CN" sz="2800" dirty="0"/>
              <a:t>Each day about 1,000 U.S. citizens require emergency care treatment for serious dog bite injuries. </a:t>
            </a:r>
            <a:endParaRPr lang="zh-CN" altLang="en-US" sz="2800" dirty="0"/>
          </a:p>
        </p:txBody>
      </p:sp>
    </p:spTree>
    <p:extLst>
      <p:ext uri="{BB962C8B-B14F-4D97-AF65-F5344CB8AC3E}">
        <p14:creationId xmlns:p14="http://schemas.microsoft.com/office/powerpoint/2010/main" val="16464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27BD1-487C-43B0-BCCE-EC1569C10952}"/>
              </a:ext>
            </a:extLst>
          </p:cNvPr>
          <p:cNvSpPr>
            <a:spLocks noGrp="1"/>
          </p:cNvSpPr>
          <p:nvPr>
            <p:ph type="title"/>
          </p:nvPr>
        </p:nvSpPr>
        <p:spPr/>
        <p:txBody>
          <a:bodyPr/>
          <a:lstStyle/>
          <a:p>
            <a:r>
              <a:rPr lang="en-US" altLang="zh-CN" dirty="0"/>
              <a:t>Future development</a:t>
            </a:r>
            <a:endParaRPr lang="zh-CN" altLang="en-US" dirty="0"/>
          </a:p>
        </p:txBody>
      </p:sp>
      <p:graphicFrame>
        <p:nvGraphicFramePr>
          <p:cNvPr id="5" name="图示 4">
            <a:extLst>
              <a:ext uri="{FF2B5EF4-FFF2-40B4-BE49-F238E27FC236}">
                <a16:creationId xmlns:a16="http://schemas.microsoft.com/office/drawing/2014/main" id="{37365553-BD08-46B1-A4E6-9B408C5A2026}"/>
              </a:ext>
            </a:extLst>
          </p:cNvPr>
          <p:cNvGraphicFramePr/>
          <p:nvPr>
            <p:extLst>
              <p:ext uri="{D42A27DB-BD31-4B8C-83A1-F6EECF244321}">
                <p14:modId xmlns:p14="http://schemas.microsoft.com/office/powerpoint/2010/main" val="1944284454"/>
              </p:ext>
            </p:extLst>
          </p:nvPr>
        </p:nvGraphicFramePr>
        <p:xfrm>
          <a:off x="2032000" y="135769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7025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TM03090434[[fn=木材纹理]]</Template>
  <TotalTime>653</TotalTime>
  <Words>748</Words>
  <Application>Microsoft Macintosh PowerPoint</Application>
  <PresentationFormat>Widescreen</PresentationFormat>
  <Paragraphs>93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等线</vt:lpstr>
      <vt:lpstr>Arial</vt:lpstr>
      <vt:lpstr>Rockwell</vt:lpstr>
      <vt:lpstr>Rockwell Condensed</vt:lpstr>
      <vt:lpstr>Wingdings</vt:lpstr>
      <vt:lpstr>木材纹理</vt:lpstr>
      <vt:lpstr>Love Dogs!</vt:lpstr>
      <vt:lpstr>summary</vt:lpstr>
      <vt:lpstr>Background information</vt:lpstr>
      <vt:lpstr>Background information</vt:lpstr>
      <vt:lpstr>Density</vt:lpstr>
      <vt:lpstr>Danger area</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戴 雁翎</dc:creator>
  <cp:lastModifiedBy>Xia, Xin</cp:lastModifiedBy>
  <cp:revision>41</cp:revision>
  <dcterms:created xsi:type="dcterms:W3CDTF">2019-10-08T19:47:24Z</dcterms:created>
  <dcterms:modified xsi:type="dcterms:W3CDTF">2019-10-09T22:55:27Z</dcterms:modified>
</cp:coreProperties>
</file>