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Alfa Slab One" pitchFamily="2" charset="77"/>
      <p:regular r:id="rId11"/>
    </p:embeddedFon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Proxima Nova" panose="02000506030000020004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38" d="100"/>
          <a:sy n="138" d="100"/>
        </p:scale>
        <p:origin x="8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b46441db9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b46441db9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b46441d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b46441d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b46441db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b46441db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b46441db9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b46441db9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b46441db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b46441db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b46441db9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b46441db9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b46441db9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b46441db9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Project 4 Goup1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Rui Cao, Feng Qiu, Nichole Yao, Xuanhong Ye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Goal: </a:t>
            </a:r>
            <a:r>
              <a:rPr lang="zh-C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effect of regularizations given (A1+P2)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zh-CN" sz="3000"/>
              <a:t>A1 + P2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zh-CN" sz="3000"/>
              <a:t>A1 + R1 + R2 +P2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zh-CN" sz="3000"/>
              <a:t>A1 + R3 +P2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A1+P2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/>
              <a:t>A1: Stochastic gradient descent (SGD)</a:t>
            </a:r>
            <a:endParaRPr b="1"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Optimize the equation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loops through all ratings in the training set, predict r and computes the associated prediction error -&gt; modify parameters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b="1"/>
              <a:t>P2: Post-Processing with KNN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similarity between movies j and j2 as cosine similarity between vectors vj and vj2 obtained from SVD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use </a:t>
            </a:r>
            <a:r>
              <a:rPr lang="zh-CN" b="1"/>
              <a:t>1 nearest neighbor</a:t>
            </a:r>
            <a:r>
              <a:rPr lang="zh-CN"/>
              <a:t> using the similarity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Pro: through clustering, avoid similar items in recommending slots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t="2439" r="51538"/>
          <a:stretch/>
        </p:blipFill>
        <p:spPr>
          <a:xfrm>
            <a:off x="4963150" y="155213"/>
            <a:ext cx="3415825" cy="115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A1+R1+R2+P2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28955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/>
              <a:t>R1: Penalize Magnititude</a:t>
            </a:r>
            <a:endParaRPr b="1"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avoid overfitting by regulaerizing the learned parmeter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900" y="1390650"/>
            <a:ext cx="70485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A1+R1+R2+P2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27173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/>
              <a:t>R2: Bias and Intercept</a:t>
            </a:r>
            <a:endParaRPr b="1"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some people likes to give higher ratings and some movies recieve higher ratings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eg: estimate movie m for person p: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mean of all movie rating: μ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m’s rating is normally 0.5 higher than avg rating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p’s rating is normally 0.3 lower than avg rating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estimate rating = μ +0.5-0.3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82975" y="1418350"/>
            <a:ext cx="723900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8425" y="2009325"/>
            <a:ext cx="457200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A1+R3+P2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775" y="1379100"/>
            <a:ext cx="581025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27173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/>
              <a:t>R3: Temporal Dynamics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movie’s popularity change over time (bi)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customers’ baseline change over time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customers’ preference change over time (fav genres)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(specifies static item characteristics,      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l="34597" t="18254" r="53698" b="31677"/>
          <a:stretch/>
        </p:blipFill>
        <p:spPr>
          <a:xfrm>
            <a:off x="4503200" y="3293700"/>
            <a:ext cx="435950" cy="33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l="53626" t="19185" r="35057" b="32034"/>
          <a:stretch/>
        </p:blipFill>
        <p:spPr>
          <a:xfrm>
            <a:off x="4736975" y="3623861"/>
            <a:ext cx="435950" cy="332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l="79148" t="19192" r="8692" b="29818"/>
          <a:stretch/>
        </p:blipFill>
        <p:spPr>
          <a:xfrm>
            <a:off x="6219900" y="3904825"/>
            <a:ext cx="448143" cy="33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l="72216" t="19192" r="20737" b="32704"/>
          <a:stretch/>
        </p:blipFill>
        <p:spPr>
          <a:xfrm>
            <a:off x="4503188" y="4206300"/>
            <a:ext cx="275263" cy="3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Result: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b="1" dirty="0"/>
              <a:t>A1 + P2</a:t>
            </a:r>
            <a:endParaRPr dirty="0"/>
          </a:p>
          <a:p>
            <a:pPr lvl="1">
              <a:spcBef>
                <a:spcPts val="0"/>
              </a:spcBef>
              <a:buChar char="-"/>
            </a:pPr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training </a:t>
            </a:r>
            <a:r>
              <a:rPr lang="zh-CN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time: 61.04s</a:t>
            </a: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training RMSE: </a:t>
            </a:r>
            <a:r>
              <a:rPr lang="zh-CN" sz="1050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1.1148982047890341</a:t>
            </a:r>
            <a:endParaRPr sz="1050" b="1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test RMSE: 1.3264017569857391</a:t>
            </a: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predict time: 1.25s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b="1" dirty="0"/>
              <a:t>A1 + R1 + R2 +P2</a:t>
            </a:r>
            <a:endParaRPr dirty="0"/>
          </a:p>
          <a:p>
            <a:pPr lvl="1">
              <a:spcBef>
                <a:spcPts val="0"/>
              </a:spcBef>
              <a:buChar char="-"/>
            </a:pPr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training </a:t>
            </a:r>
            <a:r>
              <a:rPr lang="zh-CN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time: 43.17s</a:t>
            </a: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training RMSE: 1.3075645495888117</a:t>
            </a: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test RMSE: </a:t>
            </a:r>
            <a:r>
              <a:rPr lang="zh-CN" sz="1050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1.3142293919448083</a:t>
            </a:r>
            <a:endParaRPr sz="1050" b="1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predict time: 1.10s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b="1" dirty="0"/>
              <a:t>A1 + R3 +P2</a:t>
            </a:r>
            <a:endParaRPr b="1" dirty="0"/>
          </a:p>
          <a:p>
            <a:pPr lvl="1">
              <a:spcBef>
                <a:spcPts val="0"/>
              </a:spcBef>
              <a:buChar char="-"/>
            </a:pPr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training </a:t>
            </a:r>
            <a:r>
              <a:rPr lang="zh-CN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time: </a:t>
            </a:r>
            <a:r>
              <a:rPr lang="zh-CN" sz="1050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193.99s</a:t>
            </a:r>
            <a:endParaRPr sz="1050" b="1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training RMSE: 1.951583236864158</a:t>
            </a: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test RMSE: 1.9360600415169795</a:t>
            </a: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predict time: 1.04s</a:t>
            </a: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Conclusion: (</a:t>
            </a:r>
            <a:r>
              <a:rPr lang="zh-C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effect of regularizations given (A1+P2)</a:t>
            </a:r>
            <a:r>
              <a:rPr lang="zh-CN"/>
              <a:t>)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Penalize magnititude + bias and intercept: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increased accuracy (lower RMSE)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avoided overfitting (test &amp; train RMSE decreased)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faster running time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Temporal Dynamic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avoided overfitting (test &amp; train RMSE decreased)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accuracy did not improve (tuning parameters)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running time slower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Microsoft Macintosh PowerPoint</Application>
  <PresentationFormat>On-screen Show (16:9)</PresentationFormat>
  <Paragraphs>61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Alfa Slab One</vt:lpstr>
      <vt:lpstr>Georgia</vt:lpstr>
      <vt:lpstr>Proxima Nova</vt:lpstr>
      <vt:lpstr>Gameday</vt:lpstr>
      <vt:lpstr>Project 4 Goup1</vt:lpstr>
      <vt:lpstr>Goal: effect of regularizations given (A1+P2)</vt:lpstr>
      <vt:lpstr>A1+P2</vt:lpstr>
      <vt:lpstr>A1+R1+R2+P2</vt:lpstr>
      <vt:lpstr>A1+R1+R2+P2</vt:lpstr>
      <vt:lpstr>A1+R3+P2</vt:lpstr>
      <vt:lpstr>Result:</vt:lpstr>
      <vt:lpstr>Conclusion: (effect of regularizations given (A1+P2))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 Goup1</dc:title>
  <cp:lastModifiedBy>Nichole Yao</cp:lastModifiedBy>
  <cp:revision>1</cp:revision>
  <dcterms:modified xsi:type="dcterms:W3CDTF">2019-11-20T22:29:06Z</dcterms:modified>
</cp:coreProperties>
</file>