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46441db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46441db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46441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46441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46441d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46441d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46441db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46441db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46441d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46441d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46441db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46441db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46441db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46441db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4 Goup1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Rui </a:t>
            </a:r>
            <a:r>
              <a:rPr lang="zh-C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Cao, Feng </a:t>
            </a:r>
            <a:r>
              <a:rPr lang="zh-C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Qiu, Nichole Yao, Xuanhong Ye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Goal: </a:t>
            </a:r>
            <a:r>
              <a:rPr lang="zh-C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effect of regularizations given (A1+P2)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zh-CN" sz="3000"/>
              <a:t>A1 + P2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zh-CN" sz="3000"/>
              <a:t>A1 + R1 + R2 +P2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zh-CN" sz="3000"/>
              <a:t>A1 + R3 +P2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A1+P2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A1: Stochastic gradient descent (SGD)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Optimize the equation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loops through all ratings in the training set, predict r and computes the associated prediction error -&gt; modify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P2: Post-Processing with KNN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similarity between movies j and j2 as cosine similarity between vectors vj and vj2 obtained from SVD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use </a:t>
            </a:r>
            <a:r>
              <a:rPr b="1" lang="zh-CN"/>
              <a:t>1 nearest neighbor</a:t>
            </a:r>
            <a:r>
              <a:rPr lang="zh-CN"/>
              <a:t> using the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Pro: through clustering, avoid similar items in recommending slots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51538" t="2439"/>
          <a:stretch/>
        </p:blipFill>
        <p:spPr>
          <a:xfrm>
            <a:off x="4963150" y="155213"/>
            <a:ext cx="3415825" cy="11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A1+R1+R2+P2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89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</a:t>
            </a:r>
            <a:r>
              <a:rPr b="1" lang="zh-CN"/>
              <a:t>1: Penalize Magnititude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avoid overfitting by regulaerizing the learned parmeter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900" y="1390650"/>
            <a:ext cx="70485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A1+R1+R2+P2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71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R2: Bias and Intercept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some people likes to give higher ratings and some movies recieve higher ratings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eg: estimate movie m for person p: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mean of all movie rating: μ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m’s rating is normally 0.5 higher than avg rating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p’s rating is normally 0.3 lower than avg rating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estimate rating = μ +0.5-0.3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2975" y="1418350"/>
            <a:ext cx="7239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425" y="2009325"/>
            <a:ext cx="4572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A1+R3+P2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75" y="1379100"/>
            <a:ext cx="58102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271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R3: Temporal Dynamics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movie’s popularity change over time (bi)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customers’ baseline change over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customers’ preference change over time (fav genres)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(specifies static item characteristics,    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31677" l="34597" r="53698" t="18254"/>
          <a:stretch/>
        </p:blipFill>
        <p:spPr>
          <a:xfrm>
            <a:off x="4503200" y="3293700"/>
            <a:ext cx="435950" cy="3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32034" l="53626" r="35057" t="19185"/>
          <a:stretch/>
        </p:blipFill>
        <p:spPr>
          <a:xfrm>
            <a:off x="4736975" y="3623861"/>
            <a:ext cx="435950" cy="33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29818" l="79148" r="8692" t="19192"/>
          <a:stretch/>
        </p:blipFill>
        <p:spPr>
          <a:xfrm>
            <a:off x="6219900" y="3904825"/>
            <a:ext cx="448143" cy="3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32704" l="72216" r="20737" t="19192"/>
          <a:stretch/>
        </p:blipFill>
        <p:spPr>
          <a:xfrm>
            <a:off x="4503188" y="4206300"/>
            <a:ext cx="275263" cy="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Result: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CN"/>
              <a:t>A1 + P2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traing time: 61.04s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1.1148982047890341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1.3264017569857391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time: 1.25s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CN"/>
              <a:t>A1 + R1 + R2 +P2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traing time: 43.17s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1.3075645495888117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1.3142293919448083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time: 1.10s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CN"/>
              <a:t>A1 + R3 +P2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traing time: 193.99s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1.951583236864158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1.9360600415169795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time: 1.04s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Conclusion: (</a:t>
            </a:r>
            <a:r>
              <a:rPr lang="zh-C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effect of regularizations given (A1+P2)</a:t>
            </a:r>
            <a:r>
              <a:rPr lang="zh-CN"/>
              <a:t>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Penalize magnititude + bias and intercept: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increased accuracy (lower RMSE)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avoided overfitting (test &amp; train RMSE decreased)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faster running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Temporal Dynamic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avoided overfitting (test &amp; train RMSE decreased)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accuracy did not improve (tuning parameters)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running time slower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