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69" r:id="rId7"/>
    <p:sldId id="271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E42C2-0E72-49BA-B6DA-142B339C90BB}" v="11" dt="2019-11-20T23:05:53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Lee" userId="9c7c75a538137eb7" providerId="LiveId" clId="{F26470F2-1B44-471E-BDFD-C56C51C4D2E9}"/>
    <pc:docChg chg="undo custSel addSld modSld sldOrd">
      <pc:chgData name="Richard Lee" userId="9c7c75a538137eb7" providerId="LiveId" clId="{F26470F2-1B44-471E-BDFD-C56C51C4D2E9}" dt="2019-11-18T08:29:28.315" v="3595" actId="20577"/>
      <pc:docMkLst>
        <pc:docMk/>
      </pc:docMkLst>
      <pc:sldChg chg="ord">
        <pc:chgData name="Richard Lee" userId="9c7c75a538137eb7" providerId="LiveId" clId="{F26470F2-1B44-471E-BDFD-C56C51C4D2E9}" dt="2019-11-18T08:13:43.545" v="3498"/>
        <pc:sldMkLst>
          <pc:docMk/>
          <pc:sldMk cId="3194992969" sldId="259"/>
        </pc:sldMkLst>
      </pc:sldChg>
      <pc:sldChg chg="modSp ord">
        <pc:chgData name="Richard Lee" userId="9c7c75a538137eb7" providerId="LiveId" clId="{F26470F2-1B44-471E-BDFD-C56C51C4D2E9}" dt="2019-11-18T08:29:28.315" v="3595" actId="20577"/>
        <pc:sldMkLst>
          <pc:docMk/>
          <pc:sldMk cId="1190901863" sldId="260"/>
        </pc:sldMkLst>
        <pc:spChg chg="mod">
          <ac:chgData name="Richard Lee" userId="9c7c75a538137eb7" providerId="LiveId" clId="{F26470F2-1B44-471E-BDFD-C56C51C4D2E9}" dt="2019-11-18T08:29:28.315" v="3595" actId="20577"/>
          <ac:spMkLst>
            <pc:docMk/>
            <pc:sldMk cId="1190901863" sldId="260"/>
            <ac:spMk id="3" creationId="{D894D320-AC82-4F70-9E7E-3EECC03E4B36}"/>
          </ac:spMkLst>
        </pc:spChg>
        <pc:picChg chg="mod">
          <ac:chgData name="Richard Lee" userId="9c7c75a538137eb7" providerId="LiveId" clId="{F26470F2-1B44-471E-BDFD-C56C51C4D2E9}" dt="2019-11-18T08:25:33.630" v="3593" actId="1076"/>
          <ac:picMkLst>
            <pc:docMk/>
            <pc:sldMk cId="1190901863" sldId="260"/>
            <ac:picMk id="4" creationId="{6B90F91C-B763-4418-8FA5-D8280B33589D}"/>
          </ac:picMkLst>
        </pc:picChg>
      </pc:sldChg>
      <pc:sldChg chg="addSp modSp add">
        <pc:chgData name="Richard Lee" userId="9c7c75a538137eb7" providerId="LiveId" clId="{F26470F2-1B44-471E-BDFD-C56C51C4D2E9}" dt="2019-11-18T07:47:47.657" v="2897" actId="20577"/>
        <pc:sldMkLst>
          <pc:docMk/>
          <pc:sldMk cId="1219743578" sldId="262"/>
        </pc:sldMkLst>
        <pc:spChg chg="mod">
          <ac:chgData name="Richard Lee" userId="9c7c75a538137eb7" providerId="LiveId" clId="{F26470F2-1B44-471E-BDFD-C56C51C4D2E9}" dt="2019-11-17T23:18:28.044" v="1"/>
          <ac:spMkLst>
            <pc:docMk/>
            <pc:sldMk cId="1219743578" sldId="262"/>
            <ac:spMk id="2" creationId="{1096FF62-B10C-4D62-A80D-FAA8598EF7EB}"/>
          </ac:spMkLst>
        </pc:spChg>
        <pc:spChg chg="mod">
          <ac:chgData name="Richard Lee" userId="9c7c75a538137eb7" providerId="LiveId" clId="{F26470F2-1B44-471E-BDFD-C56C51C4D2E9}" dt="2019-11-18T07:47:47.657" v="2897" actId="20577"/>
          <ac:spMkLst>
            <pc:docMk/>
            <pc:sldMk cId="1219743578" sldId="262"/>
            <ac:spMk id="3" creationId="{A0B2BC47-1FE6-4C6B-A9CE-FC7253A13390}"/>
          </ac:spMkLst>
        </pc:spChg>
        <pc:picChg chg="add mod">
          <ac:chgData name="Richard Lee" userId="9c7c75a538137eb7" providerId="LiveId" clId="{F26470F2-1B44-471E-BDFD-C56C51C4D2E9}" dt="2019-11-18T07:38:42.267" v="2690" actId="1076"/>
          <ac:picMkLst>
            <pc:docMk/>
            <pc:sldMk cId="1219743578" sldId="262"/>
            <ac:picMk id="4" creationId="{E3E9D89A-2195-43CC-A5CB-04E3E6428A05}"/>
          </ac:picMkLst>
        </pc:picChg>
      </pc:sldChg>
      <pc:sldChg chg="addSp delSp modSp add">
        <pc:chgData name="Richard Lee" userId="9c7c75a538137eb7" providerId="LiveId" clId="{F26470F2-1B44-471E-BDFD-C56C51C4D2E9}" dt="2019-11-18T07:18:50.259" v="1931" actId="20577"/>
        <pc:sldMkLst>
          <pc:docMk/>
          <pc:sldMk cId="1891089559" sldId="263"/>
        </pc:sldMkLst>
        <pc:spChg chg="mod">
          <ac:chgData name="Richard Lee" userId="9c7c75a538137eb7" providerId="LiveId" clId="{F26470F2-1B44-471E-BDFD-C56C51C4D2E9}" dt="2019-11-18T07:18:50.259" v="1931" actId="20577"/>
          <ac:spMkLst>
            <pc:docMk/>
            <pc:sldMk cId="1891089559" sldId="263"/>
            <ac:spMk id="2" creationId="{4FF46D7B-DB2E-4B7F-AE95-772EBC334AEE}"/>
          </ac:spMkLst>
        </pc:spChg>
        <pc:spChg chg="del">
          <ac:chgData name="Richard Lee" userId="9c7c75a538137eb7" providerId="LiveId" clId="{F26470F2-1B44-471E-BDFD-C56C51C4D2E9}" dt="2019-11-18T00:15:06.798" v="345"/>
          <ac:spMkLst>
            <pc:docMk/>
            <pc:sldMk cId="1891089559" sldId="263"/>
            <ac:spMk id="3" creationId="{76AE81E5-DE19-498F-B242-72F343041A7A}"/>
          </ac:spMkLst>
        </pc:spChg>
        <pc:picChg chg="add mod">
          <ac:chgData name="Richard Lee" userId="9c7c75a538137eb7" providerId="LiveId" clId="{F26470F2-1B44-471E-BDFD-C56C51C4D2E9}" dt="2019-11-18T00:15:18.345" v="371" actId="14100"/>
          <ac:picMkLst>
            <pc:docMk/>
            <pc:sldMk cId="1891089559" sldId="263"/>
            <ac:picMk id="4" creationId="{EB4D5D47-3A51-486D-8500-2A2D8D86BA90}"/>
          </ac:picMkLst>
        </pc:picChg>
      </pc:sldChg>
      <pc:sldChg chg="addSp modSp add">
        <pc:chgData name="Richard Lee" userId="9c7c75a538137eb7" providerId="LiveId" clId="{F26470F2-1B44-471E-BDFD-C56C51C4D2E9}" dt="2019-11-18T07:43:22.816" v="2736" actId="20577"/>
        <pc:sldMkLst>
          <pc:docMk/>
          <pc:sldMk cId="4286335527" sldId="264"/>
        </pc:sldMkLst>
        <pc:spChg chg="mod">
          <ac:chgData name="Richard Lee" userId="9c7c75a538137eb7" providerId="LiveId" clId="{F26470F2-1B44-471E-BDFD-C56C51C4D2E9}" dt="2019-11-18T06:56:11.951" v="386" actId="20577"/>
          <ac:spMkLst>
            <pc:docMk/>
            <pc:sldMk cId="4286335527" sldId="264"/>
            <ac:spMk id="2" creationId="{9F122456-5A30-41A0-B6AD-57C6921ADC70}"/>
          </ac:spMkLst>
        </pc:spChg>
        <pc:spChg chg="mod">
          <ac:chgData name="Richard Lee" userId="9c7c75a538137eb7" providerId="LiveId" clId="{F26470F2-1B44-471E-BDFD-C56C51C4D2E9}" dt="2019-11-18T07:43:22.816" v="2736" actId="20577"/>
          <ac:spMkLst>
            <pc:docMk/>
            <pc:sldMk cId="4286335527" sldId="264"/>
            <ac:spMk id="3" creationId="{9DD50CAC-A13F-4E90-BF15-D917A591D5C6}"/>
          </ac:spMkLst>
        </pc:spChg>
        <pc:picChg chg="add mod">
          <ac:chgData name="Richard Lee" userId="9c7c75a538137eb7" providerId="LiveId" clId="{F26470F2-1B44-471E-BDFD-C56C51C4D2E9}" dt="2019-11-18T07:01:36.395" v="587" actId="1076"/>
          <ac:picMkLst>
            <pc:docMk/>
            <pc:sldMk cId="4286335527" sldId="264"/>
            <ac:picMk id="4" creationId="{48B3B010-0DB8-4FB4-B338-66AB4A35083B}"/>
          </ac:picMkLst>
        </pc:picChg>
        <pc:picChg chg="add mod">
          <ac:chgData name="Richard Lee" userId="9c7c75a538137eb7" providerId="LiveId" clId="{F26470F2-1B44-471E-BDFD-C56C51C4D2E9}" dt="2019-11-18T07:01:45.362" v="604" actId="1076"/>
          <ac:picMkLst>
            <pc:docMk/>
            <pc:sldMk cId="4286335527" sldId="264"/>
            <ac:picMk id="5" creationId="{2B226312-AA1C-466B-8B92-E0DD19366A49}"/>
          </ac:picMkLst>
        </pc:picChg>
        <pc:picChg chg="add mod">
          <ac:chgData name="Richard Lee" userId="9c7c75a538137eb7" providerId="LiveId" clId="{F26470F2-1B44-471E-BDFD-C56C51C4D2E9}" dt="2019-11-18T07:02:09.626" v="669" actId="1076"/>
          <ac:picMkLst>
            <pc:docMk/>
            <pc:sldMk cId="4286335527" sldId="264"/>
            <ac:picMk id="6" creationId="{75F88DE4-3FA5-4044-AF21-86FB75CEDF1D}"/>
          </ac:picMkLst>
        </pc:picChg>
      </pc:sldChg>
      <pc:sldChg chg="addSp modSp add">
        <pc:chgData name="Richard Lee" userId="9c7c75a538137eb7" providerId="LiveId" clId="{F26470F2-1B44-471E-BDFD-C56C51C4D2E9}" dt="2019-11-18T07:11:52.128" v="1353" actId="20577"/>
        <pc:sldMkLst>
          <pc:docMk/>
          <pc:sldMk cId="3784217961" sldId="265"/>
        </pc:sldMkLst>
        <pc:spChg chg="mod">
          <ac:chgData name="Richard Lee" userId="9c7c75a538137eb7" providerId="LiveId" clId="{F26470F2-1B44-471E-BDFD-C56C51C4D2E9}" dt="2019-11-18T07:08:23.512" v="1146" actId="20577"/>
          <ac:spMkLst>
            <pc:docMk/>
            <pc:sldMk cId="3784217961" sldId="265"/>
            <ac:spMk id="2" creationId="{59E4350D-ABC2-4FC3-BBFD-BCE9A99C9F97}"/>
          </ac:spMkLst>
        </pc:spChg>
        <pc:spChg chg="mod">
          <ac:chgData name="Richard Lee" userId="9c7c75a538137eb7" providerId="LiveId" clId="{F26470F2-1B44-471E-BDFD-C56C51C4D2E9}" dt="2019-11-18T07:11:52.128" v="1353" actId="20577"/>
          <ac:spMkLst>
            <pc:docMk/>
            <pc:sldMk cId="3784217961" sldId="265"/>
            <ac:spMk id="3" creationId="{4B62FA0C-C956-41AB-BA89-AC759127BDEA}"/>
          </ac:spMkLst>
        </pc:spChg>
        <pc:picChg chg="add mod">
          <ac:chgData name="Richard Lee" userId="9c7c75a538137eb7" providerId="LiveId" clId="{F26470F2-1B44-471E-BDFD-C56C51C4D2E9}" dt="2019-11-18T07:10:28.233" v="1223" actId="1076"/>
          <ac:picMkLst>
            <pc:docMk/>
            <pc:sldMk cId="3784217961" sldId="265"/>
            <ac:picMk id="4" creationId="{A3CCF707-7BAF-4131-B51D-B019EAF4CE15}"/>
          </ac:picMkLst>
        </pc:picChg>
      </pc:sldChg>
      <pc:sldChg chg="addSp modSp add">
        <pc:chgData name="Richard Lee" userId="9c7c75a538137eb7" providerId="LiveId" clId="{F26470F2-1B44-471E-BDFD-C56C51C4D2E9}" dt="2019-11-18T07:16:57.321" v="1930" actId="1076"/>
        <pc:sldMkLst>
          <pc:docMk/>
          <pc:sldMk cId="3538568647" sldId="266"/>
        </pc:sldMkLst>
        <pc:spChg chg="mod">
          <ac:chgData name="Richard Lee" userId="9c7c75a538137eb7" providerId="LiveId" clId="{F26470F2-1B44-471E-BDFD-C56C51C4D2E9}" dt="2019-11-18T07:12:52.136" v="1387" actId="20577"/>
          <ac:spMkLst>
            <pc:docMk/>
            <pc:sldMk cId="3538568647" sldId="266"/>
            <ac:spMk id="2" creationId="{094DF5E9-A194-477A-B36E-5DA1E5C9692A}"/>
          </ac:spMkLst>
        </pc:spChg>
        <pc:spChg chg="mod">
          <ac:chgData name="Richard Lee" userId="9c7c75a538137eb7" providerId="LiveId" clId="{F26470F2-1B44-471E-BDFD-C56C51C4D2E9}" dt="2019-11-18T07:16:40.207" v="1926" actId="20577"/>
          <ac:spMkLst>
            <pc:docMk/>
            <pc:sldMk cId="3538568647" sldId="266"/>
            <ac:spMk id="3" creationId="{53F80EF8-ED3B-4BF4-B4A1-AF9E632BD5E7}"/>
          </ac:spMkLst>
        </pc:spChg>
        <pc:picChg chg="add mod">
          <ac:chgData name="Richard Lee" userId="9c7c75a538137eb7" providerId="LiveId" clId="{F26470F2-1B44-471E-BDFD-C56C51C4D2E9}" dt="2019-11-18T07:16:27.572" v="1914" actId="1076"/>
          <ac:picMkLst>
            <pc:docMk/>
            <pc:sldMk cId="3538568647" sldId="266"/>
            <ac:picMk id="4" creationId="{D2713BB5-0A40-44FF-AFD0-40445C50B9AD}"/>
          </ac:picMkLst>
        </pc:picChg>
        <pc:picChg chg="add mod">
          <ac:chgData name="Richard Lee" userId="9c7c75a538137eb7" providerId="LiveId" clId="{F26470F2-1B44-471E-BDFD-C56C51C4D2E9}" dt="2019-11-18T07:16:57.321" v="1930" actId="1076"/>
          <ac:picMkLst>
            <pc:docMk/>
            <pc:sldMk cId="3538568647" sldId="266"/>
            <ac:picMk id="5" creationId="{2E8BF556-7B78-4E46-8A05-9A797294919C}"/>
          </ac:picMkLst>
        </pc:picChg>
      </pc:sldChg>
      <pc:sldChg chg="modSp add">
        <pc:chgData name="Richard Lee" userId="9c7c75a538137eb7" providerId="LiveId" clId="{F26470F2-1B44-471E-BDFD-C56C51C4D2E9}" dt="2019-11-18T07:25:23.832" v="2213" actId="20577"/>
        <pc:sldMkLst>
          <pc:docMk/>
          <pc:sldMk cId="1129296379" sldId="267"/>
        </pc:sldMkLst>
        <pc:spChg chg="mod">
          <ac:chgData name="Richard Lee" userId="9c7c75a538137eb7" providerId="LiveId" clId="{F26470F2-1B44-471E-BDFD-C56C51C4D2E9}" dt="2019-11-18T07:24:05.912" v="1951" actId="20577"/>
          <ac:spMkLst>
            <pc:docMk/>
            <pc:sldMk cId="1129296379" sldId="267"/>
            <ac:spMk id="2" creationId="{6F584337-F031-4860-830D-900B1389271C}"/>
          </ac:spMkLst>
        </pc:spChg>
        <pc:spChg chg="mod">
          <ac:chgData name="Richard Lee" userId="9c7c75a538137eb7" providerId="LiveId" clId="{F26470F2-1B44-471E-BDFD-C56C51C4D2E9}" dt="2019-11-18T07:25:23.832" v="2213" actId="20577"/>
          <ac:spMkLst>
            <pc:docMk/>
            <pc:sldMk cId="1129296379" sldId="267"/>
            <ac:spMk id="3" creationId="{DE5B5E18-60AF-438E-B4A6-7386DD3860F5}"/>
          </ac:spMkLst>
        </pc:spChg>
      </pc:sldChg>
      <pc:sldChg chg="addSp modSp add">
        <pc:chgData name="Richard Lee" userId="9c7c75a538137eb7" providerId="LiveId" clId="{F26470F2-1B44-471E-BDFD-C56C51C4D2E9}" dt="2019-11-18T07:30:21.497" v="2629" actId="20577"/>
        <pc:sldMkLst>
          <pc:docMk/>
          <pc:sldMk cId="2493590655" sldId="268"/>
        </pc:sldMkLst>
        <pc:spChg chg="mod">
          <ac:chgData name="Richard Lee" userId="9c7c75a538137eb7" providerId="LiveId" clId="{F26470F2-1B44-471E-BDFD-C56C51C4D2E9}" dt="2019-11-18T07:25:52.863" v="2231" actId="20577"/>
          <ac:spMkLst>
            <pc:docMk/>
            <pc:sldMk cId="2493590655" sldId="268"/>
            <ac:spMk id="2" creationId="{277C615F-D8B7-4AC4-818D-C908F5B38865}"/>
          </ac:spMkLst>
        </pc:spChg>
        <pc:spChg chg="mod">
          <ac:chgData name="Richard Lee" userId="9c7c75a538137eb7" providerId="LiveId" clId="{F26470F2-1B44-471E-BDFD-C56C51C4D2E9}" dt="2019-11-18T07:30:21.497" v="2629" actId="20577"/>
          <ac:spMkLst>
            <pc:docMk/>
            <pc:sldMk cId="2493590655" sldId="268"/>
            <ac:spMk id="3" creationId="{998D60B2-7863-4733-A20A-EB3CF0D57B89}"/>
          </ac:spMkLst>
        </pc:spChg>
        <pc:picChg chg="add mod">
          <ac:chgData name="Richard Lee" userId="9c7c75a538137eb7" providerId="LiveId" clId="{F26470F2-1B44-471E-BDFD-C56C51C4D2E9}" dt="2019-11-18T07:28:10.639" v="2454" actId="1076"/>
          <ac:picMkLst>
            <pc:docMk/>
            <pc:sldMk cId="2493590655" sldId="268"/>
            <ac:picMk id="4" creationId="{64B7C792-8C49-4A85-8F6F-3E36153EA492}"/>
          </ac:picMkLst>
        </pc:picChg>
      </pc:sldChg>
      <pc:sldChg chg="addSp delSp modSp add">
        <pc:chgData name="Richard Lee" userId="9c7c75a538137eb7" providerId="LiveId" clId="{F26470F2-1B44-471E-BDFD-C56C51C4D2E9}" dt="2019-11-18T07:37:07.136" v="2686" actId="20577"/>
        <pc:sldMkLst>
          <pc:docMk/>
          <pc:sldMk cId="1412361621" sldId="269"/>
        </pc:sldMkLst>
        <pc:spChg chg="mod">
          <ac:chgData name="Richard Lee" userId="9c7c75a538137eb7" providerId="LiveId" clId="{F26470F2-1B44-471E-BDFD-C56C51C4D2E9}" dt="2019-11-18T07:37:07.136" v="2686" actId="20577"/>
          <ac:spMkLst>
            <pc:docMk/>
            <pc:sldMk cId="1412361621" sldId="269"/>
            <ac:spMk id="2" creationId="{C0A54F70-248F-4C3D-A2A7-0D3EE9D9012C}"/>
          </ac:spMkLst>
        </pc:spChg>
        <pc:spChg chg="del">
          <ac:chgData name="Richard Lee" userId="9c7c75a538137eb7" providerId="LiveId" clId="{F26470F2-1B44-471E-BDFD-C56C51C4D2E9}" dt="2019-11-18T07:36:45.250" v="2631"/>
          <ac:spMkLst>
            <pc:docMk/>
            <pc:sldMk cId="1412361621" sldId="269"/>
            <ac:spMk id="3" creationId="{6DB5B73B-4776-43AB-88B6-1883A9A75341}"/>
          </ac:spMkLst>
        </pc:spChg>
        <pc:picChg chg="add mod">
          <ac:chgData name="Richard Lee" userId="9c7c75a538137eb7" providerId="LiveId" clId="{F26470F2-1B44-471E-BDFD-C56C51C4D2E9}" dt="2019-11-18T07:36:46.880" v="2632" actId="1076"/>
          <ac:picMkLst>
            <pc:docMk/>
            <pc:sldMk cId="1412361621" sldId="269"/>
            <ac:picMk id="4" creationId="{A865488D-B218-4683-8D77-128856C5FE08}"/>
          </ac:picMkLst>
        </pc:picChg>
      </pc:sldChg>
      <pc:sldChg chg="addSp modSp add">
        <pc:chgData name="Richard Lee" userId="9c7c75a538137eb7" providerId="LiveId" clId="{F26470F2-1B44-471E-BDFD-C56C51C4D2E9}" dt="2019-11-18T07:53:45.899" v="3162" actId="20577"/>
        <pc:sldMkLst>
          <pc:docMk/>
          <pc:sldMk cId="2435479469" sldId="270"/>
        </pc:sldMkLst>
        <pc:spChg chg="mod">
          <ac:chgData name="Richard Lee" userId="9c7c75a538137eb7" providerId="LiveId" clId="{F26470F2-1B44-471E-BDFD-C56C51C4D2E9}" dt="2019-11-18T07:49:21.991" v="2925" actId="20577"/>
          <ac:spMkLst>
            <pc:docMk/>
            <pc:sldMk cId="2435479469" sldId="270"/>
            <ac:spMk id="2" creationId="{7A2C1ADD-1247-4CE7-8931-79D358AA9C1E}"/>
          </ac:spMkLst>
        </pc:spChg>
        <pc:spChg chg="mod">
          <ac:chgData name="Richard Lee" userId="9c7c75a538137eb7" providerId="LiveId" clId="{F26470F2-1B44-471E-BDFD-C56C51C4D2E9}" dt="2019-11-18T07:53:45.899" v="3162" actId="20577"/>
          <ac:spMkLst>
            <pc:docMk/>
            <pc:sldMk cId="2435479469" sldId="270"/>
            <ac:spMk id="3" creationId="{E46BD936-174D-4B89-8B10-5D3F2135EA6C}"/>
          </ac:spMkLst>
        </pc:spChg>
        <pc:picChg chg="add mod">
          <ac:chgData name="Richard Lee" userId="9c7c75a538137eb7" providerId="LiveId" clId="{F26470F2-1B44-471E-BDFD-C56C51C4D2E9}" dt="2019-11-18T07:50:51.532" v="3108" actId="14100"/>
          <ac:picMkLst>
            <pc:docMk/>
            <pc:sldMk cId="2435479469" sldId="270"/>
            <ac:picMk id="4" creationId="{B2F0892B-D72A-40A9-9FD7-A6A3A63BF72F}"/>
          </ac:picMkLst>
        </pc:picChg>
      </pc:sldChg>
      <pc:sldChg chg="addSp modSp add">
        <pc:chgData name="Richard Lee" userId="9c7c75a538137eb7" providerId="LiveId" clId="{F26470F2-1B44-471E-BDFD-C56C51C4D2E9}" dt="2019-11-18T08:12:05.832" v="3495" actId="1076"/>
        <pc:sldMkLst>
          <pc:docMk/>
          <pc:sldMk cId="3762696143" sldId="271"/>
        </pc:sldMkLst>
        <pc:spChg chg="mod">
          <ac:chgData name="Richard Lee" userId="9c7c75a538137eb7" providerId="LiveId" clId="{F26470F2-1B44-471E-BDFD-C56C51C4D2E9}" dt="2019-11-18T08:08:03.289" v="3188" actId="20577"/>
          <ac:spMkLst>
            <pc:docMk/>
            <pc:sldMk cId="3762696143" sldId="271"/>
            <ac:spMk id="2" creationId="{BB362479-3ACE-4AE3-B9A6-551157166952}"/>
          </ac:spMkLst>
        </pc:spChg>
        <pc:spChg chg="mod">
          <ac:chgData name="Richard Lee" userId="9c7c75a538137eb7" providerId="LiveId" clId="{F26470F2-1B44-471E-BDFD-C56C51C4D2E9}" dt="2019-11-18T08:11:59.851" v="3493" actId="20577"/>
          <ac:spMkLst>
            <pc:docMk/>
            <pc:sldMk cId="3762696143" sldId="271"/>
            <ac:spMk id="3" creationId="{483D0D2B-3EB6-4232-B661-DC337EDC7EB8}"/>
          </ac:spMkLst>
        </pc:spChg>
        <pc:picChg chg="add mod">
          <ac:chgData name="Richard Lee" userId="9c7c75a538137eb7" providerId="LiveId" clId="{F26470F2-1B44-471E-BDFD-C56C51C4D2E9}" dt="2019-11-18T08:10:14.084" v="3308" actId="1076"/>
          <ac:picMkLst>
            <pc:docMk/>
            <pc:sldMk cId="3762696143" sldId="271"/>
            <ac:picMk id="4" creationId="{1897B79B-8840-436B-873A-F78C53D6BAD3}"/>
          </ac:picMkLst>
        </pc:picChg>
        <pc:picChg chg="add mod">
          <ac:chgData name="Richard Lee" userId="9c7c75a538137eb7" providerId="LiveId" clId="{F26470F2-1B44-471E-BDFD-C56C51C4D2E9}" dt="2019-11-18T08:10:35.937" v="3337" actId="1076"/>
          <ac:picMkLst>
            <pc:docMk/>
            <pc:sldMk cId="3762696143" sldId="271"/>
            <ac:picMk id="5" creationId="{2C6542AC-4619-4916-85BD-E35AC666E862}"/>
          </ac:picMkLst>
        </pc:picChg>
        <pc:picChg chg="add mod">
          <ac:chgData name="Richard Lee" userId="9c7c75a538137eb7" providerId="LiveId" clId="{F26470F2-1B44-471E-BDFD-C56C51C4D2E9}" dt="2019-11-18T08:11:05.734" v="3410" actId="1076"/>
          <ac:picMkLst>
            <pc:docMk/>
            <pc:sldMk cId="3762696143" sldId="271"/>
            <ac:picMk id="6" creationId="{DDA60D45-C3FA-42E6-B487-B1DCB5F953A3}"/>
          </ac:picMkLst>
        </pc:picChg>
        <pc:picChg chg="add mod">
          <ac:chgData name="Richard Lee" userId="9c7c75a538137eb7" providerId="LiveId" clId="{F26470F2-1B44-471E-BDFD-C56C51C4D2E9}" dt="2019-11-18T08:12:05.832" v="3495" actId="1076"/>
          <ac:picMkLst>
            <pc:docMk/>
            <pc:sldMk cId="3762696143" sldId="271"/>
            <ac:picMk id="7" creationId="{93CEA5AC-E67F-4059-879C-FC07839469B0}"/>
          </ac:picMkLst>
        </pc:picChg>
      </pc:sldChg>
    </pc:docChg>
  </pc:docChgLst>
  <pc:docChgLst>
    <pc:chgData name="Richard Lee" userId="9c7c75a538137eb7" providerId="LiveId" clId="{BC4E42C2-0E72-49BA-B6DA-142B339C90BB}"/>
    <pc:docChg chg="undo custSel addSld modSld">
      <pc:chgData name="Richard Lee" userId="9c7c75a538137eb7" providerId="LiveId" clId="{BC4E42C2-0E72-49BA-B6DA-142B339C90BB}" dt="2019-11-20T23:06:00.530" v="362" actId="1076"/>
      <pc:docMkLst>
        <pc:docMk/>
      </pc:docMkLst>
      <pc:sldChg chg="addSp delSp modSp">
        <pc:chgData name="Richard Lee" userId="9c7c75a538137eb7" providerId="LiveId" clId="{BC4E42C2-0E72-49BA-B6DA-142B339C90BB}" dt="2019-11-20T22:10:12.693" v="85" actId="478"/>
        <pc:sldMkLst>
          <pc:docMk/>
          <pc:sldMk cId="1129296379" sldId="267"/>
        </pc:sldMkLst>
        <pc:picChg chg="add del mod">
          <ac:chgData name="Richard Lee" userId="9c7c75a538137eb7" providerId="LiveId" clId="{BC4E42C2-0E72-49BA-B6DA-142B339C90BB}" dt="2019-11-20T22:10:12.693" v="85" actId="478"/>
          <ac:picMkLst>
            <pc:docMk/>
            <pc:sldMk cId="1129296379" sldId="267"/>
            <ac:picMk id="4" creationId="{D29466C5-2F02-48AD-BFB8-BEF8638372EA}"/>
          </ac:picMkLst>
        </pc:picChg>
        <pc:picChg chg="add del mod">
          <ac:chgData name="Richard Lee" userId="9c7c75a538137eb7" providerId="LiveId" clId="{BC4E42C2-0E72-49BA-B6DA-142B339C90BB}" dt="2019-11-20T22:10:12.135" v="84" actId="478"/>
          <ac:picMkLst>
            <pc:docMk/>
            <pc:sldMk cId="1129296379" sldId="267"/>
            <ac:picMk id="5" creationId="{4A4E75EC-FDD6-49FD-94C4-6A638EDA2AFC}"/>
          </ac:picMkLst>
        </pc:picChg>
      </pc:sldChg>
      <pc:sldChg chg="addSp delSp modSp add">
        <pc:chgData name="Richard Lee" userId="9c7c75a538137eb7" providerId="LiveId" clId="{BC4E42C2-0E72-49BA-B6DA-142B339C90BB}" dt="2019-11-20T22:58:29.502" v="344" actId="20577"/>
        <pc:sldMkLst>
          <pc:docMk/>
          <pc:sldMk cId="3522834154" sldId="272"/>
        </pc:sldMkLst>
        <pc:spChg chg="mod">
          <ac:chgData name="Richard Lee" userId="9c7c75a538137eb7" providerId="LiveId" clId="{BC4E42C2-0E72-49BA-B6DA-142B339C90BB}" dt="2019-11-20T21:26:21.349" v="31" actId="20577"/>
          <ac:spMkLst>
            <pc:docMk/>
            <pc:sldMk cId="3522834154" sldId="272"/>
            <ac:spMk id="2" creationId="{A436B139-EB68-4F80-9743-459D98C32E05}"/>
          </ac:spMkLst>
        </pc:spChg>
        <pc:spChg chg="del mod">
          <ac:chgData name="Richard Lee" userId="9c7c75a538137eb7" providerId="LiveId" clId="{BC4E42C2-0E72-49BA-B6DA-142B339C90BB}" dt="2019-11-20T22:06:30.347" v="63" actId="478"/>
          <ac:spMkLst>
            <pc:docMk/>
            <pc:sldMk cId="3522834154" sldId="272"/>
            <ac:spMk id="3" creationId="{7F3D800D-4E94-4245-8A61-40B051382909}"/>
          </ac:spMkLst>
        </pc:spChg>
        <pc:spChg chg="add mod">
          <ac:chgData name="Richard Lee" userId="9c7c75a538137eb7" providerId="LiveId" clId="{BC4E42C2-0E72-49BA-B6DA-142B339C90BB}" dt="2019-11-20T22:58:29.502" v="344" actId="20577"/>
          <ac:spMkLst>
            <pc:docMk/>
            <pc:sldMk cId="3522834154" sldId="272"/>
            <ac:spMk id="4" creationId="{2A36B80A-F16B-45ED-926E-0A60E92D4EF5}"/>
          </ac:spMkLst>
        </pc:spChg>
        <pc:spChg chg="add del mod">
          <ac:chgData name="Richard Lee" userId="9c7c75a538137eb7" providerId="LiveId" clId="{BC4E42C2-0E72-49BA-B6DA-142B339C90BB}" dt="2019-11-20T22:06:36.714" v="66" actId="478"/>
          <ac:spMkLst>
            <pc:docMk/>
            <pc:sldMk cId="3522834154" sldId="272"/>
            <ac:spMk id="6" creationId="{DA8F48BA-120B-4030-886B-A13460B06466}"/>
          </ac:spMkLst>
        </pc:spChg>
      </pc:sldChg>
      <pc:sldChg chg="addSp delSp modSp add mod">
        <pc:chgData name="Richard Lee" userId="9c7c75a538137eb7" providerId="LiveId" clId="{BC4E42C2-0E72-49BA-B6DA-142B339C90BB}" dt="2019-11-20T23:06:00.530" v="362" actId="1076"/>
        <pc:sldMkLst>
          <pc:docMk/>
          <pc:sldMk cId="819471334" sldId="273"/>
        </pc:sldMkLst>
        <pc:spChg chg="mod">
          <ac:chgData name="Richard Lee" userId="9c7c75a538137eb7" providerId="LiveId" clId="{BC4E42C2-0E72-49BA-B6DA-142B339C90BB}" dt="2019-11-20T22:54:30.334" v="341" actId="20577"/>
          <ac:spMkLst>
            <pc:docMk/>
            <pc:sldMk cId="819471334" sldId="273"/>
            <ac:spMk id="2" creationId="{0B92038D-3045-4F20-AC28-1F26F369B0EB}"/>
          </ac:spMkLst>
        </pc:spChg>
        <pc:spChg chg="add del mod">
          <ac:chgData name="Richard Lee" userId="9c7c75a538137eb7" providerId="LiveId" clId="{BC4E42C2-0E72-49BA-B6DA-142B339C90BB}" dt="2019-11-20T23:05:56.093" v="359" actId="478"/>
          <ac:spMkLst>
            <pc:docMk/>
            <pc:sldMk cId="819471334" sldId="273"/>
            <ac:spMk id="3" creationId="{16F2A726-CB9F-46A5-AE4C-F07DC9B2ECFD}"/>
          </ac:spMkLst>
        </pc:spChg>
        <pc:graphicFrameChg chg="add del mod">
          <ac:chgData name="Richard Lee" userId="9c7c75a538137eb7" providerId="LiveId" clId="{BC4E42C2-0E72-49BA-B6DA-142B339C90BB}" dt="2019-11-20T23:05:19.261" v="354" actId="478"/>
          <ac:graphicFrameMkLst>
            <pc:docMk/>
            <pc:sldMk cId="819471334" sldId="273"/>
            <ac:graphicFrameMk id="4" creationId="{8A6F2460-5923-4C90-8ABA-BA2ABDED56A4}"/>
          </ac:graphicFrameMkLst>
        </pc:graphicFrameChg>
        <pc:graphicFrameChg chg="add del">
          <ac:chgData name="Richard Lee" userId="9c7c75a538137eb7" providerId="LiveId" clId="{BC4E42C2-0E72-49BA-B6DA-142B339C90BB}" dt="2019-11-20T23:05:28.137" v="357" actId="478"/>
          <ac:graphicFrameMkLst>
            <pc:docMk/>
            <pc:sldMk cId="819471334" sldId="273"/>
            <ac:graphicFrameMk id="5" creationId="{8A6F2460-5923-4C90-8ABA-BA2ABDED56A4}"/>
          </ac:graphicFrameMkLst>
        </pc:graphicFrameChg>
        <pc:picChg chg="add mod">
          <ac:chgData name="Richard Lee" userId="9c7c75a538137eb7" providerId="LiveId" clId="{BC4E42C2-0E72-49BA-B6DA-142B339C90BB}" dt="2019-11-20T23:06:00.530" v="362" actId="1076"/>
          <ac:picMkLst>
            <pc:docMk/>
            <pc:sldMk cId="819471334" sldId="273"/>
            <ac:picMk id="6" creationId="{33708E78-13D2-41F0-90DB-9F38383C4E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2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5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8268D7A1-E188-4983-8DD0-223043E5E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F69FC-283C-440F-B347-F174135CA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Matrix Factorization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41F8E-84B8-4AF8-AC7E-BFA6484A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Group 2:</a:t>
            </a: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Ashley Culver, Alexandra DeKinder, Samir Hadzic, Richard Lee, Yicheng Li</a:t>
            </a:r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91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456-5A30-41A0-B6AD-57C6921A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0CAC-A13F-4E90-BF15-D917A591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 avoid overfitting, we can penalize the magnitudes of the learned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Account for bias and intercepts: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Treat the item bias and user bias as a function of time: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3B010-0DB8-4FB4-B338-66AB4A35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83" y="2715085"/>
            <a:ext cx="2524125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26312-AA1C-466B-8B92-E0DD1936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43" y="3488583"/>
            <a:ext cx="2047875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88DE4-3FA5-4044-AF21-86FB75CE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18" y="5140314"/>
            <a:ext cx="3152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50D-ABC2-4FC3-BBFD-BCE9A99C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(Biases and Intercepts)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FA0C-C956-41AB-BA89-AC759127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Biases and intercepts are effects associated with either users or items on the observed variation in rating values </a:t>
            </a:r>
          </a:p>
          <a:p>
            <a:r>
              <a:rPr lang="en-US" dirty="0"/>
              <a:t>2. An example is a user that tends to give higher ratings than others</a:t>
            </a:r>
          </a:p>
          <a:p>
            <a:r>
              <a:rPr lang="en-US" dirty="0"/>
              <a:t>3. Another example is an item that tends to receive higher ratings than others</a:t>
            </a:r>
          </a:p>
          <a:p>
            <a:r>
              <a:rPr lang="en-US" dirty="0"/>
              <a:t>4. As a result the rating value </a:t>
            </a:r>
            <a:r>
              <a:rPr lang="en-US" dirty="0" err="1"/>
              <a:t>u</a:t>
            </a:r>
            <a:r>
              <a:rPr lang="en-US" baseline="30000" dirty="0" err="1"/>
              <a:t>T</a:t>
            </a:r>
            <a:r>
              <a:rPr lang="en-US" dirty="0"/>
              <a:t> * m might not be able to fully capture the complete rating</a:t>
            </a:r>
          </a:p>
          <a:p>
            <a:r>
              <a:rPr lang="en-US" dirty="0"/>
              <a:t>5. A first order approximation bias involved in rating </a:t>
            </a:r>
            <a:r>
              <a:rPr lang="en-US" dirty="0" err="1"/>
              <a:t>r</a:t>
            </a:r>
            <a:r>
              <a:rPr lang="en-US" baseline="-25000" dirty="0" err="1"/>
              <a:t>ui</a:t>
            </a:r>
            <a:r>
              <a:rPr lang="en-US" baseline="-25000" dirty="0"/>
              <a:t> </a:t>
            </a:r>
            <a:r>
              <a:rPr lang="en-US" dirty="0"/>
              <a:t>is: </a:t>
            </a:r>
          </a:p>
          <a:p>
            <a:r>
              <a:rPr lang="en-US" dirty="0"/>
              <a:t>Where mu is the overall average rating and b</a:t>
            </a:r>
            <a:r>
              <a:rPr lang="en-US" baseline="-25000" dirty="0"/>
              <a:t>i </a:t>
            </a:r>
            <a:r>
              <a:rPr lang="en-US" dirty="0" err="1"/>
              <a:t>b</a:t>
            </a:r>
            <a:r>
              <a:rPr lang="en-US" baseline="-25000" dirty="0" err="1"/>
              <a:t>u</a:t>
            </a:r>
            <a:r>
              <a:rPr lang="en-US" dirty="0"/>
              <a:t> represent biases in item </a:t>
            </a:r>
            <a:r>
              <a:rPr lang="en-US" dirty="0" err="1"/>
              <a:t>i</a:t>
            </a:r>
            <a:r>
              <a:rPr lang="en-US" dirty="0"/>
              <a:t> and user 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CF707-7BAF-4131-B51D-B019EAF4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49" y="4425524"/>
            <a:ext cx="1952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5E9-A194-477A-B36E-5DA1E5C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biases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0EF8-ED3B-4BF4-B4A1-AF9E632B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Biases in the movie Titanic:</a:t>
            </a:r>
          </a:p>
          <a:p>
            <a:pPr lvl="1"/>
            <a:r>
              <a:rPr lang="en-US" dirty="0"/>
              <a:t>If the average rating for all movies is 3.7</a:t>
            </a:r>
          </a:p>
          <a:p>
            <a:pPr lvl="1"/>
            <a:r>
              <a:rPr lang="en-US" dirty="0"/>
              <a:t>And Titanic is a better than overage movie, so it is rated 0.5 stars above average</a:t>
            </a:r>
          </a:p>
          <a:p>
            <a:pPr lvl="1"/>
            <a:r>
              <a:rPr lang="en-US" dirty="0"/>
              <a:t>A user, Joe, is a critical user and tends to rate 0.3 stars lower</a:t>
            </a:r>
          </a:p>
          <a:p>
            <a:pPr lvl="1"/>
            <a:r>
              <a:rPr lang="en-US" dirty="0"/>
              <a:t>The estimate for Titanic’s rating for Joe would be (3.7 + 0.5 – 0.3) = 3.9 stars</a:t>
            </a:r>
          </a:p>
          <a:p>
            <a:pPr marL="201168" lvl="1" indent="0">
              <a:buNone/>
            </a:pPr>
            <a:r>
              <a:rPr lang="en-US" dirty="0"/>
              <a:t>2. Thus, the predicted rating with biases can be found through: </a:t>
            </a:r>
          </a:p>
          <a:p>
            <a:pPr marL="201168" lvl="1" indent="0">
              <a:buNone/>
            </a:pPr>
            <a:r>
              <a:rPr lang="en-US" dirty="0"/>
              <a:t>3. The overall formula can be summarized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13BB5-0A40-44FF-AFD0-40445C50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3" y="3736233"/>
            <a:ext cx="2085975" cy="50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BF556-7B78-4E46-8A05-9A797294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68" y="4520078"/>
            <a:ext cx="2771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4337-F031-4860-830D-900B138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5E18-60AF-438E-B4A6-7386DD38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Perception and popularity constantly change as new items come up</a:t>
            </a:r>
          </a:p>
          <a:p>
            <a:r>
              <a:rPr lang="en-US" dirty="0"/>
              <a:t>2. A user also evolves though time and may change their interests or tastes</a:t>
            </a:r>
          </a:p>
          <a:p>
            <a:r>
              <a:rPr lang="en-US" dirty="0"/>
              <a:t>3. Temporal dynamics accounts for the time drifting nature of user-item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12929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615F-D8B7-4AC4-818D-C908F5B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60B2-7863-4733-A20A-EB3CF0D5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Decomposing ratings into distinct terms allows for algorithm to treat different temporal aspects separately</a:t>
            </a:r>
          </a:p>
          <a:p>
            <a:r>
              <a:rPr lang="en-US" dirty="0"/>
              <a:t>2. Biases from items and users as well as user preferences change over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Since items are static in nature q</a:t>
            </a:r>
            <a:r>
              <a:rPr lang="en-US" baseline="-25000" dirty="0"/>
              <a:t>i </a:t>
            </a:r>
            <a:r>
              <a:rPr lang="en-US" dirty="0"/>
              <a:t>does not change, but user factors do change over time so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 denotes user factors as a function of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7C792-8C49-4A85-8F6F-3E36153E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32" y="3463487"/>
            <a:ext cx="3152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02D1-0755-455B-B64B-105DBCE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5BC6-F2A2-4BB0-8864-03B21A60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approximates the original user movie rating matrix R by the product of two rank-k matrices: </a:t>
            </a:r>
          </a:p>
          <a:p>
            <a:r>
              <a:rPr lang="en-US" dirty="0"/>
              <a:t>R = U</a:t>
            </a:r>
            <a:r>
              <a:rPr lang="en-US" baseline="30000" dirty="0"/>
              <a:t>T</a:t>
            </a:r>
            <a:r>
              <a:rPr lang="en-US" dirty="0"/>
              <a:t> * M</a:t>
            </a:r>
          </a:p>
          <a:p>
            <a:r>
              <a:rPr lang="en-US" dirty="0"/>
              <a:t>2. However, because of missing elements in the rating matrix R, SVD algorithms cannot find U and M</a:t>
            </a:r>
          </a:p>
        </p:txBody>
      </p:sp>
    </p:spTree>
    <p:extLst>
      <p:ext uri="{BB962C8B-B14F-4D97-AF65-F5344CB8AC3E}">
        <p14:creationId xmlns:p14="http://schemas.microsoft.com/office/powerpoint/2010/main" val="29637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1ADD-1247-4CE7-8931-79D358A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 SVD with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D936-174D-4B89-8B10-5D3F2135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similarity between two movies j and j2 can be seen as a cosine similarity between the vectors </a:t>
            </a:r>
            <a:r>
              <a:rPr lang="en-US" dirty="0" err="1"/>
              <a:t>vj</a:t>
            </a:r>
            <a:r>
              <a:rPr lang="en-US" dirty="0"/>
              <a:t> and vj2 from regularized SVD</a:t>
            </a:r>
          </a:p>
          <a:p>
            <a:r>
              <a:rPr lang="en-US" dirty="0"/>
              <a:t>2. This can be expressed as: </a:t>
            </a:r>
          </a:p>
          <a:p>
            <a:endParaRPr lang="en-US" dirty="0"/>
          </a:p>
          <a:p>
            <a:r>
              <a:rPr lang="en-US" dirty="0"/>
              <a:t>3. KNN can be used through similarity,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892B-D72A-40A9-9FD7-A6A3A63BF7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971800"/>
            <a:ext cx="2887004" cy="708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4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139-EB68-4F80-9743-459D98C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6B80A-F16B-45ED-926E-0A60E92D4EF5}"/>
              </a:ext>
            </a:extLst>
          </p:cNvPr>
          <p:cNvSpPr txBox="1">
            <a:spLocks/>
          </p:cNvSpPr>
          <p:nvPr/>
        </p:nvSpPr>
        <p:spPr>
          <a:xfrm>
            <a:off x="1097280" y="2016088"/>
            <a:ext cx="10058400" cy="423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9: A3 + P2</a:t>
            </a:r>
          </a:p>
          <a:p>
            <a:pPr lvl="1"/>
            <a:r>
              <a:rPr lang="en-US" dirty="0"/>
              <a:t>ALS &amp; Postprocessing SVD with KNN</a:t>
            </a:r>
          </a:p>
          <a:p>
            <a:pPr lvl="1"/>
            <a:r>
              <a:rPr lang="en-US" dirty="0"/>
              <a:t>RMSE of train: 0.6180, RMSE of test: 1.601</a:t>
            </a:r>
          </a:p>
          <a:p>
            <a:r>
              <a:rPr lang="en-US" b="1" dirty="0"/>
              <a:t>11: A3 + R1 + R2 + P2</a:t>
            </a:r>
          </a:p>
          <a:p>
            <a:pPr lvl="1"/>
            <a:r>
              <a:rPr lang="en-US" dirty="0"/>
              <a:t>ALS &amp; Penalizing Magnitudes &amp; Bias and Intercepts &amp; Postprocessing SVD with KNN</a:t>
            </a:r>
          </a:p>
          <a:p>
            <a:pPr lvl="1"/>
            <a:r>
              <a:rPr lang="en-US" dirty="0"/>
              <a:t>RMSE of train: 1.358, RMSE of test: 1.139</a:t>
            </a:r>
            <a:endParaRPr lang="en-US" b="1" dirty="0"/>
          </a:p>
          <a:p>
            <a:r>
              <a:rPr lang="en-US" b="1" dirty="0"/>
              <a:t>13: A3 + R3 + P2</a:t>
            </a:r>
          </a:p>
          <a:p>
            <a:pPr lvl="1"/>
            <a:r>
              <a:rPr lang="en-US" dirty="0"/>
              <a:t>ALS &amp; Temporal Dynamics &amp; Postprocessing SVD with KNN</a:t>
            </a:r>
          </a:p>
          <a:p>
            <a:pPr lvl="1"/>
            <a:r>
              <a:rPr lang="en-US" dirty="0"/>
              <a:t>RMSE of train: 1.671, RMSE of test: 2.115</a:t>
            </a:r>
          </a:p>
        </p:txBody>
      </p:sp>
    </p:spTree>
    <p:extLst>
      <p:ext uri="{BB962C8B-B14F-4D97-AF65-F5344CB8AC3E}">
        <p14:creationId xmlns:p14="http://schemas.microsoft.com/office/powerpoint/2010/main" val="352283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038D-3045-4F20-AC28-1F26F369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08E78-13D2-41F0-90DB-9F38383C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08" y="2078182"/>
            <a:ext cx="6409302" cy="38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D915-A09E-4DEE-A519-920247B9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6585-5E9A-457E-AE35-1279C3D8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9: A3 + P2</a:t>
            </a:r>
          </a:p>
          <a:p>
            <a:r>
              <a:rPr lang="en-US" dirty="0"/>
              <a:t>ALS &amp; Postprocessing SVD with KNN</a:t>
            </a:r>
          </a:p>
          <a:p>
            <a:r>
              <a:rPr lang="en-US" b="1" dirty="0"/>
              <a:t>11: A3 + R1 + R2 + P2</a:t>
            </a:r>
          </a:p>
          <a:p>
            <a:r>
              <a:rPr lang="en-US" dirty="0"/>
              <a:t>ALS &amp; Penalizing Magnitudes &amp; Bias and Intercepts &amp; Postprocessing SVD with KNN </a:t>
            </a:r>
            <a:endParaRPr lang="en-US" b="1" dirty="0"/>
          </a:p>
          <a:p>
            <a:r>
              <a:rPr lang="en-US" b="1" dirty="0"/>
              <a:t>13: A3 + R3 + P2</a:t>
            </a:r>
          </a:p>
          <a:p>
            <a:r>
              <a:rPr lang="en-US" dirty="0"/>
              <a:t>ALS &amp; Temporal Dynamics &amp; Postprocessing SVD with KNN</a:t>
            </a:r>
          </a:p>
        </p:txBody>
      </p:sp>
    </p:spTree>
    <p:extLst>
      <p:ext uri="{BB962C8B-B14F-4D97-AF65-F5344CB8AC3E}">
        <p14:creationId xmlns:p14="http://schemas.microsoft.com/office/powerpoint/2010/main" val="4717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4FA-0920-46A1-BCED-680A4A12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FFC9-15DD-4D78-91A8-5D147281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the different regularizations on ALS (alternating least squares) and postprocessing SVD (single value decomposition) with KNN (k-nearest neighbors)</a:t>
            </a:r>
          </a:p>
          <a:p>
            <a:r>
              <a:rPr lang="en-US" dirty="0"/>
              <a:t>The regularization methods: </a:t>
            </a:r>
          </a:p>
          <a:p>
            <a:r>
              <a:rPr lang="en-US" dirty="0"/>
              <a:t>1. penalizing magnitudes</a:t>
            </a:r>
          </a:p>
          <a:p>
            <a:r>
              <a:rPr lang="en-US" dirty="0"/>
              <a:t>2. bias and intercepts</a:t>
            </a:r>
          </a:p>
          <a:p>
            <a:r>
              <a:rPr lang="en-US" dirty="0"/>
              <a:t>3. temporal dynamics </a:t>
            </a:r>
          </a:p>
        </p:txBody>
      </p:sp>
    </p:spTree>
    <p:extLst>
      <p:ext uri="{BB962C8B-B14F-4D97-AF65-F5344CB8AC3E}">
        <p14:creationId xmlns:p14="http://schemas.microsoft.com/office/powerpoint/2010/main" val="159206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2F66-4EA6-4091-9CF9-9A17F9F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D320-AC82-4F70-9E7E-3EECC03E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9522"/>
            <a:ext cx="10058400" cy="42151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 factorizes a given matrix R into two factors U and M, where R = U</a:t>
            </a:r>
            <a:r>
              <a:rPr lang="en-US" baseline="30000" dirty="0"/>
              <a:t>T</a:t>
            </a:r>
            <a:r>
              <a:rPr lang="en-US" dirty="0"/>
              <a:t> * 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R = {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}</a:t>
            </a:r>
            <a:r>
              <a:rPr lang="en-US" baseline="-25000" dirty="0"/>
              <a:t>nu*nm</a:t>
            </a:r>
            <a:r>
              <a:rPr lang="en-US" dirty="0"/>
              <a:t> : this represents the user-movie matrix</a:t>
            </a:r>
          </a:p>
          <a:p>
            <a:r>
              <a:rPr lang="en-US" dirty="0"/>
              <a:t>2. n</a:t>
            </a:r>
            <a:r>
              <a:rPr lang="en-US" baseline="-25000" dirty="0"/>
              <a:t>u</a:t>
            </a:r>
            <a:r>
              <a:rPr lang="en-US" dirty="0"/>
              <a:t> is number of users and n</a:t>
            </a:r>
            <a:r>
              <a:rPr lang="en-US" baseline="-25000" dirty="0"/>
              <a:t>m</a:t>
            </a:r>
            <a:r>
              <a:rPr lang="en-US" dirty="0"/>
              <a:t> is number of movies</a:t>
            </a:r>
          </a:p>
          <a:p>
            <a:r>
              <a:rPr lang="en-US" dirty="0"/>
              <a:t>3. O</a:t>
            </a:r>
            <a:r>
              <a:rPr lang="en-US"/>
              <a:t>ur </a:t>
            </a:r>
            <a:r>
              <a:rPr lang="en-US" dirty="0"/>
              <a:t>task is to estimate missing values in R based on known values</a:t>
            </a:r>
          </a:p>
          <a:p>
            <a:r>
              <a:rPr lang="en-US" dirty="0"/>
              <a:t>4. User feature matrix: U = [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5. Movie feature matrix: M = [</a:t>
            </a:r>
            <a:r>
              <a:rPr lang="en-US" dirty="0" err="1"/>
              <a:t>m</a:t>
            </a:r>
            <a:r>
              <a:rPr lang="en-US" baseline="-25000" dirty="0" err="1"/>
              <a:t>j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0F91C-B763-4418-8FA5-D8280B33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2438"/>
            <a:ext cx="6765412" cy="11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0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6D7B-DB2E-4B7F-AE95-772EBC33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D5D47-3A51-486D-8500-2A2D8D86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86" y="1918629"/>
            <a:ext cx="9790094" cy="41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4F70-248F-4C3D-A2A7-0D3EE9D9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 (Latent Factors)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5488D-B218-4683-8D77-128856C5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936" y="2150746"/>
            <a:ext cx="421308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2479-3ACE-4AE3-B9A6-5511571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0D2B-3EB6-4232-B661-DC337EDC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049"/>
            <a:ext cx="10058400" cy="3760891"/>
          </a:xfrm>
        </p:spPr>
        <p:txBody>
          <a:bodyPr/>
          <a:lstStyle/>
          <a:p>
            <a:r>
              <a:rPr lang="en-US" dirty="0"/>
              <a:t>1. Minimizing the empirical mean-square loss function:</a:t>
            </a:r>
          </a:p>
          <a:p>
            <a:r>
              <a:rPr lang="en-US" dirty="0"/>
              <a:t>2. The loss from a single rating is:</a:t>
            </a:r>
          </a:p>
          <a:p>
            <a:r>
              <a:rPr lang="en-US" dirty="0"/>
              <a:t>3. The total loss is:</a:t>
            </a:r>
          </a:p>
          <a:p>
            <a:r>
              <a:rPr lang="en-US" dirty="0"/>
              <a:t>4. As a result, it can be formulated as:  </a:t>
            </a:r>
          </a:p>
          <a:p>
            <a:r>
              <a:rPr lang="en-US" dirty="0"/>
              <a:t>5. Because the parameters will overfit the data, we regularize it: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7B79B-8840-436B-873A-F78C53D6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65" y="2619886"/>
            <a:ext cx="242887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542AC-4619-4916-85BD-E35AC666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51" y="3042935"/>
            <a:ext cx="328612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60D45-C3FA-42E6-B487-B1DCB5F95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38" y="3741984"/>
            <a:ext cx="27336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EA5AC-E67F-4059-879C-FC0783946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159" y="4646046"/>
            <a:ext cx="427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CD5B-EBA8-4E8C-8419-9776D279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8E0F-DB69-467A-A0B4-231D8EAD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 iterative algorithm to solve the low rank approximation problem</a:t>
            </a:r>
          </a:p>
          <a:p>
            <a:r>
              <a:rPr lang="en-US" dirty="0"/>
              <a:t>2.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E842F-80EE-4378-8C93-8207C9F1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45" y="2576308"/>
            <a:ext cx="58674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FF151-0A10-47B4-B2AE-48F1DA93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45" y="3928858"/>
            <a:ext cx="7563839" cy="12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FF62-B10C-4D62-A80D-FAA8598E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BC47-1FE6-4C6B-A9CE-FC7253A1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 We fix one of the unknowns q</a:t>
            </a:r>
            <a:r>
              <a:rPr lang="en-US" baseline="-25000" dirty="0"/>
              <a:t>i </a:t>
            </a:r>
            <a:r>
              <a:rPr lang="en-US" dirty="0"/>
              <a:t>or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 and solve the quadratic (a least-squares problem)</a:t>
            </a:r>
          </a:p>
          <a:p>
            <a:pPr lvl="1"/>
            <a:r>
              <a:rPr lang="en-US" dirty="0"/>
              <a:t>This ultimately converges since each step decreases</a:t>
            </a:r>
          </a:p>
          <a:p>
            <a:r>
              <a:rPr lang="en-US" dirty="0"/>
              <a:t>2. The while loop stops when RSME does not change by more than 0.0001 from the last iteration</a:t>
            </a:r>
          </a:p>
          <a:p>
            <a:r>
              <a:rPr lang="en-US" dirty="0"/>
              <a:t>3. Allows for parallelization because each q</a:t>
            </a:r>
            <a:r>
              <a:rPr lang="en-US" baseline="-25000" dirty="0"/>
              <a:t>i </a:t>
            </a:r>
            <a:r>
              <a:rPr lang="en-US" dirty="0"/>
              <a:t>is computed independently of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endParaRPr lang="en-US" baseline="-25000" dirty="0"/>
          </a:p>
          <a:p>
            <a:r>
              <a:rPr lang="en-US" dirty="0"/>
              <a:t>4. Because of the many free parameters, ALS leads to overfitting</a:t>
            </a:r>
          </a:p>
          <a:p>
            <a:r>
              <a:rPr lang="en-US" dirty="0"/>
              <a:t>5. As a result, we use different regularization methods to penalize large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9D89A-2195-43CC-A5CB-04E3E642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38" y="2108201"/>
            <a:ext cx="5267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906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Nova</vt:lpstr>
      <vt:lpstr>Arial Nova Light</vt:lpstr>
      <vt:lpstr>Calibri</vt:lpstr>
      <vt:lpstr>RetrospectVTI</vt:lpstr>
      <vt:lpstr>Matrix Factorization</vt:lpstr>
      <vt:lpstr>Pairings</vt:lpstr>
      <vt:lpstr>Focus</vt:lpstr>
      <vt:lpstr>Alternating Least Squares</vt:lpstr>
      <vt:lpstr>Alternating Least Squares</vt:lpstr>
      <vt:lpstr>Alternating Least Squares (Latent Factors)</vt:lpstr>
      <vt:lpstr>Alternating Least Squares</vt:lpstr>
      <vt:lpstr>Alternating Least Squares</vt:lpstr>
      <vt:lpstr>Alternating Least Squares</vt:lpstr>
      <vt:lpstr>Regularization</vt:lpstr>
      <vt:lpstr>Regularization (Biases and Intercepts)</vt:lpstr>
      <vt:lpstr>Explaining biases with an example</vt:lpstr>
      <vt:lpstr>Temporal Dynamics</vt:lpstr>
      <vt:lpstr>Temporal Dynamics</vt:lpstr>
      <vt:lpstr>Single Value Decomposition</vt:lpstr>
      <vt:lpstr>Postprocessing SVD with KNN</vt:lpstr>
      <vt:lpstr>Results</vt:lpstr>
      <vt:lpstr>Visual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Factorization</dc:title>
  <dc:creator>Richard Lee</dc:creator>
  <cp:lastModifiedBy>Richard Lee</cp:lastModifiedBy>
  <cp:revision>5</cp:revision>
  <dcterms:created xsi:type="dcterms:W3CDTF">2019-11-17T22:41:44Z</dcterms:created>
  <dcterms:modified xsi:type="dcterms:W3CDTF">2019-11-20T23:06:02Z</dcterms:modified>
</cp:coreProperties>
</file>