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57" r:id="rId5"/>
    <p:sldId id="264" r:id="rId6"/>
    <p:sldId id="265" r:id="rId7"/>
    <p:sldId id="263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EBA45C-9E9F-46C0-90D1-13712A150BC1}" v="153" dt="2019-11-21T13:37:36.9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92" d="100"/>
          <a:sy n="92" d="100"/>
        </p:scale>
        <p:origin x="120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 Mathew" userId="981fefbba6219ebe" providerId="LiveId" clId="{CAEBA45C-9E9F-46C0-90D1-13712A150BC1}"/>
    <pc:docChg chg="undo custSel mod addSld delSld modSld sldOrd">
      <pc:chgData name="Jess Mathew" userId="981fefbba6219ebe" providerId="LiveId" clId="{CAEBA45C-9E9F-46C0-90D1-13712A150BC1}" dt="2019-11-21T13:38:20.894" v="4035" actId="20577"/>
      <pc:docMkLst>
        <pc:docMk/>
      </pc:docMkLst>
      <pc:sldChg chg="modSp">
        <pc:chgData name="Jess Mathew" userId="981fefbba6219ebe" providerId="LiveId" clId="{CAEBA45C-9E9F-46C0-90D1-13712A150BC1}" dt="2019-11-20T22:09:29.924" v="915" actId="20577"/>
        <pc:sldMkLst>
          <pc:docMk/>
          <pc:sldMk cId="3185709654" sldId="256"/>
        </pc:sldMkLst>
        <pc:spChg chg="mod">
          <ac:chgData name="Jess Mathew" userId="981fefbba6219ebe" providerId="LiveId" clId="{CAEBA45C-9E9F-46C0-90D1-13712A150BC1}" dt="2019-11-20T22:09:29.924" v="915" actId="20577"/>
          <ac:spMkLst>
            <pc:docMk/>
            <pc:sldMk cId="3185709654" sldId="256"/>
            <ac:spMk id="2" creationId="{CBCC2A92-5CB5-4AA4-BE29-5BB70F1DABAB}"/>
          </ac:spMkLst>
        </pc:spChg>
      </pc:sldChg>
      <pc:sldChg chg="addSp modSp add mod setBg setClrOvrMap">
        <pc:chgData name="Jess Mathew" userId="981fefbba6219ebe" providerId="LiveId" clId="{CAEBA45C-9E9F-46C0-90D1-13712A150BC1}" dt="2019-11-21T00:58:40.311" v="3187" actId="12"/>
        <pc:sldMkLst>
          <pc:docMk/>
          <pc:sldMk cId="67952589" sldId="257"/>
        </pc:sldMkLst>
        <pc:spChg chg="mod">
          <ac:chgData name="Jess Mathew" userId="981fefbba6219ebe" providerId="LiveId" clId="{CAEBA45C-9E9F-46C0-90D1-13712A150BC1}" dt="2019-11-20T22:16:36.255" v="1424" actId="113"/>
          <ac:spMkLst>
            <pc:docMk/>
            <pc:sldMk cId="67952589" sldId="257"/>
            <ac:spMk id="2" creationId="{74A9DBA5-BAFC-4C4C-97A0-9D00925D9AE6}"/>
          </ac:spMkLst>
        </pc:spChg>
        <pc:spChg chg="mod">
          <ac:chgData name="Jess Mathew" userId="981fefbba6219ebe" providerId="LiveId" clId="{CAEBA45C-9E9F-46C0-90D1-13712A150BC1}" dt="2019-11-21T00:58:40.311" v="3187" actId="12"/>
          <ac:spMkLst>
            <pc:docMk/>
            <pc:sldMk cId="67952589" sldId="257"/>
            <ac:spMk id="3" creationId="{5D7CEE45-792F-42AC-8DB4-7924EF8126F6}"/>
          </ac:spMkLst>
        </pc:spChg>
        <pc:spChg chg="add">
          <ac:chgData name="Jess Mathew" userId="981fefbba6219ebe" providerId="LiveId" clId="{CAEBA45C-9E9F-46C0-90D1-13712A150BC1}" dt="2019-11-20T21:59:52.900" v="552" actId="26606"/>
          <ac:spMkLst>
            <pc:docMk/>
            <pc:sldMk cId="67952589" sldId="257"/>
            <ac:spMk id="8" creationId="{46A0238B-7919-4C52-882E-344BBBF0D27F}"/>
          </ac:spMkLst>
        </pc:spChg>
        <pc:spChg chg="add">
          <ac:chgData name="Jess Mathew" userId="981fefbba6219ebe" providerId="LiveId" clId="{CAEBA45C-9E9F-46C0-90D1-13712A150BC1}" dt="2019-11-20T21:59:52.900" v="552" actId="26606"/>
          <ac:spMkLst>
            <pc:docMk/>
            <pc:sldMk cId="67952589" sldId="257"/>
            <ac:spMk id="10" creationId="{1C19C803-5DD2-4587-9488-A3938282DE36}"/>
          </ac:spMkLst>
        </pc:spChg>
        <pc:spChg chg="add">
          <ac:chgData name="Jess Mathew" userId="981fefbba6219ebe" providerId="LiveId" clId="{CAEBA45C-9E9F-46C0-90D1-13712A150BC1}" dt="2019-11-20T21:59:52.900" v="552" actId="26606"/>
          <ac:spMkLst>
            <pc:docMk/>
            <pc:sldMk cId="67952589" sldId="257"/>
            <ac:spMk id="12" creationId="{653E5E44-01E8-4485-9970-B1CFA30491A4}"/>
          </ac:spMkLst>
        </pc:spChg>
        <pc:spChg chg="add">
          <ac:chgData name="Jess Mathew" userId="981fefbba6219ebe" providerId="LiveId" clId="{CAEBA45C-9E9F-46C0-90D1-13712A150BC1}" dt="2019-11-20T21:59:52.900" v="552" actId="26606"/>
          <ac:spMkLst>
            <pc:docMk/>
            <pc:sldMk cId="67952589" sldId="257"/>
            <ac:spMk id="14" creationId="{C3425D87-5A37-4324-87B2-0C408B11A04F}"/>
          </ac:spMkLst>
        </pc:spChg>
        <pc:spChg chg="add">
          <ac:chgData name="Jess Mathew" userId="981fefbba6219ebe" providerId="LiveId" clId="{CAEBA45C-9E9F-46C0-90D1-13712A150BC1}" dt="2019-11-20T21:59:52.900" v="552" actId="26606"/>
          <ac:spMkLst>
            <pc:docMk/>
            <pc:sldMk cId="67952589" sldId="257"/>
            <ac:spMk id="16" creationId="{5585A755-0CAB-454D-A480-9DA14C309ADD}"/>
          </ac:spMkLst>
        </pc:spChg>
      </pc:sldChg>
      <pc:sldChg chg="addSp delSp modSp add del mod setBg setClrOvrMap">
        <pc:chgData name="Jess Mathew" userId="981fefbba6219ebe" providerId="LiveId" clId="{CAEBA45C-9E9F-46C0-90D1-13712A150BC1}" dt="2019-11-20T22:10:49.101" v="919" actId="2696"/>
        <pc:sldMkLst>
          <pc:docMk/>
          <pc:sldMk cId="582797817" sldId="258"/>
        </pc:sldMkLst>
        <pc:spChg chg="mod">
          <ac:chgData name="Jess Mathew" userId="981fefbba6219ebe" providerId="LiveId" clId="{CAEBA45C-9E9F-46C0-90D1-13712A150BC1}" dt="2019-11-20T22:10:43.642" v="918" actId="27636"/>
          <ac:spMkLst>
            <pc:docMk/>
            <pc:sldMk cId="582797817" sldId="258"/>
            <ac:spMk id="2" creationId="{EF9CD20A-3FB1-4806-8C32-66C6BBC56729}"/>
          </ac:spMkLst>
        </pc:spChg>
        <pc:spChg chg="mod">
          <ac:chgData name="Jess Mathew" userId="981fefbba6219ebe" providerId="LiveId" clId="{CAEBA45C-9E9F-46C0-90D1-13712A150BC1}" dt="2019-11-20T22:07:05.334" v="882" actId="26606"/>
          <ac:spMkLst>
            <pc:docMk/>
            <pc:sldMk cId="582797817" sldId="258"/>
            <ac:spMk id="3" creationId="{F72FE2BD-BF5E-42F3-8222-4D1BB26D46BC}"/>
          </ac:spMkLst>
        </pc:spChg>
        <pc:spChg chg="add del mod">
          <ac:chgData name="Jess Mathew" userId="981fefbba6219ebe" providerId="LiveId" clId="{CAEBA45C-9E9F-46C0-90D1-13712A150BC1}" dt="2019-11-20T22:08:30.369" v="895"/>
          <ac:spMkLst>
            <pc:docMk/>
            <pc:sldMk cId="582797817" sldId="258"/>
            <ac:spMk id="4" creationId="{5C65BC66-4544-4850-BEE7-5DA4800EA475}"/>
          </ac:spMkLst>
        </pc:spChg>
        <pc:spChg chg="add del mod">
          <ac:chgData name="Jess Mathew" userId="981fefbba6219ebe" providerId="LiveId" clId="{CAEBA45C-9E9F-46C0-90D1-13712A150BC1}" dt="2019-11-20T22:08:30.372" v="897"/>
          <ac:spMkLst>
            <pc:docMk/>
            <pc:sldMk cId="582797817" sldId="258"/>
            <ac:spMk id="5" creationId="{DD8D3482-1E8E-49D2-971E-9C6E0728C693}"/>
          </ac:spMkLst>
        </pc:spChg>
        <pc:spChg chg="add del mod">
          <ac:chgData name="Jess Mathew" userId="981fefbba6219ebe" providerId="LiveId" clId="{CAEBA45C-9E9F-46C0-90D1-13712A150BC1}" dt="2019-11-20T22:08:30.367" v="893" actId="478"/>
          <ac:spMkLst>
            <pc:docMk/>
            <pc:sldMk cId="582797817" sldId="258"/>
            <ac:spMk id="6" creationId="{EB6D1E08-84D9-4155-BC3A-E44D76E06E8B}"/>
          </ac:spMkLst>
        </pc:spChg>
        <pc:spChg chg="add del">
          <ac:chgData name="Jess Mathew" userId="981fefbba6219ebe" providerId="LiveId" clId="{CAEBA45C-9E9F-46C0-90D1-13712A150BC1}" dt="2019-11-20T22:00:28.042" v="555" actId="26606"/>
          <ac:spMkLst>
            <pc:docMk/>
            <pc:sldMk cId="582797817" sldId="258"/>
            <ac:spMk id="8" creationId="{375FB81F-7561-4EE5-A20D-9BA5571AE64B}"/>
          </ac:spMkLst>
        </pc:spChg>
        <pc:spChg chg="add del">
          <ac:chgData name="Jess Mathew" userId="981fefbba6219ebe" providerId="LiveId" clId="{CAEBA45C-9E9F-46C0-90D1-13712A150BC1}" dt="2019-11-20T22:07:05.334" v="882" actId="26606"/>
          <ac:spMkLst>
            <pc:docMk/>
            <pc:sldMk cId="582797817" sldId="258"/>
            <ac:spMk id="19" creationId="{E3DB6FEF-2505-46DD-98AA-E6F0013EDD4F}"/>
          </ac:spMkLst>
        </pc:spChg>
        <pc:spChg chg="add del">
          <ac:chgData name="Jess Mathew" userId="981fefbba6219ebe" providerId="LiveId" clId="{CAEBA45C-9E9F-46C0-90D1-13712A150BC1}" dt="2019-11-20T22:07:05.334" v="882" actId="26606"/>
          <ac:spMkLst>
            <pc:docMk/>
            <pc:sldMk cId="582797817" sldId="258"/>
            <ac:spMk id="21" creationId="{8A450A7B-228C-4101-8701-8725F6D48B3D}"/>
          </ac:spMkLst>
        </pc:spChg>
        <pc:spChg chg="add del">
          <ac:chgData name="Jess Mathew" userId="981fefbba6219ebe" providerId="LiveId" clId="{CAEBA45C-9E9F-46C0-90D1-13712A150BC1}" dt="2019-11-20T22:07:05.334" v="882" actId="26606"/>
          <ac:spMkLst>
            <pc:docMk/>
            <pc:sldMk cId="582797817" sldId="258"/>
            <ac:spMk id="23" creationId="{7A601649-7DA5-4AA2-8711-0963D83A11C6}"/>
          </ac:spMkLst>
        </pc:spChg>
        <pc:spChg chg="add del">
          <ac:chgData name="Jess Mathew" userId="981fefbba6219ebe" providerId="LiveId" clId="{CAEBA45C-9E9F-46C0-90D1-13712A150BC1}" dt="2019-11-20T22:07:05.334" v="882" actId="26606"/>
          <ac:spMkLst>
            <pc:docMk/>
            <pc:sldMk cId="582797817" sldId="258"/>
            <ac:spMk id="25" creationId="{4BF06320-21C2-4178-97BE-A72378A8A20E}"/>
          </ac:spMkLst>
        </pc:spChg>
        <pc:spChg chg="add del">
          <ac:chgData name="Jess Mathew" userId="981fefbba6219ebe" providerId="LiveId" clId="{CAEBA45C-9E9F-46C0-90D1-13712A150BC1}" dt="2019-11-20T22:07:05.334" v="882" actId="26606"/>
          <ac:spMkLst>
            <pc:docMk/>
            <pc:sldMk cId="582797817" sldId="258"/>
            <ac:spMk id="27" creationId="{78DB0209-038A-4BBB-846F-FF25A7C1688C}"/>
          </ac:spMkLst>
        </pc:spChg>
        <pc:spChg chg="add">
          <ac:chgData name="Jess Mathew" userId="981fefbba6219ebe" providerId="LiveId" clId="{CAEBA45C-9E9F-46C0-90D1-13712A150BC1}" dt="2019-11-20T22:07:05.334" v="882" actId="26606"/>
          <ac:spMkLst>
            <pc:docMk/>
            <pc:sldMk cId="582797817" sldId="258"/>
            <ac:spMk id="34" creationId="{46A0238B-7919-4C52-882E-344BBBF0D27F}"/>
          </ac:spMkLst>
        </pc:spChg>
        <pc:spChg chg="add">
          <ac:chgData name="Jess Mathew" userId="981fefbba6219ebe" providerId="LiveId" clId="{CAEBA45C-9E9F-46C0-90D1-13712A150BC1}" dt="2019-11-20T22:07:05.334" v="882" actId="26606"/>
          <ac:spMkLst>
            <pc:docMk/>
            <pc:sldMk cId="582797817" sldId="258"/>
            <ac:spMk id="36" creationId="{1C19C803-5DD2-4587-9488-A3938282DE36}"/>
          </ac:spMkLst>
        </pc:spChg>
        <pc:spChg chg="add">
          <ac:chgData name="Jess Mathew" userId="981fefbba6219ebe" providerId="LiveId" clId="{CAEBA45C-9E9F-46C0-90D1-13712A150BC1}" dt="2019-11-20T22:07:05.334" v="882" actId="26606"/>
          <ac:spMkLst>
            <pc:docMk/>
            <pc:sldMk cId="582797817" sldId="258"/>
            <ac:spMk id="38" creationId="{653E5E44-01E8-4485-9970-B1CFA30491A4}"/>
          </ac:spMkLst>
        </pc:spChg>
        <pc:spChg chg="add">
          <ac:chgData name="Jess Mathew" userId="981fefbba6219ebe" providerId="LiveId" clId="{CAEBA45C-9E9F-46C0-90D1-13712A150BC1}" dt="2019-11-20T22:07:05.334" v="882" actId="26606"/>
          <ac:spMkLst>
            <pc:docMk/>
            <pc:sldMk cId="582797817" sldId="258"/>
            <ac:spMk id="40" creationId="{C3425D87-5A37-4324-87B2-0C408B11A04F}"/>
          </ac:spMkLst>
        </pc:spChg>
        <pc:spChg chg="add">
          <ac:chgData name="Jess Mathew" userId="981fefbba6219ebe" providerId="LiveId" clId="{CAEBA45C-9E9F-46C0-90D1-13712A150BC1}" dt="2019-11-20T22:07:05.334" v="882" actId="26606"/>
          <ac:spMkLst>
            <pc:docMk/>
            <pc:sldMk cId="582797817" sldId="258"/>
            <ac:spMk id="42" creationId="{5585A755-0CAB-454D-A480-9DA14C309ADD}"/>
          </ac:spMkLst>
        </pc:spChg>
        <pc:grpChg chg="add del">
          <ac:chgData name="Jess Mathew" userId="981fefbba6219ebe" providerId="LiveId" clId="{CAEBA45C-9E9F-46C0-90D1-13712A150BC1}" dt="2019-11-20T22:00:28.042" v="555" actId="26606"/>
          <ac:grpSpMkLst>
            <pc:docMk/>
            <pc:sldMk cId="582797817" sldId="258"/>
            <ac:grpSpMk id="10" creationId="{E1DDA5A4-7121-4889-B82C-64E3A38BC4AE}"/>
          </ac:grpSpMkLst>
        </pc:grpChg>
        <pc:cxnChg chg="add del">
          <ac:chgData name="Jess Mathew" userId="981fefbba6219ebe" providerId="LiveId" clId="{CAEBA45C-9E9F-46C0-90D1-13712A150BC1}" dt="2019-11-20T22:00:28.042" v="555" actId="26606"/>
          <ac:cxnSpMkLst>
            <pc:docMk/>
            <pc:sldMk cId="582797817" sldId="258"/>
            <ac:cxnSpMk id="14" creationId="{787EF4F8-F48D-44B0-8670-501DB546B9ED}"/>
          </ac:cxnSpMkLst>
        </pc:cxnChg>
        <pc:cxnChg chg="add del">
          <ac:chgData name="Jess Mathew" userId="981fefbba6219ebe" providerId="LiveId" clId="{CAEBA45C-9E9F-46C0-90D1-13712A150BC1}" dt="2019-11-20T22:07:05.334" v="882" actId="26606"/>
          <ac:cxnSpMkLst>
            <pc:docMk/>
            <pc:sldMk cId="582797817" sldId="258"/>
            <ac:cxnSpMk id="29" creationId="{1B896C34-214C-4AF6-8B1F-ACB10F0BF0BC}"/>
          </ac:cxnSpMkLst>
        </pc:cxnChg>
      </pc:sldChg>
      <pc:sldChg chg="addSp modSp add del mod setBg setClrOvrMap">
        <pc:chgData name="Jess Mathew" userId="981fefbba6219ebe" providerId="LiveId" clId="{CAEBA45C-9E9F-46C0-90D1-13712A150BC1}" dt="2019-11-20T22:06:44.797" v="881" actId="2696"/>
        <pc:sldMkLst>
          <pc:docMk/>
          <pc:sldMk cId="270451701" sldId="259"/>
        </pc:sldMkLst>
        <pc:spChg chg="mod">
          <ac:chgData name="Jess Mathew" userId="981fefbba6219ebe" providerId="LiveId" clId="{CAEBA45C-9E9F-46C0-90D1-13712A150BC1}" dt="2019-11-20T22:00:21.695" v="554" actId="26606"/>
          <ac:spMkLst>
            <pc:docMk/>
            <pc:sldMk cId="270451701" sldId="259"/>
            <ac:spMk id="2" creationId="{21702501-5DB3-42C6-99C2-55A5B1E8AED1}"/>
          </ac:spMkLst>
        </pc:spChg>
        <pc:spChg chg="mod">
          <ac:chgData name="Jess Mathew" userId="981fefbba6219ebe" providerId="LiveId" clId="{CAEBA45C-9E9F-46C0-90D1-13712A150BC1}" dt="2019-11-20T22:00:21.695" v="554" actId="26606"/>
          <ac:spMkLst>
            <pc:docMk/>
            <pc:sldMk cId="270451701" sldId="259"/>
            <ac:spMk id="3" creationId="{A46C8FF0-6E6F-4715-B68C-A2692B4D56B5}"/>
          </ac:spMkLst>
        </pc:spChg>
        <pc:spChg chg="add">
          <ac:chgData name="Jess Mathew" userId="981fefbba6219ebe" providerId="LiveId" clId="{CAEBA45C-9E9F-46C0-90D1-13712A150BC1}" dt="2019-11-20T22:00:21.695" v="554" actId="26606"/>
          <ac:spMkLst>
            <pc:docMk/>
            <pc:sldMk cId="270451701" sldId="259"/>
            <ac:spMk id="8" creationId="{375FB81F-7561-4EE5-A20D-9BA5571AE64B}"/>
          </ac:spMkLst>
        </pc:spChg>
        <pc:grpChg chg="add">
          <ac:chgData name="Jess Mathew" userId="981fefbba6219ebe" providerId="LiveId" clId="{CAEBA45C-9E9F-46C0-90D1-13712A150BC1}" dt="2019-11-20T22:00:21.695" v="554" actId="26606"/>
          <ac:grpSpMkLst>
            <pc:docMk/>
            <pc:sldMk cId="270451701" sldId="259"/>
            <ac:grpSpMk id="10" creationId="{E1DDA5A4-7121-4889-B82C-64E3A38BC4AE}"/>
          </ac:grpSpMkLst>
        </pc:grpChg>
        <pc:cxnChg chg="add">
          <ac:chgData name="Jess Mathew" userId="981fefbba6219ebe" providerId="LiveId" clId="{CAEBA45C-9E9F-46C0-90D1-13712A150BC1}" dt="2019-11-20T22:00:21.695" v="554" actId="26606"/>
          <ac:cxnSpMkLst>
            <pc:docMk/>
            <pc:sldMk cId="270451701" sldId="259"/>
            <ac:cxnSpMk id="14" creationId="{787EF4F8-F48D-44B0-8670-501DB546B9ED}"/>
          </ac:cxnSpMkLst>
        </pc:cxnChg>
      </pc:sldChg>
      <pc:sldChg chg="modSp add del">
        <pc:chgData name="Jess Mathew" userId="981fefbba6219ebe" providerId="LiveId" clId="{CAEBA45C-9E9F-46C0-90D1-13712A150BC1}" dt="2019-11-20T21:53:50.784" v="91" actId="2696"/>
        <pc:sldMkLst>
          <pc:docMk/>
          <pc:sldMk cId="1638587918" sldId="259"/>
        </pc:sldMkLst>
        <pc:spChg chg="mod">
          <ac:chgData name="Jess Mathew" userId="981fefbba6219ebe" providerId="LiveId" clId="{CAEBA45C-9E9F-46C0-90D1-13712A150BC1}" dt="2019-11-20T21:53:44.720" v="90" actId="20577"/>
          <ac:spMkLst>
            <pc:docMk/>
            <pc:sldMk cId="1638587918" sldId="259"/>
            <ac:spMk id="2" creationId="{A09EBF43-A18E-47EF-AEBA-7F150F4E4727}"/>
          </ac:spMkLst>
        </pc:spChg>
      </pc:sldChg>
      <pc:sldChg chg="addSp delSp modSp add mod ord setBg setClrOvrMap">
        <pc:chgData name="Jess Mathew" userId="981fefbba6219ebe" providerId="LiveId" clId="{CAEBA45C-9E9F-46C0-90D1-13712A150BC1}" dt="2019-11-20T22:11:17.572" v="922"/>
        <pc:sldMkLst>
          <pc:docMk/>
          <pc:sldMk cId="29852376" sldId="260"/>
        </pc:sldMkLst>
        <pc:spChg chg="mod">
          <ac:chgData name="Jess Mathew" userId="981fefbba6219ebe" providerId="LiveId" clId="{CAEBA45C-9E9F-46C0-90D1-13712A150BC1}" dt="2019-11-20T22:06:05.893" v="879" actId="20577"/>
          <ac:spMkLst>
            <pc:docMk/>
            <pc:sldMk cId="29852376" sldId="260"/>
            <ac:spMk id="2" creationId="{BC84C995-F33B-407E-94BC-74F1D595AC3F}"/>
          </ac:spMkLst>
        </pc:spChg>
        <pc:spChg chg="del mod">
          <ac:chgData name="Jess Mathew" userId="981fefbba6219ebe" providerId="LiveId" clId="{CAEBA45C-9E9F-46C0-90D1-13712A150BC1}" dt="2019-11-20T22:02:59.712" v="678" actId="3680"/>
          <ac:spMkLst>
            <pc:docMk/>
            <pc:sldMk cId="29852376" sldId="260"/>
            <ac:spMk id="3" creationId="{612DF37C-BDF1-4F9A-8F71-7F2BBFB0A906}"/>
          </ac:spMkLst>
        </pc:spChg>
        <pc:spChg chg="add del">
          <ac:chgData name="Jess Mathew" userId="981fefbba6219ebe" providerId="LiveId" clId="{CAEBA45C-9E9F-46C0-90D1-13712A150BC1}" dt="2019-11-20T22:01:06.350" v="558" actId="26606"/>
          <ac:spMkLst>
            <pc:docMk/>
            <pc:sldMk cId="29852376" sldId="260"/>
            <ac:spMk id="8" creationId="{375FB81F-7561-4EE5-A20D-9BA5571AE64B}"/>
          </ac:spMkLst>
        </pc:spChg>
        <pc:spChg chg="add del">
          <ac:chgData name="Jess Mathew" userId="981fefbba6219ebe" providerId="LiveId" clId="{CAEBA45C-9E9F-46C0-90D1-13712A150BC1}" dt="2019-11-20T22:02:12.670" v="677" actId="26606"/>
          <ac:spMkLst>
            <pc:docMk/>
            <pc:sldMk cId="29852376" sldId="260"/>
            <ac:spMk id="12" creationId="{8C31B5C6-9592-4D8F-923A-791E5EF95F22}"/>
          </ac:spMkLst>
        </pc:spChg>
        <pc:spChg chg="add del">
          <ac:chgData name="Jess Mathew" userId="981fefbba6219ebe" providerId="LiveId" clId="{CAEBA45C-9E9F-46C0-90D1-13712A150BC1}" dt="2019-11-20T22:01:21.031" v="560" actId="26606"/>
          <ac:spMkLst>
            <pc:docMk/>
            <pc:sldMk cId="29852376" sldId="260"/>
            <ac:spMk id="16" creationId="{375FB81F-7561-4EE5-A20D-9BA5571AE64B}"/>
          </ac:spMkLst>
        </pc:spChg>
        <pc:spChg chg="add del">
          <ac:chgData name="Jess Mathew" userId="981fefbba6219ebe" providerId="LiveId" clId="{CAEBA45C-9E9F-46C0-90D1-13712A150BC1}" dt="2019-11-20T22:02:12.670" v="677" actId="26606"/>
          <ac:spMkLst>
            <pc:docMk/>
            <pc:sldMk cId="29852376" sldId="260"/>
            <ac:spMk id="20" creationId="{7E0DAF15-8AF2-4607-BC7D-008DDFA2955F}"/>
          </ac:spMkLst>
        </pc:spChg>
        <pc:spChg chg="add del">
          <ac:chgData name="Jess Mathew" userId="981fefbba6219ebe" providerId="LiveId" clId="{CAEBA45C-9E9F-46C0-90D1-13712A150BC1}" dt="2019-11-20T22:02:12.670" v="677" actId="26606"/>
          <ac:spMkLst>
            <pc:docMk/>
            <pc:sldMk cId="29852376" sldId="260"/>
            <ac:spMk id="21" creationId="{60023F75-BD2E-4177-8FA1-1EB9F3E45D6C}"/>
          </ac:spMkLst>
        </pc:spChg>
        <pc:spChg chg="add">
          <ac:chgData name="Jess Mathew" userId="981fefbba6219ebe" providerId="LiveId" clId="{CAEBA45C-9E9F-46C0-90D1-13712A150BC1}" dt="2019-11-20T22:02:12.670" v="677" actId="26606"/>
          <ac:spMkLst>
            <pc:docMk/>
            <pc:sldMk cId="29852376" sldId="260"/>
            <ac:spMk id="26" creationId="{46A0238B-7919-4C52-882E-344BBBF0D27F}"/>
          </ac:spMkLst>
        </pc:spChg>
        <pc:spChg chg="add">
          <ac:chgData name="Jess Mathew" userId="981fefbba6219ebe" providerId="LiveId" clId="{CAEBA45C-9E9F-46C0-90D1-13712A150BC1}" dt="2019-11-20T22:02:12.670" v="677" actId="26606"/>
          <ac:spMkLst>
            <pc:docMk/>
            <pc:sldMk cId="29852376" sldId="260"/>
            <ac:spMk id="28" creationId="{1C19C803-5DD2-4587-9488-A3938282DE36}"/>
          </ac:spMkLst>
        </pc:spChg>
        <pc:spChg chg="add">
          <ac:chgData name="Jess Mathew" userId="981fefbba6219ebe" providerId="LiveId" clId="{CAEBA45C-9E9F-46C0-90D1-13712A150BC1}" dt="2019-11-20T22:02:12.670" v="677" actId="26606"/>
          <ac:spMkLst>
            <pc:docMk/>
            <pc:sldMk cId="29852376" sldId="260"/>
            <ac:spMk id="30" creationId="{653E5E44-01E8-4485-9970-B1CFA30491A4}"/>
          </ac:spMkLst>
        </pc:spChg>
        <pc:spChg chg="add">
          <ac:chgData name="Jess Mathew" userId="981fefbba6219ebe" providerId="LiveId" clId="{CAEBA45C-9E9F-46C0-90D1-13712A150BC1}" dt="2019-11-20T22:02:12.670" v="677" actId="26606"/>
          <ac:spMkLst>
            <pc:docMk/>
            <pc:sldMk cId="29852376" sldId="260"/>
            <ac:spMk id="32" creationId="{C3425D87-5A37-4324-87B2-0C408B11A04F}"/>
          </ac:spMkLst>
        </pc:spChg>
        <pc:spChg chg="add">
          <ac:chgData name="Jess Mathew" userId="981fefbba6219ebe" providerId="LiveId" clId="{CAEBA45C-9E9F-46C0-90D1-13712A150BC1}" dt="2019-11-20T22:02:12.670" v="677" actId="26606"/>
          <ac:spMkLst>
            <pc:docMk/>
            <pc:sldMk cId="29852376" sldId="260"/>
            <ac:spMk id="34" creationId="{5585A755-0CAB-454D-A480-9DA14C309ADD}"/>
          </ac:spMkLst>
        </pc:spChg>
        <pc:grpChg chg="add del">
          <ac:chgData name="Jess Mathew" userId="981fefbba6219ebe" providerId="LiveId" clId="{CAEBA45C-9E9F-46C0-90D1-13712A150BC1}" dt="2019-11-20T22:01:06.350" v="558" actId="26606"/>
          <ac:grpSpMkLst>
            <pc:docMk/>
            <pc:sldMk cId="29852376" sldId="260"/>
            <ac:grpSpMk id="10" creationId="{E1DDA5A4-7121-4889-B82C-64E3A38BC4AE}"/>
          </ac:grpSpMkLst>
        </pc:grpChg>
        <pc:grpChg chg="add del">
          <ac:chgData name="Jess Mathew" userId="981fefbba6219ebe" providerId="LiveId" clId="{CAEBA45C-9E9F-46C0-90D1-13712A150BC1}" dt="2019-11-20T22:01:21.031" v="560" actId="26606"/>
          <ac:grpSpMkLst>
            <pc:docMk/>
            <pc:sldMk cId="29852376" sldId="260"/>
            <ac:grpSpMk id="17" creationId="{E1DDA5A4-7121-4889-B82C-64E3A38BC4AE}"/>
          </ac:grpSpMkLst>
        </pc:grpChg>
        <pc:graphicFrameChg chg="add mod ord modGraphic">
          <ac:chgData name="Jess Mathew" userId="981fefbba6219ebe" providerId="LiveId" clId="{CAEBA45C-9E9F-46C0-90D1-13712A150BC1}" dt="2019-11-20T22:05:55.163" v="871" actId="14100"/>
          <ac:graphicFrameMkLst>
            <pc:docMk/>
            <pc:sldMk cId="29852376" sldId="260"/>
            <ac:graphicFrameMk id="4" creationId="{D5AC8348-FB00-4446-B74D-1337670C95C9}"/>
          </ac:graphicFrameMkLst>
        </pc:graphicFrameChg>
        <pc:cxnChg chg="add del">
          <ac:chgData name="Jess Mathew" userId="981fefbba6219ebe" providerId="LiveId" clId="{CAEBA45C-9E9F-46C0-90D1-13712A150BC1}" dt="2019-11-20T22:01:06.350" v="558" actId="26606"/>
          <ac:cxnSpMkLst>
            <pc:docMk/>
            <pc:sldMk cId="29852376" sldId="260"/>
            <ac:cxnSpMk id="14" creationId="{787EF4F8-F48D-44B0-8670-501DB546B9ED}"/>
          </ac:cxnSpMkLst>
        </pc:cxnChg>
        <pc:cxnChg chg="add del">
          <ac:chgData name="Jess Mathew" userId="981fefbba6219ebe" providerId="LiveId" clId="{CAEBA45C-9E9F-46C0-90D1-13712A150BC1}" dt="2019-11-20T22:01:21.031" v="560" actId="26606"/>
          <ac:cxnSpMkLst>
            <pc:docMk/>
            <pc:sldMk cId="29852376" sldId="260"/>
            <ac:cxnSpMk id="18" creationId="{787EF4F8-F48D-44B0-8670-501DB546B9ED}"/>
          </ac:cxnSpMkLst>
        </pc:cxnChg>
      </pc:sldChg>
      <pc:sldChg chg="addSp modSp add mod setBg setClrOvrMap">
        <pc:chgData name="Jess Mathew" userId="981fefbba6219ebe" providerId="LiveId" clId="{CAEBA45C-9E9F-46C0-90D1-13712A150BC1}" dt="2019-11-21T00:58:31.988" v="3186" actId="12"/>
        <pc:sldMkLst>
          <pc:docMk/>
          <pc:sldMk cId="3018596220" sldId="261"/>
        </pc:sldMkLst>
        <pc:spChg chg="mod">
          <ac:chgData name="Jess Mathew" userId="981fefbba6219ebe" providerId="LiveId" clId="{CAEBA45C-9E9F-46C0-90D1-13712A150BC1}" dt="2019-11-20T22:11:42.456" v="928" actId="20577"/>
          <ac:spMkLst>
            <pc:docMk/>
            <pc:sldMk cId="3018596220" sldId="261"/>
            <ac:spMk id="2" creationId="{BEF93ACD-BF69-408F-8CF6-35066273EA0B}"/>
          </ac:spMkLst>
        </pc:spChg>
        <pc:spChg chg="mod">
          <ac:chgData name="Jess Mathew" userId="981fefbba6219ebe" providerId="LiveId" clId="{CAEBA45C-9E9F-46C0-90D1-13712A150BC1}" dt="2019-11-21T00:58:31.988" v="3186" actId="12"/>
          <ac:spMkLst>
            <pc:docMk/>
            <pc:sldMk cId="3018596220" sldId="261"/>
            <ac:spMk id="3" creationId="{B9A225D1-19B7-49CB-AC7F-801F57EFEF43}"/>
          </ac:spMkLst>
        </pc:spChg>
        <pc:spChg chg="add">
          <ac:chgData name="Jess Mathew" userId="981fefbba6219ebe" providerId="LiveId" clId="{CAEBA45C-9E9F-46C0-90D1-13712A150BC1}" dt="2019-11-20T22:11:35.136" v="924" actId="26606"/>
          <ac:spMkLst>
            <pc:docMk/>
            <pc:sldMk cId="3018596220" sldId="261"/>
            <ac:spMk id="8" creationId="{46A0238B-7919-4C52-882E-344BBBF0D27F}"/>
          </ac:spMkLst>
        </pc:spChg>
        <pc:spChg chg="add">
          <ac:chgData name="Jess Mathew" userId="981fefbba6219ebe" providerId="LiveId" clId="{CAEBA45C-9E9F-46C0-90D1-13712A150BC1}" dt="2019-11-20T22:11:35.136" v="924" actId="26606"/>
          <ac:spMkLst>
            <pc:docMk/>
            <pc:sldMk cId="3018596220" sldId="261"/>
            <ac:spMk id="10" creationId="{1C19C803-5DD2-4587-9488-A3938282DE36}"/>
          </ac:spMkLst>
        </pc:spChg>
        <pc:spChg chg="add">
          <ac:chgData name="Jess Mathew" userId="981fefbba6219ebe" providerId="LiveId" clId="{CAEBA45C-9E9F-46C0-90D1-13712A150BC1}" dt="2019-11-20T22:11:35.136" v="924" actId="26606"/>
          <ac:spMkLst>
            <pc:docMk/>
            <pc:sldMk cId="3018596220" sldId="261"/>
            <ac:spMk id="12" creationId="{653E5E44-01E8-4485-9970-B1CFA30491A4}"/>
          </ac:spMkLst>
        </pc:spChg>
        <pc:spChg chg="add">
          <ac:chgData name="Jess Mathew" userId="981fefbba6219ebe" providerId="LiveId" clId="{CAEBA45C-9E9F-46C0-90D1-13712A150BC1}" dt="2019-11-20T22:11:35.136" v="924" actId="26606"/>
          <ac:spMkLst>
            <pc:docMk/>
            <pc:sldMk cId="3018596220" sldId="261"/>
            <ac:spMk id="14" creationId="{C3425D87-5A37-4324-87B2-0C408B11A04F}"/>
          </ac:spMkLst>
        </pc:spChg>
        <pc:spChg chg="add">
          <ac:chgData name="Jess Mathew" userId="981fefbba6219ebe" providerId="LiveId" clId="{CAEBA45C-9E9F-46C0-90D1-13712A150BC1}" dt="2019-11-20T22:11:35.136" v="924" actId="26606"/>
          <ac:spMkLst>
            <pc:docMk/>
            <pc:sldMk cId="3018596220" sldId="261"/>
            <ac:spMk id="16" creationId="{5585A755-0CAB-454D-A480-9DA14C309ADD}"/>
          </ac:spMkLst>
        </pc:spChg>
      </pc:sldChg>
      <pc:sldChg chg="add del">
        <pc:chgData name="Jess Mathew" userId="981fefbba6219ebe" providerId="LiveId" clId="{CAEBA45C-9E9F-46C0-90D1-13712A150BC1}" dt="2019-11-20T22:11:02.743" v="921" actId="2696"/>
        <pc:sldMkLst>
          <pc:docMk/>
          <pc:sldMk cId="3620722859" sldId="261"/>
        </pc:sldMkLst>
      </pc:sldChg>
      <pc:sldChg chg="addSp modSp add del mod ord setBg setClrOvrMap">
        <pc:chgData name="Jess Mathew" userId="981fefbba6219ebe" providerId="LiveId" clId="{CAEBA45C-9E9F-46C0-90D1-13712A150BC1}" dt="2019-11-21T00:50:16.022" v="3132" actId="2696"/>
        <pc:sldMkLst>
          <pc:docMk/>
          <pc:sldMk cId="3498210487" sldId="262"/>
        </pc:sldMkLst>
        <pc:spChg chg="mod">
          <ac:chgData name="Jess Mathew" userId="981fefbba6219ebe" providerId="LiveId" clId="{CAEBA45C-9E9F-46C0-90D1-13712A150BC1}" dt="2019-11-21T00:43:06.349" v="2984" actId="20577"/>
          <ac:spMkLst>
            <pc:docMk/>
            <pc:sldMk cId="3498210487" sldId="262"/>
            <ac:spMk id="2" creationId="{AB0018D3-A8E1-46A1-A708-01E100B3620A}"/>
          </ac:spMkLst>
        </pc:spChg>
        <pc:spChg chg="mod">
          <ac:chgData name="Jess Mathew" userId="981fefbba6219ebe" providerId="LiveId" clId="{CAEBA45C-9E9F-46C0-90D1-13712A150BC1}" dt="2019-11-21T00:43:23.907" v="3005" actId="20577"/>
          <ac:spMkLst>
            <pc:docMk/>
            <pc:sldMk cId="3498210487" sldId="262"/>
            <ac:spMk id="3" creationId="{73241F00-FBE8-42D8-8625-8915E2DD33C1}"/>
          </ac:spMkLst>
        </pc:spChg>
        <pc:spChg chg="add">
          <ac:chgData name="Jess Mathew" userId="981fefbba6219ebe" providerId="LiveId" clId="{CAEBA45C-9E9F-46C0-90D1-13712A150BC1}" dt="2019-11-20T22:17:04.924" v="1426" actId="26606"/>
          <ac:spMkLst>
            <pc:docMk/>
            <pc:sldMk cId="3498210487" sldId="262"/>
            <ac:spMk id="8" creationId="{46A0238B-7919-4C52-882E-344BBBF0D27F}"/>
          </ac:spMkLst>
        </pc:spChg>
        <pc:spChg chg="add">
          <ac:chgData name="Jess Mathew" userId="981fefbba6219ebe" providerId="LiveId" clId="{CAEBA45C-9E9F-46C0-90D1-13712A150BC1}" dt="2019-11-20T22:17:04.924" v="1426" actId="26606"/>
          <ac:spMkLst>
            <pc:docMk/>
            <pc:sldMk cId="3498210487" sldId="262"/>
            <ac:spMk id="10" creationId="{1C19C803-5DD2-4587-9488-A3938282DE36}"/>
          </ac:spMkLst>
        </pc:spChg>
        <pc:spChg chg="add">
          <ac:chgData name="Jess Mathew" userId="981fefbba6219ebe" providerId="LiveId" clId="{CAEBA45C-9E9F-46C0-90D1-13712A150BC1}" dt="2019-11-20T22:17:04.924" v="1426" actId="26606"/>
          <ac:spMkLst>
            <pc:docMk/>
            <pc:sldMk cId="3498210487" sldId="262"/>
            <ac:spMk id="12" creationId="{653E5E44-01E8-4485-9970-B1CFA30491A4}"/>
          </ac:spMkLst>
        </pc:spChg>
        <pc:spChg chg="add">
          <ac:chgData name="Jess Mathew" userId="981fefbba6219ebe" providerId="LiveId" clId="{CAEBA45C-9E9F-46C0-90D1-13712A150BC1}" dt="2019-11-20T22:17:04.924" v="1426" actId="26606"/>
          <ac:spMkLst>
            <pc:docMk/>
            <pc:sldMk cId="3498210487" sldId="262"/>
            <ac:spMk id="14" creationId="{C3425D87-5A37-4324-87B2-0C408B11A04F}"/>
          </ac:spMkLst>
        </pc:spChg>
        <pc:spChg chg="add">
          <ac:chgData name="Jess Mathew" userId="981fefbba6219ebe" providerId="LiveId" clId="{CAEBA45C-9E9F-46C0-90D1-13712A150BC1}" dt="2019-11-20T22:17:04.924" v="1426" actId="26606"/>
          <ac:spMkLst>
            <pc:docMk/>
            <pc:sldMk cId="3498210487" sldId="262"/>
            <ac:spMk id="16" creationId="{5585A755-0CAB-454D-A480-9DA14C309ADD}"/>
          </ac:spMkLst>
        </pc:spChg>
      </pc:sldChg>
      <pc:sldChg chg="modSp add">
        <pc:chgData name="Jess Mathew" userId="981fefbba6219ebe" providerId="LiveId" clId="{CAEBA45C-9E9F-46C0-90D1-13712A150BC1}" dt="2019-11-21T00:57:58.824" v="3184" actId="27636"/>
        <pc:sldMkLst>
          <pc:docMk/>
          <pc:sldMk cId="1638028916" sldId="263"/>
        </pc:sldMkLst>
        <pc:spChg chg="mod">
          <ac:chgData name="Jess Mathew" userId="981fefbba6219ebe" providerId="LiveId" clId="{CAEBA45C-9E9F-46C0-90D1-13712A150BC1}" dt="2019-11-21T00:12:28.974" v="2856" actId="20577"/>
          <ac:spMkLst>
            <pc:docMk/>
            <pc:sldMk cId="1638028916" sldId="263"/>
            <ac:spMk id="2" creationId="{AB0018D3-A8E1-46A1-A708-01E100B3620A}"/>
          </ac:spMkLst>
        </pc:spChg>
        <pc:spChg chg="mod">
          <ac:chgData name="Jess Mathew" userId="981fefbba6219ebe" providerId="LiveId" clId="{CAEBA45C-9E9F-46C0-90D1-13712A150BC1}" dt="2019-11-21T00:57:58.824" v="3184" actId="27636"/>
          <ac:spMkLst>
            <pc:docMk/>
            <pc:sldMk cId="1638028916" sldId="263"/>
            <ac:spMk id="3" creationId="{73241F00-FBE8-42D8-8625-8915E2DD33C1}"/>
          </ac:spMkLst>
        </pc:spChg>
      </pc:sldChg>
      <pc:sldChg chg="addSp delSp modSp add mod setBg setClrOvrMap delDesignElem">
        <pc:chgData name="Jess Mathew" userId="981fefbba6219ebe" providerId="LiveId" clId="{CAEBA45C-9E9F-46C0-90D1-13712A150BC1}" dt="2019-11-21T00:57:02.222" v="3182" actId="478"/>
        <pc:sldMkLst>
          <pc:docMk/>
          <pc:sldMk cId="615566909" sldId="264"/>
        </pc:sldMkLst>
        <pc:spChg chg="mod">
          <ac:chgData name="Jess Mathew" userId="981fefbba6219ebe" providerId="LiveId" clId="{CAEBA45C-9E9F-46C0-90D1-13712A150BC1}" dt="2019-11-21T00:09:48.571" v="2842" actId="20577"/>
          <ac:spMkLst>
            <pc:docMk/>
            <pc:sldMk cId="615566909" sldId="264"/>
            <ac:spMk id="2" creationId="{AB0018D3-A8E1-46A1-A708-01E100B3620A}"/>
          </ac:spMkLst>
        </pc:spChg>
        <pc:spChg chg="del mod">
          <ac:chgData name="Jess Mathew" userId="981fefbba6219ebe" providerId="LiveId" clId="{CAEBA45C-9E9F-46C0-90D1-13712A150BC1}" dt="2019-11-20T23:55:48.913" v="2787" actId="478"/>
          <ac:spMkLst>
            <pc:docMk/>
            <pc:sldMk cId="615566909" sldId="264"/>
            <ac:spMk id="3" creationId="{73241F00-FBE8-42D8-8625-8915E2DD33C1}"/>
          </ac:spMkLst>
        </pc:spChg>
        <pc:spChg chg="add del">
          <ac:chgData name="Jess Mathew" userId="981fefbba6219ebe" providerId="LiveId" clId="{CAEBA45C-9E9F-46C0-90D1-13712A150BC1}" dt="2019-11-20T23:52:00.450" v="2780" actId="26606"/>
          <ac:spMkLst>
            <pc:docMk/>
            <pc:sldMk cId="615566909" sldId="264"/>
            <ac:spMk id="5" creationId="{46A0238B-7919-4C52-882E-344BBBF0D27F}"/>
          </ac:spMkLst>
        </pc:spChg>
        <pc:spChg chg="add del">
          <ac:chgData name="Jess Mathew" userId="981fefbba6219ebe" providerId="LiveId" clId="{CAEBA45C-9E9F-46C0-90D1-13712A150BC1}" dt="2019-11-20T23:52:00.450" v="2780" actId="26606"/>
          <ac:spMkLst>
            <pc:docMk/>
            <pc:sldMk cId="615566909" sldId="264"/>
            <ac:spMk id="6" creationId="{1C19C803-5DD2-4587-9488-A3938282DE36}"/>
          </ac:spMkLst>
        </pc:spChg>
        <pc:spChg chg="add del">
          <ac:chgData name="Jess Mathew" userId="981fefbba6219ebe" providerId="LiveId" clId="{CAEBA45C-9E9F-46C0-90D1-13712A150BC1}" dt="2019-11-20T23:52:00.450" v="2780" actId="26606"/>
          <ac:spMkLst>
            <pc:docMk/>
            <pc:sldMk cId="615566909" sldId="264"/>
            <ac:spMk id="7" creationId="{653E5E44-01E8-4485-9970-B1CFA30491A4}"/>
          </ac:spMkLst>
        </pc:spChg>
        <pc:spChg chg="del">
          <ac:chgData name="Jess Mathew" userId="981fefbba6219ebe" providerId="LiveId" clId="{CAEBA45C-9E9F-46C0-90D1-13712A150BC1}" dt="2019-11-20T23:51:54.025" v="2778"/>
          <ac:spMkLst>
            <pc:docMk/>
            <pc:sldMk cId="615566909" sldId="264"/>
            <ac:spMk id="8" creationId="{46A0238B-7919-4C52-882E-344BBBF0D27F}"/>
          </ac:spMkLst>
        </pc:spChg>
        <pc:spChg chg="add del">
          <ac:chgData name="Jess Mathew" userId="981fefbba6219ebe" providerId="LiveId" clId="{CAEBA45C-9E9F-46C0-90D1-13712A150BC1}" dt="2019-11-20T23:52:00.450" v="2780" actId="26606"/>
          <ac:spMkLst>
            <pc:docMk/>
            <pc:sldMk cId="615566909" sldId="264"/>
            <ac:spMk id="9" creationId="{C3425D87-5A37-4324-87B2-0C408B11A04F}"/>
          </ac:spMkLst>
        </pc:spChg>
        <pc:spChg chg="del">
          <ac:chgData name="Jess Mathew" userId="981fefbba6219ebe" providerId="LiveId" clId="{CAEBA45C-9E9F-46C0-90D1-13712A150BC1}" dt="2019-11-20T23:51:54.025" v="2778"/>
          <ac:spMkLst>
            <pc:docMk/>
            <pc:sldMk cId="615566909" sldId="264"/>
            <ac:spMk id="10" creationId="{1C19C803-5DD2-4587-9488-A3938282DE36}"/>
          </ac:spMkLst>
        </pc:spChg>
        <pc:spChg chg="add del">
          <ac:chgData name="Jess Mathew" userId="981fefbba6219ebe" providerId="LiveId" clId="{CAEBA45C-9E9F-46C0-90D1-13712A150BC1}" dt="2019-11-20T23:52:00.450" v="2780" actId="26606"/>
          <ac:spMkLst>
            <pc:docMk/>
            <pc:sldMk cId="615566909" sldId="264"/>
            <ac:spMk id="11" creationId="{5585A755-0CAB-454D-A480-9DA14C309ADD}"/>
          </ac:spMkLst>
        </pc:spChg>
        <pc:spChg chg="del">
          <ac:chgData name="Jess Mathew" userId="981fefbba6219ebe" providerId="LiveId" clId="{CAEBA45C-9E9F-46C0-90D1-13712A150BC1}" dt="2019-11-20T23:51:54.025" v="2778"/>
          <ac:spMkLst>
            <pc:docMk/>
            <pc:sldMk cId="615566909" sldId="264"/>
            <ac:spMk id="12" creationId="{653E5E44-01E8-4485-9970-B1CFA30491A4}"/>
          </ac:spMkLst>
        </pc:spChg>
        <pc:spChg chg="add del">
          <ac:chgData name="Jess Mathew" userId="981fefbba6219ebe" providerId="LiveId" clId="{CAEBA45C-9E9F-46C0-90D1-13712A150BC1}" dt="2019-11-20T23:52:03.283" v="2782" actId="26606"/>
          <ac:spMkLst>
            <pc:docMk/>
            <pc:sldMk cId="615566909" sldId="264"/>
            <ac:spMk id="13" creationId="{375FB81F-7561-4EE5-A20D-9BA5571AE64B}"/>
          </ac:spMkLst>
        </pc:spChg>
        <pc:spChg chg="del">
          <ac:chgData name="Jess Mathew" userId="981fefbba6219ebe" providerId="LiveId" clId="{CAEBA45C-9E9F-46C0-90D1-13712A150BC1}" dt="2019-11-20T23:51:54.025" v="2778"/>
          <ac:spMkLst>
            <pc:docMk/>
            <pc:sldMk cId="615566909" sldId="264"/>
            <ac:spMk id="14" creationId="{C3425D87-5A37-4324-87B2-0C408B11A04F}"/>
          </ac:spMkLst>
        </pc:spChg>
        <pc:spChg chg="del">
          <ac:chgData name="Jess Mathew" userId="981fefbba6219ebe" providerId="LiveId" clId="{CAEBA45C-9E9F-46C0-90D1-13712A150BC1}" dt="2019-11-20T23:51:54.025" v="2778"/>
          <ac:spMkLst>
            <pc:docMk/>
            <pc:sldMk cId="615566909" sldId="264"/>
            <ac:spMk id="16" creationId="{5585A755-0CAB-454D-A480-9DA14C309ADD}"/>
          </ac:spMkLst>
        </pc:spChg>
        <pc:spChg chg="add del mod">
          <ac:chgData name="Jess Mathew" userId="981fefbba6219ebe" providerId="LiveId" clId="{CAEBA45C-9E9F-46C0-90D1-13712A150BC1}" dt="2019-11-21T00:57:02.222" v="3182" actId="478"/>
          <ac:spMkLst>
            <pc:docMk/>
            <pc:sldMk cId="615566909" sldId="264"/>
            <ac:spMk id="20" creationId="{8FDD28F8-A163-437B-BA30-6F32A24D15F9}"/>
          </ac:spMkLst>
        </pc:spChg>
        <pc:spChg chg="add">
          <ac:chgData name="Jess Mathew" userId="981fefbba6219ebe" providerId="LiveId" clId="{CAEBA45C-9E9F-46C0-90D1-13712A150BC1}" dt="2019-11-20T23:52:03.364" v="2783" actId="26606"/>
          <ac:spMkLst>
            <pc:docMk/>
            <pc:sldMk cId="615566909" sldId="264"/>
            <ac:spMk id="21" creationId="{46A0238B-7919-4C52-882E-344BBBF0D27F}"/>
          </ac:spMkLst>
        </pc:spChg>
        <pc:spChg chg="add">
          <ac:chgData name="Jess Mathew" userId="981fefbba6219ebe" providerId="LiveId" clId="{CAEBA45C-9E9F-46C0-90D1-13712A150BC1}" dt="2019-11-20T23:52:03.364" v="2783" actId="26606"/>
          <ac:spMkLst>
            <pc:docMk/>
            <pc:sldMk cId="615566909" sldId="264"/>
            <ac:spMk id="22" creationId="{1C19C803-5DD2-4587-9488-A3938282DE36}"/>
          </ac:spMkLst>
        </pc:spChg>
        <pc:spChg chg="add">
          <ac:chgData name="Jess Mathew" userId="981fefbba6219ebe" providerId="LiveId" clId="{CAEBA45C-9E9F-46C0-90D1-13712A150BC1}" dt="2019-11-20T23:52:03.364" v="2783" actId="26606"/>
          <ac:spMkLst>
            <pc:docMk/>
            <pc:sldMk cId="615566909" sldId="264"/>
            <ac:spMk id="23" creationId="{653E5E44-01E8-4485-9970-B1CFA30491A4}"/>
          </ac:spMkLst>
        </pc:spChg>
        <pc:spChg chg="add">
          <ac:chgData name="Jess Mathew" userId="981fefbba6219ebe" providerId="LiveId" clId="{CAEBA45C-9E9F-46C0-90D1-13712A150BC1}" dt="2019-11-20T23:52:03.364" v="2783" actId="26606"/>
          <ac:spMkLst>
            <pc:docMk/>
            <pc:sldMk cId="615566909" sldId="264"/>
            <ac:spMk id="24" creationId="{C3425D87-5A37-4324-87B2-0C408B11A04F}"/>
          </ac:spMkLst>
        </pc:spChg>
        <pc:spChg chg="add">
          <ac:chgData name="Jess Mathew" userId="981fefbba6219ebe" providerId="LiveId" clId="{CAEBA45C-9E9F-46C0-90D1-13712A150BC1}" dt="2019-11-20T23:52:03.364" v="2783" actId="26606"/>
          <ac:spMkLst>
            <pc:docMk/>
            <pc:sldMk cId="615566909" sldId="264"/>
            <ac:spMk id="25" creationId="{5585A755-0CAB-454D-A480-9DA14C309ADD}"/>
          </ac:spMkLst>
        </pc:spChg>
        <pc:grpChg chg="add del">
          <ac:chgData name="Jess Mathew" userId="981fefbba6219ebe" providerId="LiveId" clId="{CAEBA45C-9E9F-46C0-90D1-13712A150BC1}" dt="2019-11-20T23:52:03.283" v="2782" actId="26606"/>
          <ac:grpSpMkLst>
            <pc:docMk/>
            <pc:sldMk cId="615566909" sldId="264"/>
            <ac:grpSpMk id="15" creationId="{E1DDA5A4-7121-4889-B82C-64E3A38BC4AE}"/>
          </ac:grpSpMkLst>
        </pc:grpChg>
        <pc:picChg chg="add mod">
          <ac:chgData name="Jess Mathew" userId="981fefbba6219ebe" providerId="LiveId" clId="{CAEBA45C-9E9F-46C0-90D1-13712A150BC1}" dt="2019-11-21T00:57:00.080" v="3181" actId="1076"/>
          <ac:picMkLst>
            <pc:docMk/>
            <pc:sldMk cId="615566909" sldId="264"/>
            <ac:picMk id="26" creationId="{8DEB9C31-DFB6-4E71-969A-CDDC4E3359FE}"/>
          </ac:picMkLst>
        </pc:picChg>
        <pc:cxnChg chg="add del">
          <ac:chgData name="Jess Mathew" userId="981fefbba6219ebe" providerId="LiveId" clId="{CAEBA45C-9E9F-46C0-90D1-13712A150BC1}" dt="2019-11-20T23:52:03.283" v="2782" actId="26606"/>
          <ac:cxnSpMkLst>
            <pc:docMk/>
            <pc:sldMk cId="615566909" sldId="264"/>
            <ac:cxnSpMk id="19" creationId="{787EF4F8-F48D-44B0-8670-501DB546B9ED}"/>
          </ac:cxnSpMkLst>
        </pc:cxnChg>
      </pc:sldChg>
      <pc:sldChg chg="addSp delSp modSp add">
        <pc:chgData name="Jess Mathew" userId="981fefbba6219ebe" providerId="LiveId" clId="{CAEBA45C-9E9F-46C0-90D1-13712A150BC1}" dt="2019-11-21T00:56:14.347" v="3176" actId="478"/>
        <pc:sldMkLst>
          <pc:docMk/>
          <pc:sldMk cId="821051178" sldId="265"/>
        </pc:sldMkLst>
        <pc:spChg chg="mod">
          <ac:chgData name="Jess Mathew" userId="981fefbba6219ebe" providerId="LiveId" clId="{CAEBA45C-9E9F-46C0-90D1-13712A150BC1}" dt="2019-11-21T00:10:13.929" v="2844" actId="20577"/>
          <ac:spMkLst>
            <pc:docMk/>
            <pc:sldMk cId="821051178" sldId="265"/>
            <ac:spMk id="2" creationId="{AB0018D3-A8E1-46A1-A708-01E100B3620A}"/>
          </ac:spMkLst>
        </pc:spChg>
        <pc:spChg chg="add del mod">
          <ac:chgData name="Jess Mathew" userId="981fefbba6219ebe" providerId="LiveId" clId="{CAEBA45C-9E9F-46C0-90D1-13712A150BC1}" dt="2019-11-21T00:10:36.046" v="2849"/>
          <ac:spMkLst>
            <pc:docMk/>
            <pc:sldMk cId="821051178" sldId="265"/>
            <ac:spMk id="6" creationId="{B5B45A38-DB26-41EC-863F-49A2A84FA0A8}"/>
          </ac:spMkLst>
        </pc:spChg>
        <pc:spChg chg="add del">
          <ac:chgData name="Jess Mathew" userId="981fefbba6219ebe" providerId="LiveId" clId="{CAEBA45C-9E9F-46C0-90D1-13712A150BC1}" dt="2019-11-21T00:10:33.208" v="2848"/>
          <ac:spMkLst>
            <pc:docMk/>
            <pc:sldMk cId="821051178" sldId="265"/>
            <ac:spMk id="7" creationId="{807120F3-AC6B-412C-9491-62A46764664E}"/>
          </ac:spMkLst>
        </pc:spChg>
        <pc:spChg chg="add del mod">
          <ac:chgData name="Jess Mathew" userId="981fefbba6219ebe" providerId="LiveId" clId="{CAEBA45C-9E9F-46C0-90D1-13712A150BC1}" dt="2019-11-21T00:47:50.680" v="3014"/>
          <ac:spMkLst>
            <pc:docMk/>
            <pc:sldMk cId="821051178" sldId="265"/>
            <ac:spMk id="9" creationId="{D90998D8-4D7F-4326-800B-554B2DEFB960}"/>
          </ac:spMkLst>
        </pc:spChg>
        <pc:spChg chg="add mod">
          <ac:chgData name="Jess Mathew" userId="981fefbba6219ebe" providerId="LiveId" clId="{CAEBA45C-9E9F-46C0-90D1-13712A150BC1}" dt="2019-11-21T00:56:10.979" v="3175" actId="1076"/>
          <ac:spMkLst>
            <pc:docMk/>
            <pc:sldMk cId="821051178" sldId="265"/>
            <ac:spMk id="10" creationId="{9CFBCF50-2773-4B5F-B51A-0EE2E09A3449}"/>
          </ac:spMkLst>
        </pc:spChg>
        <pc:spChg chg="add del mod">
          <ac:chgData name="Jess Mathew" userId="981fefbba6219ebe" providerId="LiveId" clId="{CAEBA45C-9E9F-46C0-90D1-13712A150BC1}" dt="2019-11-21T00:56:14.347" v="3176" actId="478"/>
          <ac:spMkLst>
            <pc:docMk/>
            <pc:sldMk cId="821051178" sldId="265"/>
            <ac:spMk id="13" creationId="{DE1059E2-FEDE-4454-8307-146A6E789CF9}"/>
          </ac:spMkLst>
        </pc:spChg>
        <pc:spChg chg="del">
          <ac:chgData name="Jess Mathew" userId="981fefbba6219ebe" providerId="LiveId" clId="{CAEBA45C-9E9F-46C0-90D1-13712A150BC1}" dt="2019-11-21T00:00:42.099" v="2817"/>
          <ac:spMkLst>
            <pc:docMk/>
            <pc:sldMk cId="821051178" sldId="265"/>
            <ac:spMk id="20" creationId="{8FDD28F8-A163-437B-BA30-6F32A24D15F9}"/>
          </ac:spMkLst>
        </pc:spChg>
        <pc:picChg chg="add del mod">
          <ac:chgData name="Jess Mathew" userId="981fefbba6219ebe" providerId="LiveId" clId="{CAEBA45C-9E9F-46C0-90D1-13712A150BC1}" dt="2019-11-21T00:10:21.749" v="2845" actId="478"/>
          <ac:picMkLst>
            <pc:docMk/>
            <pc:sldMk cId="821051178" sldId="265"/>
            <ac:picMk id="3" creationId="{B7DF6E61-2E93-462F-918D-DFE5D221F116}"/>
          </ac:picMkLst>
        </pc:picChg>
        <pc:picChg chg="add del mod">
          <ac:chgData name="Jess Mathew" userId="981fefbba6219ebe" providerId="LiveId" clId="{CAEBA45C-9E9F-46C0-90D1-13712A150BC1}" dt="2019-11-21T00:10:22.907" v="2846" actId="478"/>
          <ac:picMkLst>
            <pc:docMk/>
            <pc:sldMk cId="821051178" sldId="265"/>
            <ac:picMk id="4" creationId="{F8AA4C54-F5DF-4C30-88A5-83638B760027}"/>
          </ac:picMkLst>
        </pc:picChg>
        <pc:picChg chg="add del mod">
          <ac:chgData name="Jess Mathew" userId="981fefbba6219ebe" providerId="LiveId" clId="{CAEBA45C-9E9F-46C0-90D1-13712A150BC1}" dt="2019-11-21T00:55:43.971" v="3171" actId="478"/>
          <ac:picMkLst>
            <pc:docMk/>
            <pc:sldMk cId="821051178" sldId="265"/>
            <ac:picMk id="8" creationId="{35BA6B72-BA35-4D1A-B9C6-7FAE5BA3DB02}"/>
          </ac:picMkLst>
        </pc:picChg>
        <pc:picChg chg="add mod">
          <ac:chgData name="Jess Mathew" userId="981fefbba6219ebe" providerId="LiveId" clId="{CAEBA45C-9E9F-46C0-90D1-13712A150BC1}" dt="2019-11-21T00:56:05.280" v="3174" actId="1076"/>
          <ac:picMkLst>
            <pc:docMk/>
            <pc:sldMk cId="821051178" sldId="265"/>
            <ac:picMk id="11" creationId="{9FC3DA83-A6A4-40A4-93AC-073718218EDF}"/>
          </ac:picMkLst>
        </pc:picChg>
        <pc:picChg chg="del">
          <ac:chgData name="Jess Mathew" userId="981fefbba6219ebe" providerId="LiveId" clId="{CAEBA45C-9E9F-46C0-90D1-13712A150BC1}" dt="2019-11-20T23:58:18.776" v="2810" actId="478"/>
          <ac:picMkLst>
            <pc:docMk/>
            <pc:sldMk cId="821051178" sldId="265"/>
            <ac:picMk id="26" creationId="{8DEB9C31-DFB6-4E71-969A-CDDC4E3359FE}"/>
          </ac:picMkLst>
        </pc:picChg>
      </pc:sldChg>
      <pc:sldChg chg="delSp add del setBg delDesignElem">
        <pc:chgData name="Jess Mathew" userId="981fefbba6219ebe" providerId="LiveId" clId="{CAEBA45C-9E9F-46C0-90D1-13712A150BC1}" dt="2019-11-20T23:58:04.566" v="2800" actId="2696"/>
        <pc:sldMkLst>
          <pc:docMk/>
          <pc:sldMk cId="1558329150" sldId="265"/>
        </pc:sldMkLst>
        <pc:spChg chg="del">
          <ac:chgData name="Jess Mathew" userId="981fefbba6219ebe" providerId="LiveId" clId="{CAEBA45C-9E9F-46C0-90D1-13712A150BC1}" dt="2019-11-20T23:57:58.599" v="2799"/>
          <ac:spMkLst>
            <pc:docMk/>
            <pc:sldMk cId="1558329150" sldId="265"/>
            <ac:spMk id="21" creationId="{46A0238B-7919-4C52-882E-344BBBF0D27F}"/>
          </ac:spMkLst>
        </pc:spChg>
        <pc:spChg chg="del">
          <ac:chgData name="Jess Mathew" userId="981fefbba6219ebe" providerId="LiveId" clId="{CAEBA45C-9E9F-46C0-90D1-13712A150BC1}" dt="2019-11-20T23:57:58.599" v="2799"/>
          <ac:spMkLst>
            <pc:docMk/>
            <pc:sldMk cId="1558329150" sldId="265"/>
            <ac:spMk id="22" creationId="{1C19C803-5DD2-4587-9488-A3938282DE36}"/>
          </ac:spMkLst>
        </pc:spChg>
        <pc:spChg chg="del">
          <ac:chgData name="Jess Mathew" userId="981fefbba6219ebe" providerId="LiveId" clId="{CAEBA45C-9E9F-46C0-90D1-13712A150BC1}" dt="2019-11-20T23:57:58.599" v="2799"/>
          <ac:spMkLst>
            <pc:docMk/>
            <pc:sldMk cId="1558329150" sldId="265"/>
            <ac:spMk id="23" creationId="{653E5E44-01E8-4485-9970-B1CFA30491A4}"/>
          </ac:spMkLst>
        </pc:spChg>
        <pc:spChg chg="del">
          <ac:chgData name="Jess Mathew" userId="981fefbba6219ebe" providerId="LiveId" clId="{CAEBA45C-9E9F-46C0-90D1-13712A150BC1}" dt="2019-11-20T23:57:58.599" v="2799"/>
          <ac:spMkLst>
            <pc:docMk/>
            <pc:sldMk cId="1558329150" sldId="265"/>
            <ac:spMk id="24" creationId="{C3425D87-5A37-4324-87B2-0C408B11A04F}"/>
          </ac:spMkLst>
        </pc:spChg>
        <pc:spChg chg="del">
          <ac:chgData name="Jess Mathew" userId="981fefbba6219ebe" providerId="LiveId" clId="{CAEBA45C-9E9F-46C0-90D1-13712A150BC1}" dt="2019-11-20T23:57:58.599" v="2799"/>
          <ac:spMkLst>
            <pc:docMk/>
            <pc:sldMk cId="1558329150" sldId="265"/>
            <ac:spMk id="25" creationId="{5585A755-0CAB-454D-A480-9DA14C309ADD}"/>
          </ac:spMkLst>
        </pc:spChg>
      </pc:sldChg>
      <pc:sldChg chg="add del">
        <pc:chgData name="Jess Mathew" userId="981fefbba6219ebe" providerId="LiveId" clId="{CAEBA45C-9E9F-46C0-90D1-13712A150BC1}" dt="2019-11-21T00:33:30.423" v="2901" actId="2696"/>
        <pc:sldMkLst>
          <pc:docMk/>
          <pc:sldMk cId="1335748193" sldId="266"/>
        </pc:sldMkLst>
      </pc:sldChg>
      <pc:sldChg chg="modSp add">
        <pc:chgData name="Jess Mathew" userId="981fefbba6219ebe" providerId="LiveId" clId="{CAEBA45C-9E9F-46C0-90D1-13712A150BC1}" dt="2019-11-21T00:52:45.078" v="3169" actId="20577"/>
        <pc:sldMkLst>
          <pc:docMk/>
          <pc:sldMk cId="3502597145" sldId="266"/>
        </pc:sldMkLst>
        <pc:spChg chg="mod">
          <ac:chgData name="Jess Mathew" userId="981fefbba6219ebe" providerId="LiveId" clId="{CAEBA45C-9E9F-46C0-90D1-13712A150BC1}" dt="2019-11-21T00:50:38.517" v="3143" actId="20577"/>
          <ac:spMkLst>
            <pc:docMk/>
            <pc:sldMk cId="3502597145" sldId="266"/>
            <ac:spMk id="2" creationId="{AB0018D3-A8E1-46A1-A708-01E100B3620A}"/>
          </ac:spMkLst>
        </pc:spChg>
        <pc:spChg chg="mod">
          <ac:chgData name="Jess Mathew" userId="981fefbba6219ebe" providerId="LiveId" clId="{CAEBA45C-9E9F-46C0-90D1-13712A150BC1}" dt="2019-11-21T00:52:45.078" v="3169" actId="20577"/>
          <ac:spMkLst>
            <pc:docMk/>
            <pc:sldMk cId="3502597145" sldId="266"/>
            <ac:spMk id="3" creationId="{73241F00-FBE8-42D8-8625-8915E2DD33C1}"/>
          </ac:spMkLst>
        </pc:spChg>
      </pc:sldChg>
      <pc:sldChg chg="modSp add ord">
        <pc:chgData name="Jess Mathew" userId="981fefbba6219ebe" providerId="LiveId" clId="{CAEBA45C-9E9F-46C0-90D1-13712A150BC1}" dt="2019-11-21T13:32:46.157" v="3866" actId="20577"/>
        <pc:sldMkLst>
          <pc:docMk/>
          <pc:sldMk cId="2021223018" sldId="267"/>
        </pc:sldMkLst>
        <pc:spChg chg="mod">
          <ac:chgData name="Jess Mathew" userId="981fefbba6219ebe" providerId="LiveId" clId="{CAEBA45C-9E9F-46C0-90D1-13712A150BC1}" dt="2019-11-21T04:42:13.309" v="3209" actId="20577"/>
          <ac:spMkLst>
            <pc:docMk/>
            <pc:sldMk cId="2021223018" sldId="267"/>
            <ac:spMk id="2" creationId="{AB0018D3-A8E1-46A1-A708-01E100B3620A}"/>
          </ac:spMkLst>
        </pc:spChg>
        <pc:spChg chg="mod">
          <ac:chgData name="Jess Mathew" userId="981fefbba6219ebe" providerId="LiveId" clId="{CAEBA45C-9E9F-46C0-90D1-13712A150BC1}" dt="2019-11-21T13:32:46.157" v="3866" actId="20577"/>
          <ac:spMkLst>
            <pc:docMk/>
            <pc:sldMk cId="2021223018" sldId="267"/>
            <ac:spMk id="3" creationId="{73241F00-FBE8-42D8-8625-8915E2DD33C1}"/>
          </ac:spMkLst>
        </pc:spChg>
      </pc:sldChg>
      <pc:sldChg chg="addSp delSp modSp add">
        <pc:chgData name="Jess Mathew" userId="981fefbba6219ebe" providerId="LiveId" clId="{CAEBA45C-9E9F-46C0-90D1-13712A150BC1}" dt="2019-11-21T13:36:19.566" v="3962" actId="20577"/>
        <pc:sldMkLst>
          <pc:docMk/>
          <pc:sldMk cId="2762707238" sldId="268"/>
        </pc:sldMkLst>
        <pc:spChg chg="mod">
          <ac:chgData name="Jess Mathew" userId="981fefbba6219ebe" providerId="LiveId" clId="{CAEBA45C-9E9F-46C0-90D1-13712A150BC1}" dt="2019-11-21T13:34:02.271" v="3892" actId="20577"/>
          <ac:spMkLst>
            <pc:docMk/>
            <pc:sldMk cId="2762707238" sldId="268"/>
            <ac:spMk id="2" creationId="{AB0018D3-A8E1-46A1-A708-01E100B3620A}"/>
          </ac:spMkLst>
        </pc:spChg>
        <pc:spChg chg="del">
          <ac:chgData name="Jess Mathew" userId="981fefbba6219ebe" providerId="LiveId" clId="{CAEBA45C-9E9F-46C0-90D1-13712A150BC1}" dt="2019-11-21T13:34:09.647" v="3893" actId="478"/>
          <ac:spMkLst>
            <pc:docMk/>
            <pc:sldMk cId="2762707238" sldId="268"/>
            <ac:spMk id="3" creationId="{73241F00-FBE8-42D8-8625-8915E2DD33C1}"/>
          </ac:spMkLst>
        </pc:spChg>
        <pc:spChg chg="add del mod">
          <ac:chgData name="Jess Mathew" userId="981fefbba6219ebe" providerId="LiveId" clId="{CAEBA45C-9E9F-46C0-90D1-13712A150BC1}" dt="2019-11-21T13:34:20.058" v="3894"/>
          <ac:spMkLst>
            <pc:docMk/>
            <pc:sldMk cId="2762707238" sldId="268"/>
            <ac:spMk id="5" creationId="{BE116799-4516-464E-9A4F-F3BE25FC954D}"/>
          </ac:spMkLst>
        </pc:spChg>
        <pc:spChg chg="add mod">
          <ac:chgData name="Jess Mathew" userId="981fefbba6219ebe" providerId="LiveId" clId="{CAEBA45C-9E9F-46C0-90D1-13712A150BC1}" dt="2019-11-21T13:35:17.870" v="3932" actId="20577"/>
          <ac:spMkLst>
            <pc:docMk/>
            <pc:sldMk cId="2762707238" sldId="268"/>
            <ac:spMk id="7" creationId="{897AA180-49F0-4538-A431-100F8887A71D}"/>
          </ac:spMkLst>
        </pc:spChg>
        <pc:spChg chg="add mod">
          <ac:chgData name="Jess Mathew" userId="981fefbba6219ebe" providerId="LiveId" clId="{CAEBA45C-9E9F-46C0-90D1-13712A150BC1}" dt="2019-11-21T13:36:19.566" v="3962" actId="20577"/>
          <ac:spMkLst>
            <pc:docMk/>
            <pc:sldMk cId="2762707238" sldId="268"/>
            <ac:spMk id="13" creationId="{7DA4CCD3-DF62-4E12-AF14-B7E92CD41EA1}"/>
          </ac:spMkLst>
        </pc:spChg>
        <pc:picChg chg="add mod">
          <ac:chgData name="Jess Mathew" userId="981fefbba6219ebe" providerId="LiveId" clId="{CAEBA45C-9E9F-46C0-90D1-13712A150BC1}" dt="2019-11-21T13:35:31.919" v="3933" actId="1076"/>
          <ac:picMkLst>
            <pc:docMk/>
            <pc:sldMk cId="2762707238" sldId="268"/>
            <ac:picMk id="6" creationId="{46889AC2-B4B7-4B4F-96D6-77045DB5C23D}"/>
          </ac:picMkLst>
        </pc:picChg>
      </pc:sldChg>
      <pc:sldChg chg="addSp delSp modSp add ord">
        <pc:chgData name="Jess Mathew" userId="981fefbba6219ebe" providerId="LiveId" clId="{CAEBA45C-9E9F-46C0-90D1-13712A150BC1}" dt="2019-11-21T13:38:20.894" v="4035" actId="20577"/>
        <pc:sldMkLst>
          <pc:docMk/>
          <pc:sldMk cId="2226569701" sldId="269"/>
        </pc:sldMkLst>
        <pc:spChg chg="mod">
          <ac:chgData name="Jess Mathew" userId="981fefbba6219ebe" providerId="LiveId" clId="{CAEBA45C-9E9F-46C0-90D1-13712A150BC1}" dt="2019-11-21T13:36:37.600" v="3971" actId="20577"/>
          <ac:spMkLst>
            <pc:docMk/>
            <pc:sldMk cId="2226569701" sldId="269"/>
            <ac:spMk id="2" creationId="{AB0018D3-A8E1-46A1-A708-01E100B3620A}"/>
          </ac:spMkLst>
        </pc:spChg>
        <pc:spChg chg="add del mod">
          <ac:chgData name="Jess Mathew" userId="981fefbba6219ebe" providerId="LiveId" clId="{CAEBA45C-9E9F-46C0-90D1-13712A150BC1}" dt="2019-11-21T13:38:20.894" v="4035" actId="20577"/>
          <ac:spMkLst>
            <pc:docMk/>
            <pc:sldMk cId="2226569701" sldId="269"/>
            <ac:spMk id="3" creationId="{73241F00-FBE8-42D8-8625-8915E2DD33C1}"/>
          </ac:spMkLst>
        </pc:spChg>
        <pc:spChg chg="add del">
          <ac:chgData name="Jess Mathew" userId="981fefbba6219ebe" providerId="LiveId" clId="{CAEBA45C-9E9F-46C0-90D1-13712A150BC1}" dt="2019-11-21T13:37:15.095" v="3975"/>
          <ac:spMkLst>
            <pc:docMk/>
            <pc:sldMk cId="2226569701" sldId="269"/>
            <ac:spMk id="4" creationId="{AA56E9AF-6C6F-4007-B191-5EB31B4616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878A0675-E961-417E-A505-8EAAF9CC3C3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0844B989-6EB3-4EB9-A5CD-9B2CBBE7810C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66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0675-E961-417E-A505-8EAAF9CC3C3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B989-6EB3-4EB9-A5CD-9B2CBBE7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3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878A0675-E961-417E-A505-8EAAF9CC3C3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0844B989-6EB3-4EB9-A5CD-9B2CBBE7810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7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0675-E961-417E-A505-8EAAF9CC3C3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B989-6EB3-4EB9-A5CD-9B2CBBE7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7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78A0675-E961-417E-A505-8EAAF9CC3C3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844B989-6EB3-4EB9-A5CD-9B2CBBE7810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978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0675-E961-417E-A505-8EAAF9CC3C3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B989-6EB3-4EB9-A5CD-9B2CBBE7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5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0675-E961-417E-A505-8EAAF9CC3C3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B989-6EB3-4EB9-A5CD-9B2CBBE7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5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0675-E961-417E-A505-8EAAF9CC3C3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B989-6EB3-4EB9-A5CD-9B2CBBE7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9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0675-E961-417E-A505-8EAAF9CC3C3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4B989-6EB3-4EB9-A5CD-9B2CBBE7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71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878A0675-E961-417E-A505-8EAAF9CC3C3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0844B989-6EB3-4EB9-A5CD-9B2CBBE7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46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878A0675-E961-417E-A505-8EAAF9CC3C3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0844B989-6EB3-4EB9-A5CD-9B2CBBE78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4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78A0675-E961-417E-A505-8EAAF9CC3C3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844B989-6EB3-4EB9-A5CD-9B2CBBE781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99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2A92-5CB5-4AA4-BE29-5BB70F1DA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Applied Data Science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Project 4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Group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F4740-B7A9-4CD7-BCC0-1A88D9B689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Sixuan</a:t>
            </a:r>
            <a:r>
              <a:rPr lang="en-US" dirty="0"/>
              <a:t> Li, Jess Mathew, Nicole </a:t>
            </a:r>
            <a:r>
              <a:rPr lang="en-US" dirty="0" err="1"/>
              <a:t>Mbithe</a:t>
            </a:r>
            <a:r>
              <a:rPr lang="en-US" dirty="0"/>
              <a:t>, </a:t>
            </a:r>
            <a:r>
              <a:rPr lang="en-US" dirty="0" err="1"/>
              <a:t>Qiqi</a:t>
            </a:r>
            <a:r>
              <a:rPr lang="en-US" dirty="0"/>
              <a:t> Wu, </a:t>
            </a:r>
            <a:r>
              <a:rPr lang="en-US" dirty="0" err="1"/>
              <a:t>Lihao</a:t>
            </a:r>
            <a:r>
              <a:rPr lang="en-US" dirty="0"/>
              <a:t> Xiao</a:t>
            </a:r>
          </a:p>
        </p:txBody>
      </p:sp>
    </p:spTree>
    <p:extLst>
      <p:ext uri="{BB962C8B-B14F-4D97-AF65-F5344CB8AC3E}">
        <p14:creationId xmlns:p14="http://schemas.microsoft.com/office/powerpoint/2010/main" val="3185709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A0238B-7919-4C52-882E-344BBBF0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74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5">
            <a:extLst>
              <a:ext uri="{FF2B5EF4-FFF2-40B4-BE49-F238E27FC236}">
                <a16:creationId xmlns:a16="http://schemas.microsoft.com/office/drawing/2014/main" id="{1C19C803-5DD2-4587-9488-A3938282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3752" y="1810138"/>
            <a:ext cx="2762941" cy="4746626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rgbClr val="262626">
              <a:alpha val="40000"/>
            </a:srgbClr>
          </a:solidFill>
          <a:ln>
            <a:noFill/>
          </a:ln>
        </p:spPr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53E5E44-01E8-4485-9970-B1CFA3049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0714" y="362425"/>
            <a:ext cx="2218442" cy="6204388"/>
          </a:xfrm>
          <a:custGeom>
            <a:avLst/>
            <a:gdLst/>
            <a:ahLst/>
            <a:cxnLst/>
            <a:rect l="0" t="0" r="r" b="b"/>
            <a:pathLst>
              <a:path w="697" h="1954">
                <a:moveTo>
                  <a:pt x="251" y="1472"/>
                </a:moveTo>
                <a:cubicBezTo>
                  <a:pt x="258" y="1472"/>
                  <a:pt x="252" y="1463"/>
                  <a:pt x="251" y="1462"/>
                </a:cubicBezTo>
                <a:cubicBezTo>
                  <a:pt x="248" y="1422"/>
                  <a:pt x="241" y="1424"/>
                  <a:pt x="241" y="1419"/>
                </a:cubicBezTo>
                <a:cubicBezTo>
                  <a:pt x="227" y="1388"/>
                  <a:pt x="226" y="1380"/>
                  <a:pt x="221" y="1376"/>
                </a:cubicBezTo>
                <a:cubicBezTo>
                  <a:pt x="209" y="1355"/>
                  <a:pt x="209" y="1347"/>
                  <a:pt x="203" y="1344"/>
                </a:cubicBezTo>
                <a:cubicBezTo>
                  <a:pt x="169" y="1285"/>
                  <a:pt x="162" y="1275"/>
                  <a:pt x="156" y="1263"/>
                </a:cubicBezTo>
                <a:cubicBezTo>
                  <a:pt x="144" y="1242"/>
                  <a:pt x="141" y="1236"/>
                  <a:pt x="138" y="1231"/>
                </a:cubicBezTo>
                <a:cubicBezTo>
                  <a:pt x="107" y="1177"/>
                  <a:pt x="108" y="1168"/>
                  <a:pt x="103" y="1165"/>
                </a:cubicBezTo>
                <a:cubicBezTo>
                  <a:pt x="90" y="1142"/>
                  <a:pt x="83" y="1131"/>
                  <a:pt x="82" y="1127"/>
                </a:cubicBezTo>
                <a:cubicBezTo>
                  <a:pt x="66" y="1090"/>
                  <a:pt x="67" y="1081"/>
                  <a:pt x="62" y="1077"/>
                </a:cubicBezTo>
                <a:cubicBezTo>
                  <a:pt x="57" y="1049"/>
                  <a:pt x="51" y="1046"/>
                  <a:pt x="52" y="1037"/>
                </a:cubicBezTo>
                <a:cubicBezTo>
                  <a:pt x="48" y="1016"/>
                  <a:pt x="44" y="1007"/>
                  <a:pt x="42" y="1002"/>
                </a:cubicBezTo>
                <a:cubicBezTo>
                  <a:pt x="32" y="970"/>
                  <a:pt x="24" y="961"/>
                  <a:pt x="22" y="946"/>
                </a:cubicBezTo>
                <a:cubicBezTo>
                  <a:pt x="13" y="922"/>
                  <a:pt x="11" y="916"/>
                  <a:pt x="9" y="909"/>
                </a:cubicBezTo>
                <a:cubicBezTo>
                  <a:pt x="5" y="889"/>
                  <a:pt x="11" y="888"/>
                  <a:pt x="9" y="896"/>
                </a:cubicBezTo>
                <a:cubicBezTo>
                  <a:pt x="25" y="935"/>
                  <a:pt x="22" y="943"/>
                  <a:pt x="27" y="944"/>
                </a:cubicBezTo>
                <a:cubicBezTo>
                  <a:pt x="47" y="979"/>
                  <a:pt x="44" y="987"/>
                  <a:pt x="45" y="992"/>
                </a:cubicBezTo>
                <a:cubicBezTo>
                  <a:pt x="78" y="1045"/>
                  <a:pt x="85" y="1060"/>
                  <a:pt x="95" y="1072"/>
                </a:cubicBezTo>
                <a:cubicBezTo>
                  <a:pt x="141" y="1130"/>
                  <a:pt x="141" y="1136"/>
                  <a:pt x="140" y="1142"/>
                </a:cubicBezTo>
                <a:cubicBezTo>
                  <a:pt x="159" y="1162"/>
                  <a:pt x="156" y="1170"/>
                  <a:pt x="160" y="1170"/>
                </a:cubicBezTo>
                <a:cubicBezTo>
                  <a:pt x="198" y="1238"/>
                  <a:pt x="204" y="1243"/>
                  <a:pt x="206" y="1251"/>
                </a:cubicBezTo>
                <a:cubicBezTo>
                  <a:pt x="218" y="1278"/>
                  <a:pt x="219" y="1288"/>
                  <a:pt x="226" y="1291"/>
                </a:cubicBezTo>
                <a:cubicBezTo>
                  <a:pt x="231" y="1298"/>
                  <a:pt x="231" y="1292"/>
                  <a:pt x="228" y="1288"/>
                </a:cubicBezTo>
                <a:cubicBezTo>
                  <a:pt x="196" y="1218"/>
                  <a:pt x="198" y="1206"/>
                  <a:pt x="191" y="1203"/>
                </a:cubicBezTo>
                <a:cubicBezTo>
                  <a:pt x="168" y="1159"/>
                  <a:pt x="164" y="1153"/>
                  <a:pt x="160" y="1147"/>
                </a:cubicBezTo>
                <a:cubicBezTo>
                  <a:pt x="114" y="1068"/>
                  <a:pt x="104" y="1068"/>
                  <a:pt x="105" y="1057"/>
                </a:cubicBezTo>
                <a:cubicBezTo>
                  <a:pt x="67" y="1000"/>
                  <a:pt x="58" y="1000"/>
                  <a:pt x="57" y="992"/>
                </a:cubicBezTo>
                <a:cubicBezTo>
                  <a:pt x="80" y="1011"/>
                  <a:pt x="81" y="1021"/>
                  <a:pt x="87" y="1024"/>
                </a:cubicBezTo>
                <a:cubicBezTo>
                  <a:pt x="103" y="1041"/>
                  <a:pt x="100" y="1049"/>
                  <a:pt x="105" y="1049"/>
                </a:cubicBezTo>
                <a:cubicBezTo>
                  <a:pt x="129" y="1079"/>
                  <a:pt x="130" y="1087"/>
                  <a:pt x="135" y="1092"/>
                </a:cubicBezTo>
                <a:cubicBezTo>
                  <a:pt x="163" y="1128"/>
                  <a:pt x="159" y="1136"/>
                  <a:pt x="163" y="1137"/>
                </a:cubicBezTo>
                <a:cubicBezTo>
                  <a:pt x="199" y="1191"/>
                  <a:pt x="204" y="1205"/>
                  <a:pt x="211" y="1218"/>
                </a:cubicBezTo>
                <a:cubicBezTo>
                  <a:pt x="232" y="1237"/>
                  <a:pt x="226" y="1238"/>
                  <a:pt x="228" y="1230"/>
                </a:cubicBezTo>
                <a:cubicBezTo>
                  <a:pt x="202" y="1163"/>
                  <a:pt x="196" y="1163"/>
                  <a:pt x="198" y="1155"/>
                </a:cubicBezTo>
                <a:cubicBezTo>
                  <a:pt x="171" y="1106"/>
                  <a:pt x="167" y="1104"/>
                  <a:pt x="165" y="1100"/>
                </a:cubicBezTo>
                <a:cubicBezTo>
                  <a:pt x="140" y="1062"/>
                  <a:pt x="138" y="1052"/>
                  <a:pt x="133" y="1047"/>
                </a:cubicBezTo>
                <a:cubicBezTo>
                  <a:pt x="76" y="924"/>
                  <a:pt x="76" y="918"/>
                  <a:pt x="75" y="913"/>
                </a:cubicBezTo>
                <a:cubicBezTo>
                  <a:pt x="53" y="840"/>
                  <a:pt x="56" y="836"/>
                  <a:pt x="57" y="830"/>
                </a:cubicBezTo>
                <a:cubicBezTo>
                  <a:pt x="36" y="706"/>
                  <a:pt x="30" y="721"/>
                  <a:pt x="34" y="725"/>
                </a:cubicBezTo>
                <a:cubicBezTo>
                  <a:pt x="45" y="767"/>
                  <a:pt x="46" y="774"/>
                  <a:pt x="49" y="778"/>
                </a:cubicBezTo>
                <a:cubicBezTo>
                  <a:pt x="70" y="833"/>
                  <a:pt x="67" y="843"/>
                  <a:pt x="72" y="846"/>
                </a:cubicBezTo>
                <a:cubicBezTo>
                  <a:pt x="94" y="887"/>
                  <a:pt x="97" y="899"/>
                  <a:pt x="102" y="908"/>
                </a:cubicBezTo>
                <a:cubicBezTo>
                  <a:pt x="143" y="980"/>
                  <a:pt x="154" y="992"/>
                  <a:pt x="160" y="1007"/>
                </a:cubicBezTo>
                <a:cubicBezTo>
                  <a:pt x="212" y="1106"/>
                  <a:pt x="218" y="1122"/>
                  <a:pt x="223" y="1137"/>
                </a:cubicBezTo>
                <a:cubicBezTo>
                  <a:pt x="218" y="1115"/>
                  <a:pt x="222" y="1106"/>
                  <a:pt x="221" y="1102"/>
                </a:cubicBezTo>
                <a:cubicBezTo>
                  <a:pt x="210" y="1080"/>
                  <a:pt x="213" y="1072"/>
                  <a:pt x="208" y="1072"/>
                </a:cubicBezTo>
                <a:cubicBezTo>
                  <a:pt x="195" y="1023"/>
                  <a:pt x="188" y="1020"/>
                  <a:pt x="188" y="1012"/>
                </a:cubicBezTo>
                <a:cubicBezTo>
                  <a:pt x="149" y="930"/>
                  <a:pt x="144" y="927"/>
                  <a:pt x="145" y="918"/>
                </a:cubicBezTo>
                <a:cubicBezTo>
                  <a:pt x="125" y="876"/>
                  <a:pt x="120" y="873"/>
                  <a:pt x="117" y="868"/>
                </a:cubicBezTo>
                <a:cubicBezTo>
                  <a:pt x="102" y="832"/>
                  <a:pt x="100" y="833"/>
                  <a:pt x="100" y="830"/>
                </a:cubicBezTo>
                <a:cubicBezTo>
                  <a:pt x="80" y="793"/>
                  <a:pt x="77" y="788"/>
                  <a:pt x="75" y="783"/>
                </a:cubicBezTo>
                <a:cubicBezTo>
                  <a:pt x="45" y="730"/>
                  <a:pt x="43" y="716"/>
                  <a:pt x="34" y="710"/>
                </a:cubicBezTo>
                <a:cubicBezTo>
                  <a:pt x="25" y="678"/>
                  <a:pt x="34" y="684"/>
                  <a:pt x="32" y="690"/>
                </a:cubicBezTo>
                <a:cubicBezTo>
                  <a:pt x="50" y="733"/>
                  <a:pt x="60" y="733"/>
                  <a:pt x="59" y="745"/>
                </a:cubicBezTo>
                <a:cubicBezTo>
                  <a:pt x="80" y="780"/>
                  <a:pt x="81" y="783"/>
                  <a:pt x="85" y="785"/>
                </a:cubicBezTo>
                <a:cubicBezTo>
                  <a:pt x="113" y="833"/>
                  <a:pt x="115" y="842"/>
                  <a:pt x="117" y="851"/>
                </a:cubicBezTo>
                <a:cubicBezTo>
                  <a:pt x="147" y="899"/>
                  <a:pt x="151" y="907"/>
                  <a:pt x="153" y="916"/>
                </a:cubicBezTo>
                <a:cubicBezTo>
                  <a:pt x="168" y="945"/>
                  <a:pt x="171" y="952"/>
                  <a:pt x="173" y="961"/>
                </a:cubicBezTo>
                <a:cubicBezTo>
                  <a:pt x="190" y="999"/>
                  <a:pt x="200" y="1010"/>
                  <a:pt x="203" y="1029"/>
                </a:cubicBezTo>
                <a:cubicBezTo>
                  <a:pt x="198" y="998"/>
                  <a:pt x="198" y="994"/>
                  <a:pt x="196" y="994"/>
                </a:cubicBezTo>
                <a:cubicBezTo>
                  <a:pt x="175" y="911"/>
                  <a:pt x="168" y="909"/>
                  <a:pt x="170" y="898"/>
                </a:cubicBezTo>
                <a:cubicBezTo>
                  <a:pt x="131" y="811"/>
                  <a:pt x="131" y="802"/>
                  <a:pt x="125" y="800"/>
                </a:cubicBezTo>
                <a:cubicBezTo>
                  <a:pt x="105" y="747"/>
                  <a:pt x="103" y="742"/>
                  <a:pt x="100" y="740"/>
                </a:cubicBezTo>
                <a:cubicBezTo>
                  <a:pt x="82" y="701"/>
                  <a:pt x="78" y="699"/>
                  <a:pt x="77" y="695"/>
                </a:cubicBezTo>
                <a:cubicBezTo>
                  <a:pt x="67" y="672"/>
                  <a:pt x="60" y="674"/>
                  <a:pt x="62" y="667"/>
                </a:cubicBezTo>
                <a:cubicBezTo>
                  <a:pt x="44" y="641"/>
                  <a:pt x="39" y="635"/>
                  <a:pt x="34" y="629"/>
                </a:cubicBezTo>
                <a:cubicBezTo>
                  <a:pt x="21" y="597"/>
                  <a:pt x="29" y="609"/>
                  <a:pt x="37" y="622"/>
                </a:cubicBezTo>
                <a:cubicBezTo>
                  <a:pt x="75" y="681"/>
                  <a:pt x="85" y="681"/>
                  <a:pt x="85" y="692"/>
                </a:cubicBezTo>
                <a:cubicBezTo>
                  <a:pt x="108" y="731"/>
                  <a:pt x="109" y="735"/>
                  <a:pt x="110" y="740"/>
                </a:cubicBezTo>
                <a:cubicBezTo>
                  <a:pt x="123" y="777"/>
                  <a:pt x="130" y="775"/>
                  <a:pt x="130" y="780"/>
                </a:cubicBezTo>
                <a:cubicBezTo>
                  <a:pt x="151" y="822"/>
                  <a:pt x="153" y="840"/>
                  <a:pt x="163" y="851"/>
                </a:cubicBezTo>
                <a:cubicBezTo>
                  <a:pt x="179" y="903"/>
                  <a:pt x="184" y="907"/>
                  <a:pt x="185" y="916"/>
                </a:cubicBezTo>
                <a:cubicBezTo>
                  <a:pt x="203" y="963"/>
                  <a:pt x="199" y="973"/>
                  <a:pt x="201" y="976"/>
                </a:cubicBezTo>
                <a:cubicBezTo>
                  <a:pt x="236" y="1076"/>
                  <a:pt x="226" y="1071"/>
                  <a:pt x="228" y="1064"/>
                </a:cubicBezTo>
                <a:cubicBezTo>
                  <a:pt x="218" y="972"/>
                  <a:pt x="212" y="965"/>
                  <a:pt x="213" y="951"/>
                </a:cubicBezTo>
                <a:cubicBezTo>
                  <a:pt x="185" y="862"/>
                  <a:pt x="181" y="854"/>
                  <a:pt x="178" y="845"/>
                </a:cubicBezTo>
                <a:cubicBezTo>
                  <a:pt x="145" y="767"/>
                  <a:pt x="139" y="762"/>
                  <a:pt x="135" y="755"/>
                </a:cubicBezTo>
                <a:cubicBezTo>
                  <a:pt x="119" y="717"/>
                  <a:pt x="114" y="719"/>
                  <a:pt x="112" y="717"/>
                </a:cubicBezTo>
                <a:cubicBezTo>
                  <a:pt x="92" y="686"/>
                  <a:pt x="92" y="676"/>
                  <a:pt x="87" y="669"/>
                </a:cubicBezTo>
                <a:cubicBezTo>
                  <a:pt x="56" y="621"/>
                  <a:pt x="53" y="614"/>
                  <a:pt x="49" y="607"/>
                </a:cubicBezTo>
                <a:cubicBezTo>
                  <a:pt x="41" y="564"/>
                  <a:pt x="41" y="578"/>
                  <a:pt x="47" y="586"/>
                </a:cubicBezTo>
                <a:cubicBezTo>
                  <a:pt x="72" y="633"/>
                  <a:pt x="77" y="635"/>
                  <a:pt x="77" y="642"/>
                </a:cubicBezTo>
                <a:cubicBezTo>
                  <a:pt x="117" y="700"/>
                  <a:pt x="120" y="711"/>
                  <a:pt x="125" y="720"/>
                </a:cubicBezTo>
                <a:cubicBezTo>
                  <a:pt x="136" y="738"/>
                  <a:pt x="138" y="743"/>
                  <a:pt x="143" y="745"/>
                </a:cubicBezTo>
                <a:cubicBezTo>
                  <a:pt x="165" y="796"/>
                  <a:pt x="169" y="801"/>
                  <a:pt x="173" y="805"/>
                </a:cubicBezTo>
                <a:cubicBezTo>
                  <a:pt x="198" y="877"/>
                  <a:pt x="205" y="880"/>
                  <a:pt x="206" y="888"/>
                </a:cubicBezTo>
                <a:cubicBezTo>
                  <a:pt x="210" y="912"/>
                  <a:pt x="215" y="915"/>
                  <a:pt x="216" y="923"/>
                </a:cubicBezTo>
                <a:cubicBezTo>
                  <a:pt x="239" y="982"/>
                  <a:pt x="234" y="967"/>
                  <a:pt x="238" y="961"/>
                </a:cubicBezTo>
                <a:cubicBezTo>
                  <a:pt x="220" y="890"/>
                  <a:pt x="217" y="886"/>
                  <a:pt x="218" y="876"/>
                </a:cubicBezTo>
                <a:cubicBezTo>
                  <a:pt x="175" y="774"/>
                  <a:pt x="176" y="763"/>
                  <a:pt x="173" y="755"/>
                </a:cubicBezTo>
                <a:cubicBezTo>
                  <a:pt x="155" y="729"/>
                  <a:pt x="156" y="717"/>
                  <a:pt x="150" y="712"/>
                </a:cubicBezTo>
                <a:cubicBezTo>
                  <a:pt x="123" y="663"/>
                  <a:pt x="122" y="653"/>
                  <a:pt x="115" y="649"/>
                </a:cubicBezTo>
                <a:cubicBezTo>
                  <a:pt x="86" y="590"/>
                  <a:pt x="85" y="586"/>
                  <a:pt x="85" y="581"/>
                </a:cubicBezTo>
                <a:cubicBezTo>
                  <a:pt x="60" y="516"/>
                  <a:pt x="65" y="519"/>
                  <a:pt x="64" y="528"/>
                </a:cubicBezTo>
                <a:cubicBezTo>
                  <a:pt x="82" y="567"/>
                  <a:pt x="89" y="567"/>
                  <a:pt x="87" y="576"/>
                </a:cubicBezTo>
                <a:cubicBezTo>
                  <a:pt x="102" y="603"/>
                  <a:pt x="102" y="606"/>
                  <a:pt x="105" y="606"/>
                </a:cubicBezTo>
                <a:cubicBezTo>
                  <a:pt x="133" y="652"/>
                  <a:pt x="128" y="663"/>
                  <a:pt x="135" y="662"/>
                </a:cubicBezTo>
                <a:cubicBezTo>
                  <a:pt x="162" y="716"/>
                  <a:pt x="168" y="721"/>
                  <a:pt x="170" y="730"/>
                </a:cubicBezTo>
                <a:cubicBezTo>
                  <a:pt x="201" y="805"/>
                  <a:pt x="206" y="810"/>
                  <a:pt x="208" y="818"/>
                </a:cubicBezTo>
                <a:cubicBezTo>
                  <a:pt x="243" y="905"/>
                  <a:pt x="235" y="893"/>
                  <a:pt x="233" y="888"/>
                </a:cubicBezTo>
                <a:cubicBezTo>
                  <a:pt x="221" y="836"/>
                  <a:pt x="220" y="828"/>
                  <a:pt x="216" y="823"/>
                </a:cubicBezTo>
                <a:cubicBezTo>
                  <a:pt x="173" y="707"/>
                  <a:pt x="173" y="697"/>
                  <a:pt x="170" y="689"/>
                </a:cubicBezTo>
                <a:cubicBezTo>
                  <a:pt x="157" y="663"/>
                  <a:pt x="154" y="657"/>
                  <a:pt x="150" y="652"/>
                </a:cubicBezTo>
                <a:cubicBezTo>
                  <a:pt x="119" y="602"/>
                  <a:pt x="122" y="594"/>
                  <a:pt x="117" y="594"/>
                </a:cubicBezTo>
                <a:cubicBezTo>
                  <a:pt x="119" y="590"/>
                  <a:pt x="124" y="592"/>
                  <a:pt x="125" y="596"/>
                </a:cubicBezTo>
                <a:cubicBezTo>
                  <a:pt x="159" y="641"/>
                  <a:pt x="154" y="651"/>
                  <a:pt x="163" y="649"/>
                </a:cubicBezTo>
                <a:cubicBezTo>
                  <a:pt x="185" y="694"/>
                  <a:pt x="183" y="708"/>
                  <a:pt x="190" y="712"/>
                </a:cubicBezTo>
                <a:cubicBezTo>
                  <a:pt x="211" y="753"/>
                  <a:pt x="208" y="762"/>
                  <a:pt x="213" y="762"/>
                </a:cubicBezTo>
                <a:cubicBezTo>
                  <a:pt x="237" y="847"/>
                  <a:pt x="238" y="850"/>
                  <a:pt x="238" y="853"/>
                </a:cubicBezTo>
                <a:cubicBezTo>
                  <a:pt x="246" y="870"/>
                  <a:pt x="242" y="860"/>
                  <a:pt x="243" y="855"/>
                </a:cubicBezTo>
                <a:cubicBezTo>
                  <a:pt x="231" y="791"/>
                  <a:pt x="232" y="779"/>
                  <a:pt x="228" y="757"/>
                </a:cubicBezTo>
                <a:cubicBezTo>
                  <a:pt x="212" y="721"/>
                  <a:pt x="215" y="712"/>
                  <a:pt x="210" y="712"/>
                </a:cubicBezTo>
                <a:cubicBezTo>
                  <a:pt x="190" y="661"/>
                  <a:pt x="188" y="652"/>
                  <a:pt x="183" y="647"/>
                </a:cubicBezTo>
                <a:cubicBezTo>
                  <a:pt x="162" y="617"/>
                  <a:pt x="161" y="598"/>
                  <a:pt x="150" y="589"/>
                </a:cubicBezTo>
                <a:cubicBezTo>
                  <a:pt x="126" y="540"/>
                  <a:pt x="121" y="535"/>
                  <a:pt x="117" y="528"/>
                </a:cubicBezTo>
                <a:cubicBezTo>
                  <a:pt x="101" y="492"/>
                  <a:pt x="98" y="489"/>
                  <a:pt x="97" y="486"/>
                </a:cubicBezTo>
                <a:cubicBezTo>
                  <a:pt x="80" y="432"/>
                  <a:pt x="73" y="429"/>
                  <a:pt x="74" y="418"/>
                </a:cubicBezTo>
                <a:cubicBezTo>
                  <a:pt x="93" y="455"/>
                  <a:pt x="94" y="458"/>
                  <a:pt x="94" y="463"/>
                </a:cubicBezTo>
                <a:cubicBezTo>
                  <a:pt x="143" y="547"/>
                  <a:pt x="140" y="555"/>
                  <a:pt x="145" y="556"/>
                </a:cubicBezTo>
                <a:cubicBezTo>
                  <a:pt x="164" y="593"/>
                  <a:pt x="170" y="599"/>
                  <a:pt x="173" y="606"/>
                </a:cubicBezTo>
                <a:cubicBezTo>
                  <a:pt x="191" y="642"/>
                  <a:pt x="200" y="654"/>
                  <a:pt x="205" y="669"/>
                </a:cubicBezTo>
                <a:cubicBezTo>
                  <a:pt x="228" y="720"/>
                  <a:pt x="226" y="733"/>
                  <a:pt x="233" y="737"/>
                </a:cubicBezTo>
                <a:cubicBezTo>
                  <a:pt x="244" y="794"/>
                  <a:pt x="247" y="802"/>
                  <a:pt x="246" y="815"/>
                </a:cubicBezTo>
                <a:cubicBezTo>
                  <a:pt x="257" y="840"/>
                  <a:pt x="255" y="834"/>
                  <a:pt x="256" y="830"/>
                </a:cubicBezTo>
                <a:cubicBezTo>
                  <a:pt x="249" y="738"/>
                  <a:pt x="244" y="737"/>
                  <a:pt x="243" y="732"/>
                </a:cubicBezTo>
                <a:cubicBezTo>
                  <a:pt x="217" y="655"/>
                  <a:pt x="208" y="642"/>
                  <a:pt x="203" y="624"/>
                </a:cubicBezTo>
                <a:cubicBezTo>
                  <a:pt x="179" y="566"/>
                  <a:pt x="170" y="562"/>
                  <a:pt x="170" y="551"/>
                </a:cubicBezTo>
                <a:cubicBezTo>
                  <a:pt x="156" y="511"/>
                  <a:pt x="145" y="501"/>
                  <a:pt x="142" y="483"/>
                </a:cubicBezTo>
                <a:cubicBezTo>
                  <a:pt x="140" y="458"/>
                  <a:pt x="142" y="465"/>
                  <a:pt x="145" y="471"/>
                </a:cubicBezTo>
                <a:cubicBezTo>
                  <a:pt x="163" y="523"/>
                  <a:pt x="171" y="533"/>
                  <a:pt x="175" y="546"/>
                </a:cubicBezTo>
                <a:cubicBezTo>
                  <a:pt x="196" y="591"/>
                  <a:pt x="206" y="598"/>
                  <a:pt x="208" y="614"/>
                </a:cubicBezTo>
                <a:cubicBezTo>
                  <a:pt x="231" y="662"/>
                  <a:pt x="236" y="674"/>
                  <a:pt x="241" y="687"/>
                </a:cubicBezTo>
                <a:cubicBezTo>
                  <a:pt x="252" y="718"/>
                  <a:pt x="249" y="725"/>
                  <a:pt x="253" y="725"/>
                </a:cubicBezTo>
                <a:cubicBezTo>
                  <a:pt x="268" y="760"/>
                  <a:pt x="259" y="754"/>
                  <a:pt x="261" y="750"/>
                </a:cubicBezTo>
                <a:cubicBezTo>
                  <a:pt x="260" y="703"/>
                  <a:pt x="254" y="700"/>
                  <a:pt x="258" y="692"/>
                </a:cubicBezTo>
                <a:cubicBezTo>
                  <a:pt x="248" y="658"/>
                  <a:pt x="249" y="652"/>
                  <a:pt x="246" y="652"/>
                </a:cubicBezTo>
                <a:cubicBezTo>
                  <a:pt x="229" y="597"/>
                  <a:pt x="228" y="593"/>
                  <a:pt x="228" y="589"/>
                </a:cubicBezTo>
                <a:cubicBezTo>
                  <a:pt x="211" y="547"/>
                  <a:pt x="207" y="538"/>
                  <a:pt x="203" y="528"/>
                </a:cubicBezTo>
                <a:cubicBezTo>
                  <a:pt x="186" y="481"/>
                  <a:pt x="179" y="480"/>
                  <a:pt x="180" y="473"/>
                </a:cubicBezTo>
                <a:cubicBezTo>
                  <a:pt x="156" y="407"/>
                  <a:pt x="153" y="397"/>
                  <a:pt x="150" y="387"/>
                </a:cubicBezTo>
                <a:cubicBezTo>
                  <a:pt x="147" y="345"/>
                  <a:pt x="152" y="348"/>
                  <a:pt x="150" y="357"/>
                </a:cubicBezTo>
                <a:cubicBezTo>
                  <a:pt x="176" y="446"/>
                  <a:pt x="183" y="456"/>
                  <a:pt x="188" y="468"/>
                </a:cubicBezTo>
                <a:cubicBezTo>
                  <a:pt x="206" y="507"/>
                  <a:pt x="205" y="512"/>
                  <a:pt x="205" y="516"/>
                </a:cubicBezTo>
                <a:cubicBezTo>
                  <a:pt x="224" y="553"/>
                  <a:pt x="228" y="566"/>
                  <a:pt x="233" y="579"/>
                </a:cubicBezTo>
                <a:cubicBezTo>
                  <a:pt x="232" y="555"/>
                  <a:pt x="229" y="552"/>
                  <a:pt x="228" y="546"/>
                </a:cubicBezTo>
                <a:cubicBezTo>
                  <a:pt x="212" y="499"/>
                  <a:pt x="215" y="491"/>
                  <a:pt x="210" y="491"/>
                </a:cubicBezTo>
                <a:cubicBezTo>
                  <a:pt x="198" y="374"/>
                  <a:pt x="193" y="371"/>
                  <a:pt x="198" y="360"/>
                </a:cubicBezTo>
                <a:cubicBezTo>
                  <a:pt x="209" y="429"/>
                  <a:pt x="211" y="465"/>
                  <a:pt x="223" y="491"/>
                </a:cubicBezTo>
                <a:cubicBezTo>
                  <a:pt x="280" y="680"/>
                  <a:pt x="276" y="677"/>
                  <a:pt x="276" y="674"/>
                </a:cubicBezTo>
                <a:cubicBezTo>
                  <a:pt x="265" y="621"/>
                  <a:pt x="263" y="596"/>
                  <a:pt x="256" y="576"/>
                </a:cubicBezTo>
                <a:cubicBezTo>
                  <a:pt x="238" y="489"/>
                  <a:pt x="237" y="484"/>
                  <a:pt x="233" y="481"/>
                </a:cubicBezTo>
                <a:cubicBezTo>
                  <a:pt x="229" y="441"/>
                  <a:pt x="223" y="426"/>
                  <a:pt x="223" y="415"/>
                </a:cubicBezTo>
                <a:cubicBezTo>
                  <a:pt x="215" y="326"/>
                  <a:pt x="215" y="313"/>
                  <a:pt x="215" y="299"/>
                </a:cubicBezTo>
                <a:cubicBezTo>
                  <a:pt x="216" y="264"/>
                  <a:pt x="215" y="246"/>
                  <a:pt x="215" y="229"/>
                </a:cubicBezTo>
                <a:cubicBezTo>
                  <a:pt x="220" y="243"/>
                  <a:pt x="217" y="244"/>
                  <a:pt x="220" y="252"/>
                </a:cubicBezTo>
                <a:cubicBezTo>
                  <a:pt x="227" y="394"/>
                  <a:pt x="231" y="403"/>
                  <a:pt x="230" y="418"/>
                </a:cubicBezTo>
                <a:cubicBezTo>
                  <a:pt x="241" y="471"/>
                  <a:pt x="249" y="489"/>
                  <a:pt x="253" y="511"/>
                </a:cubicBezTo>
                <a:cubicBezTo>
                  <a:pt x="269" y="599"/>
                  <a:pt x="275" y="599"/>
                  <a:pt x="273" y="606"/>
                </a:cubicBezTo>
                <a:cubicBezTo>
                  <a:pt x="283" y="651"/>
                  <a:pt x="286" y="652"/>
                  <a:pt x="286" y="672"/>
                </a:cubicBezTo>
                <a:cubicBezTo>
                  <a:pt x="296" y="620"/>
                  <a:pt x="298" y="608"/>
                  <a:pt x="293" y="589"/>
                </a:cubicBezTo>
                <a:cubicBezTo>
                  <a:pt x="280" y="509"/>
                  <a:pt x="286" y="493"/>
                  <a:pt x="281" y="488"/>
                </a:cubicBezTo>
                <a:cubicBezTo>
                  <a:pt x="267" y="299"/>
                  <a:pt x="263" y="266"/>
                  <a:pt x="268" y="241"/>
                </a:cubicBezTo>
                <a:cubicBezTo>
                  <a:pt x="274" y="196"/>
                  <a:pt x="264" y="191"/>
                  <a:pt x="270" y="186"/>
                </a:cubicBezTo>
                <a:cubicBezTo>
                  <a:pt x="277" y="197"/>
                  <a:pt x="273" y="206"/>
                  <a:pt x="273" y="216"/>
                </a:cubicBezTo>
                <a:cubicBezTo>
                  <a:pt x="276" y="229"/>
                  <a:pt x="273" y="230"/>
                  <a:pt x="273" y="239"/>
                </a:cubicBezTo>
                <a:cubicBezTo>
                  <a:pt x="284" y="423"/>
                  <a:pt x="283" y="439"/>
                  <a:pt x="286" y="453"/>
                </a:cubicBezTo>
                <a:cubicBezTo>
                  <a:pt x="292" y="522"/>
                  <a:pt x="304" y="540"/>
                  <a:pt x="303" y="574"/>
                </a:cubicBezTo>
                <a:cubicBezTo>
                  <a:pt x="306" y="533"/>
                  <a:pt x="306" y="521"/>
                  <a:pt x="306" y="508"/>
                </a:cubicBezTo>
                <a:cubicBezTo>
                  <a:pt x="292" y="325"/>
                  <a:pt x="289" y="308"/>
                  <a:pt x="291" y="292"/>
                </a:cubicBezTo>
                <a:cubicBezTo>
                  <a:pt x="285" y="226"/>
                  <a:pt x="289" y="223"/>
                  <a:pt x="288" y="209"/>
                </a:cubicBezTo>
                <a:cubicBezTo>
                  <a:pt x="293" y="131"/>
                  <a:pt x="295" y="122"/>
                  <a:pt x="296" y="111"/>
                </a:cubicBezTo>
                <a:cubicBezTo>
                  <a:pt x="296" y="107"/>
                  <a:pt x="305" y="125"/>
                  <a:pt x="298" y="126"/>
                </a:cubicBezTo>
                <a:cubicBezTo>
                  <a:pt x="292" y="226"/>
                  <a:pt x="298" y="243"/>
                  <a:pt x="296" y="259"/>
                </a:cubicBezTo>
                <a:cubicBezTo>
                  <a:pt x="303" y="366"/>
                  <a:pt x="309" y="397"/>
                  <a:pt x="308" y="435"/>
                </a:cubicBezTo>
                <a:cubicBezTo>
                  <a:pt x="323" y="474"/>
                  <a:pt x="314" y="470"/>
                  <a:pt x="316" y="465"/>
                </a:cubicBezTo>
                <a:cubicBezTo>
                  <a:pt x="318" y="444"/>
                  <a:pt x="318" y="439"/>
                  <a:pt x="318" y="435"/>
                </a:cubicBezTo>
                <a:cubicBezTo>
                  <a:pt x="316" y="396"/>
                  <a:pt x="316" y="392"/>
                  <a:pt x="316" y="387"/>
                </a:cubicBezTo>
                <a:cubicBezTo>
                  <a:pt x="315" y="330"/>
                  <a:pt x="313" y="324"/>
                  <a:pt x="313" y="319"/>
                </a:cubicBezTo>
                <a:cubicBezTo>
                  <a:pt x="318" y="200"/>
                  <a:pt x="323" y="199"/>
                  <a:pt x="321" y="191"/>
                </a:cubicBezTo>
                <a:cubicBezTo>
                  <a:pt x="325" y="160"/>
                  <a:pt x="320" y="150"/>
                  <a:pt x="326" y="151"/>
                </a:cubicBezTo>
                <a:cubicBezTo>
                  <a:pt x="333" y="137"/>
                  <a:pt x="331" y="147"/>
                  <a:pt x="328" y="156"/>
                </a:cubicBezTo>
                <a:cubicBezTo>
                  <a:pt x="322" y="246"/>
                  <a:pt x="326" y="266"/>
                  <a:pt x="321" y="277"/>
                </a:cubicBezTo>
                <a:cubicBezTo>
                  <a:pt x="324" y="351"/>
                  <a:pt x="322" y="357"/>
                  <a:pt x="326" y="357"/>
                </a:cubicBezTo>
                <a:cubicBezTo>
                  <a:pt x="328" y="453"/>
                  <a:pt x="326" y="458"/>
                  <a:pt x="326" y="463"/>
                </a:cubicBezTo>
                <a:cubicBezTo>
                  <a:pt x="338" y="484"/>
                  <a:pt x="338" y="481"/>
                  <a:pt x="339" y="478"/>
                </a:cubicBezTo>
                <a:cubicBezTo>
                  <a:pt x="339" y="467"/>
                  <a:pt x="338" y="461"/>
                  <a:pt x="339" y="453"/>
                </a:cubicBezTo>
                <a:cubicBezTo>
                  <a:pt x="339" y="390"/>
                  <a:pt x="345" y="391"/>
                  <a:pt x="344" y="385"/>
                </a:cubicBezTo>
                <a:cubicBezTo>
                  <a:pt x="344" y="252"/>
                  <a:pt x="346" y="241"/>
                  <a:pt x="346" y="229"/>
                </a:cubicBezTo>
                <a:cubicBezTo>
                  <a:pt x="373" y="110"/>
                  <a:pt x="371" y="102"/>
                  <a:pt x="374" y="98"/>
                </a:cubicBezTo>
                <a:cubicBezTo>
                  <a:pt x="379" y="60"/>
                  <a:pt x="385" y="60"/>
                  <a:pt x="384" y="53"/>
                </a:cubicBezTo>
                <a:cubicBezTo>
                  <a:pt x="397" y="11"/>
                  <a:pt x="405" y="24"/>
                  <a:pt x="399" y="22"/>
                </a:cubicBezTo>
                <a:cubicBezTo>
                  <a:pt x="374" y="102"/>
                  <a:pt x="383" y="117"/>
                  <a:pt x="376" y="116"/>
                </a:cubicBezTo>
                <a:cubicBezTo>
                  <a:pt x="367" y="192"/>
                  <a:pt x="355" y="232"/>
                  <a:pt x="351" y="272"/>
                </a:cubicBezTo>
                <a:cubicBezTo>
                  <a:pt x="351" y="359"/>
                  <a:pt x="355" y="369"/>
                  <a:pt x="354" y="372"/>
                </a:cubicBezTo>
                <a:cubicBezTo>
                  <a:pt x="351" y="399"/>
                  <a:pt x="351" y="403"/>
                  <a:pt x="351" y="407"/>
                </a:cubicBezTo>
                <a:cubicBezTo>
                  <a:pt x="362" y="364"/>
                  <a:pt x="358" y="351"/>
                  <a:pt x="364" y="347"/>
                </a:cubicBezTo>
                <a:cubicBezTo>
                  <a:pt x="368" y="321"/>
                  <a:pt x="368" y="314"/>
                  <a:pt x="371" y="314"/>
                </a:cubicBezTo>
                <a:cubicBezTo>
                  <a:pt x="390" y="172"/>
                  <a:pt x="402" y="149"/>
                  <a:pt x="404" y="116"/>
                </a:cubicBezTo>
                <a:cubicBezTo>
                  <a:pt x="432" y="41"/>
                  <a:pt x="427" y="40"/>
                  <a:pt x="429" y="48"/>
                </a:cubicBezTo>
                <a:cubicBezTo>
                  <a:pt x="403" y="151"/>
                  <a:pt x="400" y="182"/>
                  <a:pt x="396" y="221"/>
                </a:cubicBezTo>
                <a:cubicBezTo>
                  <a:pt x="369" y="402"/>
                  <a:pt x="368" y="392"/>
                  <a:pt x="374" y="387"/>
                </a:cubicBezTo>
                <a:cubicBezTo>
                  <a:pt x="381" y="362"/>
                  <a:pt x="384" y="355"/>
                  <a:pt x="386" y="347"/>
                </a:cubicBezTo>
                <a:cubicBezTo>
                  <a:pt x="421" y="286"/>
                  <a:pt x="421" y="276"/>
                  <a:pt x="426" y="272"/>
                </a:cubicBezTo>
                <a:cubicBezTo>
                  <a:pt x="463" y="190"/>
                  <a:pt x="470" y="184"/>
                  <a:pt x="472" y="173"/>
                </a:cubicBezTo>
                <a:cubicBezTo>
                  <a:pt x="478" y="175"/>
                  <a:pt x="469" y="199"/>
                  <a:pt x="462" y="224"/>
                </a:cubicBezTo>
                <a:cubicBezTo>
                  <a:pt x="446" y="260"/>
                  <a:pt x="442" y="261"/>
                  <a:pt x="442" y="261"/>
                </a:cubicBezTo>
                <a:cubicBezTo>
                  <a:pt x="417" y="299"/>
                  <a:pt x="417" y="319"/>
                  <a:pt x="406" y="329"/>
                </a:cubicBezTo>
                <a:cubicBezTo>
                  <a:pt x="393" y="372"/>
                  <a:pt x="394" y="370"/>
                  <a:pt x="396" y="370"/>
                </a:cubicBezTo>
                <a:cubicBezTo>
                  <a:pt x="423" y="330"/>
                  <a:pt x="433" y="319"/>
                  <a:pt x="437" y="302"/>
                </a:cubicBezTo>
                <a:cubicBezTo>
                  <a:pt x="464" y="262"/>
                  <a:pt x="464" y="255"/>
                  <a:pt x="467" y="251"/>
                </a:cubicBezTo>
                <a:cubicBezTo>
                  <a:pt x="504" y="170"/>
                  <a:pt x="509" y="151"/>
                  <a:pt x="512" y="128"/>
                </a:cubicBezTo>
                <a:cubicBezTo>
                  <a:pt x="522" y="92"/>
                  <a:pt x="522" y="99"/>
                  <a:pt x="522" y="105"/>
                </a:cubicBezTo>
                <a:cubicBezTo>
                  <a:pt x="496" y="217"/>
                  <a:pt x="493" y="220"/>
                  <a:pt x="492" y="224"/>
                </a:cubicBezTo>
                <a:cubicBezTo>
                  <a:pt x="470" y="268"/>
                  <a:pt x="468" y="270"/>
                  <a:pt x="467" y="274"/>
                </a:cubicBezTo>
                <a:cubicBezTo>
                  <a:pt x="460" y="300"/>
                  <a:pt x="449" y="294"/>
                  <a:pt x="452" y="302"/>
                </a:cubicBezTo>
                <a:cubicBezTo>
                  <a:pt x="426" y="346"/>
                  <a:pt x="419" y="348"/>
                  <a:pt x="419" y="357"/>
                </a:cubicBezTo>
                <a:cubicBezTo>
                  <a:pt x="377" y="415"/>
                  <a:pt x="378" y="425"/>
                  <a:pt x="369" y="425"/>
                </a:cubicBezTo>
                <a:cubicBezTo>
                  <a:pt x="358" y="467"/>
                  <a:pt x="351" y="467"/>
                  <a:pt x="354" y="475"/>
                </a:cubicBezTo>
                <a:cubicBezTo>
                  <a:pt x="367" y="453"/>
                  <a:pt x="377" y="450"/>
                  <a:pt x="379" y="438"/>
                </a:cubicBezTo>
                <a:cubicBezTo>
                  <a:pt x="409" y="380"/>
                  <a:pt x="416" y="379"/>
                  <a:pt x="417" y="372"/>
                </a:cubicBezTo>
                <a:cubicBezTo>
                  <a:pt x="432" y="354"/>
                  <a:pt x="437" y="346"/>
                  <a:pt x="442" y="337"/>
                </a:cubicBezTo>
                <a:cubicBezTo>
                  <a:pt x="466" y="307"/>
                  <a:pt x="467" y="295"/>
                  <a:pt x="477" y="292"/>
                </a:cubicBezTo>
                <a:cubicBezTo>
                  <a:pt x="499" y="244"/>
                  <a:pt x="508" y="247"/>
                  <a:pt x="507" y="239"/>
                </a:cubicBezTo>
                <a:cubicBezTo>
                  <a:pt x="524" y="202"/>
                  <a:pt x="526" y="190"/>
                  <a:pt x="532" y="183"/>
                </a:cubicBezTo>
                <a:cubicBezTo>
                  <a:pt x="548" y="92"/>
                  <a:pt x="554" y="90"/>
                  <a:pt x="550" y="85"/>
                </a:cubicBezTo>
                <a:cubicBezTo>
                  <a:pt x="558" y="74"/>
                  <a:pt x="553" y="90"/>
                  <a:pt x="555" y="113"/>
                </a:cubicBezTo>
                <a:cubicBezTo>
                  <a:pt x="542" y="172"/>
                  <a:pt x="541" y="178"/>
                  <a:pt x="537" y="181"/>
                </a:cubicBezTo>
                <a:cubicBezTo>
                  <a:pt x="505" y="263"/>
                  <a:pt x="501" y="266"/>
                  <a:pt x="499" y="271"/>
                </a:cubicBezTo>
                <a:cubicBezTo>
                  <a:pt x="484" y="295"/>
                  <a:pt x="484" y="297"/>
                  <a:pt x="482" y="297"/>
                </a:cubicBezTo>
                <a:cubicBezTo>
                  <a:pt x="457" y="329"/>
                  <a:pt x="455" y="341"/>
                  <a:pt x="447" y="347"/>
                </a:cubicBezTo>
                <a:cubicBezTo>
                  <a:pt x="407" y="407"/>
                  <a:pt x="403" y="417"/>
                  <a:pt x="399" y="428"/>
                </a:cubicBezTo>
                <a:cubicBezTo>
                  <a:pt x="366" y="495"/>
                  <a:pt x="355" y="497"/>
                  <a:pt x="354" y="511"/>
                </a:cubicBezTo>
                <a:cubicBezTo>
                  <a:pt x="335" y="549"/>
                  <a:pt x="325" y="553"/>
                  <a:pt x="326" y="569"/>
                </a:cubicBezTo>
                <a:cubicBezTo>
                  <a:pt x="362" y="513"/>
                  <a:pt x="363" y="500"/>
                  <a:pt x="369" y="493"/>
                </a:cubicBezTo>
                <a:cubicBezTo>
                  <a:pt x="404" y="438"/>
                  <a:pt x="412" y="433"/>
                  <a:pt x="414" y="423"/>
                </a:cubicBezTo>
                <a:cubicBezTo>
                  <a:pt x="432" y="393"/>
                  <a:pt x="442" y="397"/>
                  <a:pt x="439" y="387"/>
                </a:cubicBezTo>
                <a:cubicBezTo>
                  <a:pt x="476" y="345"/>
                  <a:pt x="475" y="336"/>
                  <a:pt x="482" y="334"/>
                </a:cubicBezTo>
                <a:cubicBezTo>
                  <a:pt x="503" y="295"/>
                  <a:pt x="509" y="292"/>
                  <a:pt x="512" y="287"/>
                </a:cubicBezTo>
                <a:cubicBezTo>
                  <a:pt x="539" y="245"/>
                  <a:pt x="539" y="228"/>
                  <a:pt x="547" y="219"/>
                </a:cubicBezTo>
                <a:cubicBezTo>
                  <a:pt x="562" y="165"/>
                  <a:pt x="567" y="153"/>
                  <a:pt x="570" y="138"/>
                </a:cubicBezTo>
                <a:cubicBezTo>
                  <a:pt x="577" y="72"/>
                  <a:pt x="586" y="67"/>
                  <a:pt x="585" y="57"/>
                </a:cubicBezTo>
                <a:cubicBezTo>
                  <a:pt x="585" y="94"/>
                  <a:pt x="579" y="99"/>
                  <a:pt x="580" y="110"/>
                </a:cubicBezTo>
                <a:cubicBezTo>
                  <a:pt x="567" y="189"/>
                  <a:pt x="560" y="188"/>
                  <a:pt x="562" y="196"/>
                </a:cubicBezTo>
                <a:cubicBezTo>
                  <a:pt x="550" y="239"/>
                  <a:pt x="538" y="250"/>
                  <a:pt x="535" y="269"/>
                </a:cubicBezTo>
                <a:cubicBezTo>
                  <a:pt x="506" y="321"/>
                  <a:pt x="500" y="322"/>
                  <a:pt x="500" y="329"/>
                </a:cubicBezTo>
                <a:cubicBezTo>
                  <a:pt x="467" y="374"/>
                  <a:pt x="461" y="376"/>
                  <a:pt x="457" y="380"/>
                </a:cubicBezTo>
                <a:cubicBezTo>
                  <a:pt x="427" y="424"/>
                  <a:pt x="425" y="427"/>
                  <a:pt x="424" y="430"/>
                </a:cubicBezTo>
                <a:cubicBezTo>
                  <a:pt x="401" y="471"/>
                  <a:pt x="394" y="474"/>
                  <a:pt x="391" y="480"/>
                </a:cubicBezTo>
                <a:cubicBezTo>
                  <a:pt x="381" y="509"/>
                  <a:pt x="381" y="506"/>
                  <a:pt x="381" y="503"/>
                </a:cubicBezTo>
                <a:cubicBezTo>
                  <a:pt x="415" y="463"/>
                  <a:pt x="421" y="454"/>
                  <a:pt x="429" y="448"/>
                </a:cubicBezTo>
                <a:cubicBezTo>
                  <a:pt x="442" y="427"/>
                  <a:pt x="447" y="428"/>
                  <a:pt x="447" y="425"/>
                </a:cubicBezTo>
                <a:cubicBezTo>
                  <a:pt x="472" y="394"/>
                  <a:pt x="479" y="387"/>
                  <a:pt x="484" y="380"/>
                </a:cubicBezTo>
                <a:cubicBezTo>
                  <a:pt x="504" y="353"/>
                  <a:pt x="508" y="349"/>
                  <a:pt x="512" y="347"/>
                </a:cubicBezTo>
                <a:cubicBezTo>
                  <a:pt x="538" y="309"/>
                  <a:pt x="541" y="301"/>
                  <a:pt x="545" y="294"/>
                </a:cubicBezTo>
                <a:cubicBezTo>
                  <a:pt x="559" y="253"/>
                  <a:pt x="562" y="251"/>
                  <a:pt x="567" y="251"/>
                </a:cubicBezTo>
                <a:cubicBezTo>
                  <a:pt x="523" y="343"/>
                  <a:pt x="520" y="354"/>
                  <a:pt x="512" y="360"/>
                </a:cubicBezTo>
                <a:cubicBezTo>
                  <a:pt x="483" y="397"/>
                  <a:pt x="482" y="399"/>
                  <a:pt x="482" y="402"/>
                </a:cubicBezTo>
                <a:cubicBezTo>
                  <a:pt x="463" y="420"/>
                  <a:pt x="460" y="424"/>
                  <a:pt x="459" y="430"/>
                </a:cubicBezTo>
                <a:cubicBezTo>
                  <a:pt x="433" y="460"/>
                  <a:pt x="432" y="462"/>
                  <a:pt x="429" y="463"/>
                </a:cubicBezTo>
                <a:cubicBezTo>
                  <a:pt x="403" y="503"/>
                  <a:pt x="395" y="502"/>
                  <a:pt x="394" y="508"/>
                </a:cubicBezTo>
                <a:cubicBezTo>
                  <a:pt x="360" y="548"/>
                  <a:pt x="356" y="558"/>
                  <a:pt x="351" y="566"/>
                </a:cubicBezTo>
                <a:cubicBezTo>
                  <a:pt x="315" y="653"/>
                  <a:pt x="316" y="649"/>
                  <a:pt x="319" y="649"/>
                </a:cubicBezTo>
                <a:cubicBezTo>
                  <a:pt x="332" y="628"/>
                  <a:pt x="333" y="622"/>
                  <a:pt x="336" y="619"/>
                </a:cubicBezTo>
                <a:cubicBezTo>
                  <a:pt x="367" y="582"/>
                  <a:pt x="371" y="575"/>
                  <a:pt x="376" y="568"/>
                </a:cubicBezTo>
                <a:cubicBezTo>
                  <a:pt x="394" y="542"/>
                  <a:pt x="402" y="543"/>
                  <a:pt x="402" y="536"/>
                </a:cubicBezTo>
                <a:cubicBezTo>
                  <a:pt x="438" y="505"/>
                  <a:pt x="438" y="494"/>
                  <a:pt x="447" y="490"/>
                </a:cubicBezTo>
                <a:cubicBezTo>
                  <a:pt x="471" y="464"/>
                  <a:pt x="471" y="452"/>
                  <a:pt x="479" y="448"/>
                </a:cubicBezTo>
                <a:cubicBezTo>
                  <a:pt x="500" y="419"/>
                  <a:pt x="504" y="411"/>
                  <a:pt x="510" y="405"/>
                </a:cubicBezTo>
                <a:cubicBezTo>
                  <a:pt x="544" y="340"/>
                  <a:pt x="544" y="334"/>
                  <a:pt x="547" y="332"/>
                </a:cubicBezTo>
                <a:cubicBezTo>
                  <a:pt x="576" y="260"/>
                  <a:pt x="573" y="249"/>
                  <a:pt x="577" y="244"/>
                </a:cubicBezTo>
                <a:cubicBezTo>
                  <a:pt x="586" y="197"/>
                  <a:pt x="588" y="164"/>
                  <a:pt x="595" y="135"/>
                </a:cubicBezTo>
                <a:cubicBezTo>
                  <a:pt x="594" y="196"/>
                  <a:pt x="589" y="206"/>
                  <a:pt x="590" y="224"/>
                </a:cubicBezTo>
                <a:cubicBezTo>
                  <a:pt x="572" y="286"/>
                  <a:pt x="575" y="297"/>
                  <a:pt x="570" y="299"/>
                </a:cubicBezTo>
                <a:cubicBezTo>
                  <a:pt x="537" y="378"/>
                  <a:pt x="533" y="389"/>
                  <a:pt x="525" y="397"/>
                </a:cubicBezTo>
                <a:cubicBezTo>
                  <a:pt x="506" y="431"/>
                  <a:pt x="503" y="431"/>
                  <a:pt x="502" y="435"/>
                </a:cubicBezTo>
                <a:cubicBezTo>
                  <a:pt x="485" y="464"/>
                  <a:pt x="476" y="464"/>
                  <a:pt x="477" y="473"/>
                </a:cubicBezTo>
                <a:cubicBezTo>
                  <a:pt x="452" y="503"/>
                  <a:pt x="446" y="505"/>
                  <a:pt x="442" y="508"/>
                </a:cubicBezTo>
                <a:cubicBezTo>
                  <a:pt x="424" y="523"/>
                  <a:pt x="427" y="534"/>
                  <a:pt x="419" y="533"/>
                </a:cubicBezTo>
                <a:cubicBezTo>
                  <a:pt x="337" y="645"/>
                  <a:pt x="338" y="641"/>
                  <a:pt x="341" y="641"/>
                </a:cubicBezTo>
                <a:cubicBezTo>
                  <a:pt x="357" y="630"/>
                  <a:pt x="354" y="622"/>
                  <a:pt x="359" y="621"/>
                </a:cubicBezTo>
                <a:cubicBezTo>
                  <a:pt x="419" y="562"/>
                  <a:pt x="442" y="543"/>
                  <a:pt x="459" y="518"/>
                </a:cubicBezTo>
                <a:cubicBezTo>
                  <a:pt x="475" y="496"/>
                  <a:pt x="482" y="498"/>
                  <a:pt x="482" y="493"/>
                </a:cubicBezTo>
                <a:cubicBezTo>
                  <a:pt x="501" y="474"/>
                  <a:pt x="503" y="471"/>
                  <a:pt x="505" y="468"/>
                </a:cubicBezTo>
                <a:cubicBezTo>
                  <a:pt x="547" y="407"/>
                  <a:pt x="552" y="402"/>
                  <a:pt x="557" y="397"/>
                </a:cubicBezTo>
                <a:cubicBezTo>
                  <a:pt x="585" y="334"/>
                  <a:pt x="592" y="336"/>
                  <a:pt x="590" y="329"/>
                </a:cubicBezTo>
                <a:cubicBezTo>
                  <a:pt x="604" y="294"/>
                  <a:pt x="606" y="286"/>
                  <a:pt x="610" y="281"/>
                </a:cubicBezTo>
                <a:cubicBezTo>
                  <a:pt x="629" y="217"/>
                  <a:pt x="627" y="222"/>
                  <a:pt x="628" y="226"/>
                </a:cubicBezTo>
                <a:cubicBezTo>
                  <a:pt x="614" y="259"/>
                  <a:pt x="624" y="266"/>
                  <a:pt x="618" y="269"/>
                </a:cubicBezTo>
                <a:cubicBezTo>
                  <a:pt x="600" y="334"/>
                  <a:pt x="592" y="341"/>
                  <a:pt x="590" y="354"/>
                </a:cubicBezTo>
                <a:cubicBezTo>
                  <a:pt x="569" y="389"/>
                  <a:pt x="569" y="396"/>
                  <a:pt x="565" y="400"/>
                </a:cubicBezTo>
                <a:cubicBezTo>
                  <a:pt x="539" y="449"/>
                  <a:pt x="528" y="446"/>
                  <a:pt x="530" y="455"/>
                </a:cubicBezTo>
                <a:cubicBezTo>
                  <a:pt x="494" y="498"/>
                  <a:pt x="491" y="501"/>
                  <a:pt x="487" y="505"/>
                </a:cubicBezTo>
                <a:cubicBezTo>
                  <a:pt x="467" y="523"/>
                  <a:pt x="465" y="536"/>
                  <a:pt x="454" y="541"/>
                </a:cubicBezTo>
                <a:cubicBezTo>
                  <a:pt x="435" y="560"/>
                  <a:pt x="434" y="562"/>
                  <a:pt x="434" y="566"/>
                </a:cubicBezTo>
                <a:cubicBezTo>
                  <a:pt x="409" y="593"/>
                  <a:pt x="397" y="589"/>
                  <a:pt x="399" y="599"/>
                </a:cubicBezTo>
                <a:cubicBezTo>
                  <a:pt x="371" y="623"/>
                  <a:pt x="367" y="627"/>
                  <a:pt x="364" y="631"/>
                </a:cubicBezTo>
                <a:cubicBezTo>
                  <a:pt x="347" y="653"/>
                  <a:pt x="344" y="654"/>
                  <a:pt x="341" y="654"/>
                </a:cubicBezTo>
                <a:cubicBezTo>
                  <a:pt x="306" y="715"/>
                  <a:pt x="304" y="720"/>
                  <a:pt x="301" y="722"/>
                </a:cubicBezTo>
                <a:cubicBezTo>
                  <a:pt x="296" y="747"/>
                  <a:pt x="297" y="745"/>
                  <a:pt x="299" y="745"/>
                </a:cubicBezTo>
                <a:cubicBezTo>
                  <a:pt x="318" y="708"/>
                  <a:pt x="325" y="704"/>
                  <a:pt x="329" y="697"/>
                </a:cubicBezTo>
                <a:cubicBezTo>
                  <a:pt x="354" y="669"/>
                  <a:pt x="351" y="661"/>
                  <a:pt x="356" y="662"/>
                </a:cubicBezTo>
                <a:cubicBezTo>
                  <a:pt x="380" y="634"/>
                  <a:pt x="389" y="622"/>
                  <a:pt x="399" y="611"/>
                </a:cubicBezTo>
                <a:cubicBezTo>
                  <a:pt x="461" y="555"/>
                  <a:pt x="469" y="552"/>
                  <a:pt x="472" y="543"/>
                </a:cubicBezTo>
                <a:cubicBezTo>
                  <a:pt x="512" y="507"/>
                  <a:pt x="513" y="503"/>
                  <a:pt x="520" y="503"/>
                </a:cubicBezTo>
                <a:cubicBezTo>
                  <a:pt x="550" y="469"/>
                  <a:pt x="557" y="461"/>
                  <a:pt x="565" y="455"/>
                </a:cubicBezTo>
                <a:cubicBezTo>
                  <a:pt x="598" y="394"/>
                  <a:pt x="603" y="386"/>
                  <a:pt x="610" y="380"/>
                </a:cubicBezTo>
                <a:cubicBezTo>
                  <a:pt x="617" y="354"/>
                  <a:pt x="618" y="350"/>
                  <a:pt x="623" y="349"/>
                </a:cubicBezTo>
                <a:cubicBezTo>
                  <a:pt x="643" y="301"/>
                  <a:pt x="640" y="315"/>
                  <a:pt x="638" y="317"/>
                </a:cubicBezTo>
                <a:cubicBezTo>
                  <a:pt x="614" y="376"/>
                  <a:pt x="614" y="391"/>
                  <a:pt x="605" y="397"/>
                </a:cubicBezTo>
                <a:cubicBezTo>
                  <a:pt x="571" y="455"/>
                  <a:pt x="568" y="462"/>
                  <a:pt x="565" y="470"/>
                </a:cubicBezTo>
                <a:cubicBezTo>
                  <a:pt x="543" y="489"/>
                  <a:pt x="545" y="498"/>
                  <a:pt x="537" y="495"/>
                </a:cubicBezTo>
                <a:cubicBezTo>
                  <a:pt x="520" y="516"/>
                  <a:pt x="516" y="518"/>
                  <a:pt x="512" y="521"/>
                </a:cubicBezTo>
                <a:cubicBezTo>
                  <a:pt x="488" y="541"/>
                  <a:pt x="485" y="549"/>
                  <a:pt x="477" y="553"/>
                </a:cubicBezTo>
                <a:cubicBezTo>
                  <a:pt x="451" y="584"/>
                  <a:pt x="445" y="583"/>
                  <a:pt x="444" y="589"/>
                </a:cubicBezTo>
                <a:cubicBezTo>
                  <a:pt x="416" y="615"/>
                  <a:pt x="402" y="624"/>
                  <a:pt x="392" y="636"/>
                </a:cubicBezTo>
                <a:cubicBezTo>
                  <a:pt x="369" y="660"/>
                  <a:pt x="366" y="668"/>
                  <a:pt x="359" y="672"/>
                </a:cubicBezTo>
                <a:cubicBezTo>
                  <a:pt x="326" y="726"/>
                  <a:pt x="315" y="734"/>
                  <a:pt x="309" y="747"/>
                </a:cubicBezTo>
                <a:cubicBezTo>
                  <a:pt x="299" y="770"/>
                  <a:pt x="301" y="766"/>
                  <a:pt x="304" y="762"/>
                </a:cubicBezTo>
                <a:cubicBezTo>
                  <a:pt x="323" y="737"/>
                  <a:pt x="326" y="734"/>
                  <a:pt x="329" y="730"/>
                </a:cubicBezTo>
                <a:cubicBezTo>
                  <a:pt x="353" y="695"/>
                  <a:pt x="356" y="695"/>
                  <a:pt x="359" y="694"/>
                </a:cubicBezTo>
                <a:cubicBezTo>
                  <a:pt x="373" y="674"/>
                  <a:pt x="377" y="671"/>
                  <a:pt x="379" y="667"/>
                </a:cubicBezTo>
                <a:cubicBezTo>
                  <a:pt x="427" y="618"/>
                  <a:pt x="427" y="612"/>
                  <a:pt x="432" y="611"/>
                </a:cubicBezTo>
                <a:cubicBezTo>
                  <a:pt x="465" y="583"/>
                  <a:pt x="468" y="575"/>
                  <a:pt x="477" y="573"/>
                </a:cubicBezTo>
                <a:cubicBezTo>
                  <a:pt x="532" y="525"/>
                  <a:pt x="537" y="523"/>
                  <a:pt x="540" y="521"/>
                </a:cubicBezTo>
                <a:cubicBezTo>
                  <a:pt x="572" y="493"/>
                  <a:pt x="577" y="488"/>
                  <a:pt x="583" y="483"/>
                </a:cubicBezTo>
                <a:cubicBezTo>
                  <a:pt x="603" y="467"/>
                  <a:pt x="601" y="462"/>
                  <a:pt x="603" y="460"/>
                </a:cubicBezTo>
                <a:cubicBezTo>
                  <a:pt x="640" y="421"/>
                  <a:pt x="644" y="403"/>
                  <a:pt x="656" y="392"/>
                </a:cubicBezTo>
                <a:cubicBezTo>
                  <a:pt x="677" y="336"/>
                  <a:pt x="684" y="332"/>
                  <a:pt x="686" y="322"/>
                </a:cubicBezTo>
                <a:cubicBezTo>
                  <a:pt x="694" y="312"/>
                  <a:pt x="693" y="316"/>
                  <a:pt x="691" y="319"/>
                </a:cubicBezTo>
                <a:cubicBezTo>
                  <a:pt x="672" y="371"/>
                  <a:pt x="672" y="380"/>
                  <a:pt x="666" y="385"/>
                </a:cubicBezTo>
                <a:cubicBezTo>
                  <a:pt x="638" y="427"/>
                  <a:pt x="637" y="437"/>
                  <a:pt x="630" y="440"/>
                </a:cubicBezTo>
                <a:cubicBezTo>
                  <a:pt x="614" y="466"/>
                  <a:pt x="617" y="473"/>
                  <a:pt x="613" y="473"/>
                </a:cubicBezTo>
                <a:cubicBezTo>
                  <a:pt x="599" y="501"/>
                  <a:pt x="588" y="506"/>
                  <a:pt x="585" y="521"/>
                </a:cubicBezTo>
                <a:cubicBezTo>
                  <a:pt x="536" y="580"/>
                  <a:pt x="527" y="580"/>
                  <a:pt x="527" y="589"/>
                </a:cubicBezTo>
                <a:cubicBezTo>
                  <a:pt x="498" y="618"/>
                  <a:pt x="489" y="617"/>
                  <a:pt x="490" y="626"/>
                </a:cubicBezTo>
                <a:cubicBezTo>
                  <a:pt x="455" y="659"/>
                  <a:pt x="447" y="668"/>
                  <a:pt x="437" y="674"/>
                </a:cubicBezTo>
                <a:cubicBezTo>
                  <a:pt x="408" y="701"/>
                  <a:pt x="406" y="706"/>
                  <a:pt x="404" y="709"/>
                </a:cubicBezTo>
                <a:cubicBezTo>
                  <a:pt x="384" y="728"/>
                  <a:pt x="380" y="730"/>
                  <a:pt x="377" y="732"/>
                </a:cubicBezTo>
                <a:cubicBezTo>
                  <a:pt x="365" y="749"/>
                  <a:pt x="359" y="754"/>
                  <a:pt x="354" y="760"/>
                </a:cubicBezTo>
                <a:cubicBezTo>
                  <a:pt x="309" y="824"/>
                  <a:pt x="309" y="830"/>
                  <a:pt x="304" y="830"/>
                </a:cubicBezTo>
                <a:cubicBezTo>
                  <a:pt x="289" y="858"/>
                  <a:pt x="285" y="858"/>
                  <a:pt x="286" y="863"/>
                </a:cubicBezTo>
                <a:cubicBezTo>
                  <a:pt x="270" y="881"/>
                  <a:pt x="270" y="888"/>
                  <a:pt x="266" y="891"/>
                </a:cubicBezTo>
                <a:cubicBezTo>
                  <a:pt x="252" y="942"/>
                  <a:pt x="260" y="953"/>
                  <a:pt x="253" y="961"/>
                </a:cubicBezTo>
                <a:cubicBezTo>
                  <a:pt x="275" y="924"/>
                  <a:pt x="276" y="916"/>
                  <a:pt x="281" y="913"/>
                </a:cubicBezTo>
                <a:cubicBezTo>
                  <a:pt x="296" y="889"/>
                  <a:pt x="296" y="885"/>
                  <a:pt x="296" y="881"/>
                </a:cubicBezTo>
                <a:cubicBezTo>
                  <a:pt x="328" y="826"/>
                  <a:pt x="337" y="820"/>
                  <a:pt x="341" y="808"/>
                </a:cubicBezTo>
                <a:cubicBezTo>
                  <a:pt x="391" y="746"/>
                  <a:pt x="402" y="741"/>
                  <a:pt x="407" y="730"/>
                </a:cubicBezTo>
                <a:cubicBezTo>
                  <a:pt x="466" y="676"/>
                  <a:pt x="464" y="669"/>
                  <a:pt x="472" y="672"/>
                </a:cubicBezTo>
                <a:cubicBezTo>
                  <a:pt x="497" y="651"/>
                  <a:pt x="495" y="644"/>
                  <a:pt x="500" y="644"/>
                </a:cubicBezTo>
                <a:cubicBezTo>
                  <a:pt x="524" y="614"/>
                  <a:pt x="532" y="607"/>
                  <a:pt x="540" y="599"/>
                </a:cubicBezTo>
                <a:cubicBezTo>
                  <a:pt x="560" y="577"/>
                  <a:pt x="562" y="575"/>
                  <a:pt x="563" y="578"/>
                </a:cubicBezTo>
                <a:cubicBezTo>
                  <a:pt x="532" y="621"/>
                  <a:pt x="526" y="621"/>
                  <a:pt x="525" y="626"/>
                </a:cubicBezTo>
                <a:cubicBezTo>
                  <a:pt x="515" y="645"/>
                  <a:pt x="502" y="643"/>
                  <a:pt x="502" y="654"/>
                </a:cubicBezTo>
                <a:cubicBezTo>
                  <a:pt x="477" y="678"/>
                  <a:pt x="473" y="681"/>
                  <a:pt x="467" y="682"/>
                </a:cubicBezTo>
                <a:cubicBezTo>
                  <a:pt x="440" y="699"/>
                  <a:pt x="454" y="709"/>
                  <a:pt x="442" y="707"/>
                </a:cubicBezTo>
                <a:cubicBezTo>
                  <a:pt x="411" y="729"/>
                  <a:pt x="426" y="737"/>
                  <a:pt x="417" y="737"/>
                </a:cubicBezTo>
                <a:cubicBezTo>
                  <a:pt x="405" y="760"/>
                  <a:pt x="394" y="754"/>
                  <a:pt x="397" y="762"/>
                </a:cubicBezTo>
                <a:cubicBezTo>
                  <a:pt x="340" y="837"/>
                  <a:pt x="330" y="837"/>
                  <a:pt x="331" y="848"/>
                </a:cubicBezTo>
                <a:cubicBezTo>
                  <a:pt x="298" y="899"/>
                  <a:pt x="301" y="909"/>
                  <a:pt x="294" y="911"/>
                </a:cubicBezTo>
                <a:cubicBezTo>
                  <a:pt x="276" y="946"/>
                  <a:pt x="271" y="948"/>
                  <a:pt x="271" y="956"/>
                </a:cubicBezTo>
                <a:cubicBezTo>
                  <a:pt x="289" y="939"/>
                  <a:pt x="287" y="927"/>
                  <a:pt x="294" y="923"/>
                </a:cubicBezTo>
                <a:cubicBezTo>
                  <a:pt x="324" y="876"/>
                  <a:pt x="325" y="872"/>
                  <a:pt x="329" y="871"/>
                </a:cubicBezTo>
                <a:cubicBezTo>
                  <a:pt x="345" y="847"/>
                  <a:pt x="350" y="842"/>
                  <a:pt x="351" y="833"/>
                </a:cubicBezTo>
                <a:cubicBezTo>
                  <a:pt x="391" y="775"/>
                  <a:pt x="403" y="777"/>
                  <a:pt x="404" y="767"/>
                </a:cubicBezTo>
                <a:cubicBezTo>
                  <a:pt x="425" y="740"/>
                  <a:pt x="432" y="742"/>
                  <a:pt x="434" y="740"/>
                </a:cubicBezTo>
                <a:cubicBezTo>
                  <a:pt x="450" y="719"/>
                  <a:pt x="452" y="717"/>
                  <a:pt x="455" y="714"/>
                </a:cubicBezTo>
                <a:cubicBezTo>
                  <a:pt x="479" y="688"/>
                  <a:pt x="486" y="686"/>
                  <a:pt x="490" y="682"/>
                </a:cubicBezTo>
                <a:cubicBezTo>
                  <a:pt x="517" y="654"/>
                  <a:pt x="523" y="652"/>
                  <a:pt x="525" y="646"/>
                </a:cubicBezTo>
                <a:cubicBezTo>
                  <a:pt x="547" y="627"/>
                  <a:pt x="547" y="624"/>
                  <a:pt x="548" y="621"/>
                </a:cubicBezTo>
                <a:cubicBezTo>
                  <a:pt x="574" y="586"/>
                  <a:pt x="584" y="581"/>
                  <a:pt x="588" y="571"/>
                </a:cubicBezTo>
                <a:cubicBezTo>
                  <a:pt x="602" y="554"/>
                  <a:pt x="603" y="558"/>
                  <a:pt x="603" y="561"/>
                </a:cubicBezTo>
                <a:cubicBezTo>
                  <a:pt x="564" y="608"/>
                  <a:pt x="562" y="624"/>
                  <a:pt x="553" y="631"/>
                </a:cubicBezTo>
                <a:cubicBezTo>
                  <a:pt x="533" y="653"/>
                  <a:pt x="531" y="655"/>
                  <a:pt x="527" y="656"/>
                </a:cubicBezTo>
                <a:cubicBezTo>
                  <a:pt x="489" y="688"/>
                  <a:pt x="491" y="694"/>
                  <a:pt x="487" y="694"/>
                </a:cubicBezTo>
                <a:cubicBezTo>
                  <a:pt x="459" y="725"/>
                  <a:pt x="455" y="729"/>
                  <a:pt x="450" y="732"/>
                </a:cubicBezTo>
                <a:cubicBezTo>
                  <a:pt x="414" y="777"/>
                  <a:pt x="409" y="779"/>
                  <a:pt x="404" y="782"/>
                </a:cubicBezTo>
                <a:cubicBezTo>
                  <a:pt x="368" y="827"/>
                  <a:pt x="367" y="833"/>
                  <a:pt x="364" y="838"/>
                </a:cubicBezTo>
                <a:cubicBezTo>
                  <a:pt x="347" y="861"/>
                  <a:pt x="347" y="865"/>
                  <a:pt x="344" y="865"/>
                </a:cubicBezTo>
                <a:cubicBezTo>
                  <a:pt x="316" y="902"/>
                  <a:pt x="318" y="908"/>
                  <a:pt x="314" y="908"/>
                </a:cubicBezTo>
                <a:cubicBezTo>
                  <a:pt x="297" y="944"/>
                  <a:pt x="292" y="947"/>
                  <a:pt x="289" y="951"/>
                </a:cubicBezTo>
                <a:cubicBezTo>
                  <a:pt x="272" y="991"/>
                  <a:pt x="265" y="999"/>
                  <a:pt x="264" y="1012"/>
                </a:cubicBezTo>
                <a:cubicBezTo>
                  <a:pt x="246" y="1070"/>
                  <a:pt x="247" y="1080"/>
                  <a:pt x="243" y="1084"/>
                </a:cubicBezTo>
                <a:cubicBezTo>
                  <a:pt x="275" y="1031"/>
                  <a:pt x="275" y="1019"/>
                  <a:pt x="281" y="1014"/>
                </a:cubicBezTo>
                <a:cubicBezTo>
                  <a:pt x="300" y="980"/>
                  <a:pt x="306" y="968"/>
                  <a:pt x="311" y="956"/>
                </a:cubicBezTo>
                <a:cubicBezTo>
                  <a:pt x="329" y="925"/>
                  <a:pt x="336" y="929"/>
                  <a:pt x="334" y="921"/>
                </a:cubicBezTo>
                <a:cubicBezTo>
                  <a:pt x="370" y="883"/>
                  <a:pt x="367" y="872"/>
                  <a:pt x="377" y="873"/>
                </a:cubicBezTo>
                <a:cubicBezTo>
                  <a:pt x="395" y="849"/>
                  <a:pt x="404" y="842"/>
                  <a:pt x="412" y="833"/>
                </a:cubicBezTo>
                <a:cubicBezTo>
                  <a:pt x="432" y="811"/>
                  <a:pt x="434" y="810"/>
                  <a:pt x="434" y="808"/>
                </a:cubicBezTo>
                <a:cubicBezTo>
                  <a:pt x="468" y="774"/>
                  <a:pt x="473" y="764"/>
                  <a:pt x="482" y="757"/>
                </a:cubicBezTo>
                <a:cubicBezTo>
                  <a:pt x="518" y="710"/>
                  <a:pt x="527" y="711"/>
                  <a:pt x="525" y="702"/>
                </a:cubicBezTo>
                <a:cubicBezTo>
                  <a:pt x="512" y="725"/>
                  <a:pt x="513" y="729"/>
                  <a:pt x="512" y="732"/>
                </a:cubicBezTo>
                <a:cubicBezTo>
                  <a:pt x="497" y="756"/>
                  <a:pt x="486" y="759"/>
                  <a:pt x="482" y="767"/>
                </a:cubicBezTo>
                <a:cubicBezTo>
                  <a:pt x="463" y="791"/>
                  <a:pt x="457" y="793"/>
                  <a:pt x="452" y="795"/>
                </a:cubicBezTo>
                <a:cubicBezTo>
                  <a:pt x="362" y="908"/>
                  <a:pt x="358" y="911"/>
                  <a:pt x="354" y="913"/>
                </a:cubicBezTo>
                <a:cubicBezTo>
                  <a:pt x="338" y="944"/>
                  <a:pt x="330" y="941"/>
                  <a:pt x="331" y="948"/>
                </a:cubicBezTo>
                <a:cubicBezTo>
                  <a:pt x="305" y="988"/>
                  <a:pt x="305" y="994"/>
                  <a:pt x="301" y="996"/>
                </a:cubicBezTo>
                <a:cubicBezTo>
                  <a:pt x="313" y="984"/>
                  <a:pt x="317" y="981"/>
                  <a:pt x="319" y="976"/>
                </a:cubicBezTo>
                <a:cubicBezTo>
                  <a:pt x="362" y="938"/>
                  <a:pt x="357" y="928"/>
                  <a:pt x="364" y="928"/>
                </a:cubicBezTo>
                <a:cubicBezTo>
                  <a:pt x="379" y="903"/>
                  <a:pt x="390" y="907"/>
                  <a:pt x="389" y="901"/>
                </a:cubicBezTo>
                <a:cubicBezTo>
                  <a:pt x="416" y="869"/>
                  <a:pt x="427" y="873"/>
                  <a:pt x="424" y="865"/>
                </a:cubicBezTo>
                <a:cubicBezTo>
                  <a:pt x="450" y="844"/>
                  <a:pt x="454" y="836"/>
                  <a:pt x="462" y="833"/>
                </a:cubicBezTo>
                <a:cubicBezTo>
                  <a:pt x="510" y="785"/>
                  <a:pt x="513" y="782"/>
                  <a:pt x="515" y="780"/>
                </a:cubicBezTo>
                <a:cubicBezTo>
                  <a:pt x="536" y="752"/>
                  <a:pt x="545" y="755"/>
                  <a:pt x="543" y="747"/>
                </a:cubicBezTo>
                <a:cubicBezTo>
                  <a:pt x="566" y="714"/>
                  <a:pt x="568" y="710"/>
                  <a:pt x="570" y="707"/>
                </a:cubicBezTo>
                <a:cubicBezTo>
                  <a:pt x="591" y="657"/>
                  <a:pt x="601" y="647"/>
                  <a:pt x="605" y="631"/>
                </a:cubicBezTo>
                <a:cubicBezTo>
                  <a:pt x="597" y="662"/>
                  <a:pt x="596" y="668"/>
                  <a:pt x="595" y="674"/>
                </a:cubicBezTo>
                <a:cubicBezTo>
                  <a:pt x="577" y="704"/>
                  <a:pt x="573" y="716"/>
                  <a:pt x="568" y="727"/>
                </a:cubicBezTo>
                <a:cubicBezTo>
                  <a:pt x="537" y="772"/>
                  <a:pt x="532" y="774"/>
                  <a:pt x="528" y="777"/>
                </a:cubicBezTo>
                <a:cubicBezTo>
                  <a:pt x="516" y="796"/>
                  <a:pt x="509" y="797"/>
                  <a:pt x="507" y="802"/>
                </a:cubicBezTo>
                <a:cubicBezTo>
                  <a:pt x="475" y="834"/>
                  <a:pt x="473" y="835"/>
                  <a:pt x="472" y="838"/>
                </a:cubicBezTo>
                <a:cubicBezTo>
                  <a:pt x="458" y="853"/>
                  <a:pt x="452" y="855"/>
                  <a:pt x="447" y="858"/>
                </a:cubicBezTo>
                <a:cubicBezTo>
                  <a:pt x="430" y="871"/>
                  <a:pt x="434" y="882"/>
                  <a:pt x="424" y="881"/>
                </a:cubicBezTo>
                <a:cubicBezTo>
                  <a:pt x="388" y="922"/>
                  <a:pt x="381" y="923"/>
                  <a:pt x="379" y="928"/>
                </a:cubicBezTo>
                <a:cubicBezTo>
                  <a:pt x="356" y="958"/>
                  <a:pt x="346" y="955"/>
                  <a:pt x="347" y="964"/>
                </a:cubicBezTo>
                <a:cubicBezTo>
                  <a:pt x="311" y="1003"/>
                  <a:pt x="313" y="1013"/>
                  <a:pt x="306" y="1014"/>
                </a:cubicBezTo>
                <a:cubicBezTo>
                  <a:pt x="282" y="1051"/>
                  <a:pt x="281" y="1054"/>
                  <a:pt x="281" y="1057"/>
                </a:cubicBezTo>
                <a:cubicBezTo>
                  <a:pt x="263" y="1076"/>
                  <a:pt x="266" y="1095"/>
                  <a:pt x="256" y="1100"/>
                </a:cubicBezTo>
                <a:cubicBezTo>
                  <a:pt x="251" y="1150"/>
                  <a:pt x="250" y="1138"/>
                  <a:pt x="256" y="1135"/>
                </a:cubicBezTo>
                <a:cubicBezTo>
                  <a:pt x="289" y="1070"/>
                  <a:pt x="297" y="1067"/>
                  <a:pt x="299" y="1059"/>
                </a:cubicBezTo>
                <a:cubicBezTo>
                  <a:pt x="316" y="1029"/>
                  <a:pt x="323" y="1031"/>
                  <a:pt x="321" y="1024"/>
                </a:cubicBezTo>
                <a:cubicBezTo>
                  <a:pt x="338" y="1004"/>
                  <a:pt x="340" y="996"/>
                  <a:pt x="344" y="991"/>
                </a:cubicBezTo>
                <a:cubicBezTo>
                  <a:pt x="361" y="971"/>
                  <a:pt x="363" y="965"/>
                  <a:pt x="369" y="961"/>
                </a:cubicBezTo>
                <a:cubicBezTo>
                  <a:pt x="436" y="888"/>
                  <a:pt x="448" y="891"/>
                  <a:pt x="447" y="880"/>
                </a:cubicBezTo>
                <a:cubicBezTo>
                  <a:pt x="469" y="858"/>
                  <a:pt x="474" y="859"/>
                  <a:pt x="475" y="855"/>
                </a:cubicBezTo>
                <a:cubicBezTo>
                  <a:pt x="505" y="824"/>
                  <a:pt x="511" y="822"/>
                  <a:pt x="512" y="815"/>
                </a:cubicBezTo>
                <a:cubicBezTo>
                  <a:pt x="568" y="753"/>
                  <a:pt x="565" y="741"/>
                  <a:pt x="573" y="739"/>
                </a:cubicBezTo>
                <a:cubicBezTo>
                  <a:pt x="584" y="730"/>
                  <a:pt x="582" y="734"/>
                  <a:pt x="580" y="737"/>
                </a:cubicBezTo>
                <a:cubicBezTo>
                  <a:pt x="561" y="775"/>
                  <a:pt x="553" y="785"/>
                  <a:pt x="545" y="795"/>
                </a:cubicBezTo>
                <a:cubicBezTo>
                  <a:pt x="516" y="828"/>
                  <a:pt x="510" y="830"/>
                  <a:pt x="507" y="838"/>
                </a:cubicBezTo>
                <a:cubicBezTo>
                  <a:pt x="443" y="909"/>
                  <a:pt x="435" y="906"/>
                  <a:pt x="435" y="911"/>
                </a:cubicBezTo>
                <a:cubicBezTo>
                  <a:pt x="419" y="924"/>
                  <a:pt x="417" y="927"/>
                  <a:pt x="417" y="931"/>
                </a:cubicBezTo>
                <a:cubicBezTo>
                  <a:pt x="381" y="966"/>
                  <a:pt x="371" y="974"/>
                  <a:pt x="364" y="986"/>
                </a:cubicBezTo>
                <a:cubicBezTo>
                  <a:pt x="347" y="1005"/>
                  <a:pt x="346" y="1013"/>
                  <a:pt x="339" y="1014"/>
                </a:cubicBezTo>
                <a:cubicBezTo>
                  <a:pt x="294" y="1085"/>
                  <a:pt x="293" y="1095"/>
                  <a:pt x="286" y="1100"/>
                </a:cubicBezTo>
                <a:cubicBezTo>
                  <a:pt x="259" y="1148"/>
                  <a:pt x="259" y="1154"/>
                  <a:pt x="256" y="1157"/>
                </a:cubicBezTo>
                <a:cubicBezTo>
                  <a:pt x="241" y="1199"/>
                  <a:pt x="246" y="1208"/>
                  <a:pt x="241" y="1218"/>
                </a:cubicBezTo>
                <a:cubicBezTo>
                  <a:pt x="260" y="1178"/>
                  <a:pt x="260" y="1172"/>
                  <a:pt x="264" y="1170"/>
                </a:cubicBezTo>
                <a:cubicBezTo>
                  <a:pt x="290" y="1114"/>
                  <a:pt x="297" y="1109"/>
                  <a:pt x="301" y="1102"/>
                </a:cubicBezTo>
                <a:cubicBezTo>
                  <a:pt x="336" y="1056"/>
                  <a:pt x="339" y="1048"/>
                  <a:pt x="344" y="1042"/>
                </a:cubicBezTo>
                <a:cubicBezTo>
                  <a:pt x="367" y="1006"/>
                  <a:pt x="373" y="1006"/>
                  <a:pt x="374" y="1001"/>
                </a:cubicBezTo>
                <a:cubicBezTo>
                  <a:pt x="410" y="964"/>
                  <a:pt x="416" y="964"/>
                  <a:pt x="417" y="959"/>
                </a:cubicBezTo>
                <a:cubicBezTo>
                  <a:pt x="453" y="919"/>
                  <a:pt x="467" y="910"/>
                  <a:pt x="475" y="896"/>
                </a:cubicBezTo>
                <a:cubicBezTo>
                  <a:pt x="505" y="865"/>
                  <a:pt x="517" y="863"/>
                  <a:pt x="520" y="850"/>
                </a:cubicBezTo>
                <a:cubicBezTo>
                  <a:pt x="554" y="810"/>
                  <a:pt x="558" y="807"/>
                  <a:pt x="560" y="802"/>
                </a:cubicBezTo>
                <a:cubicBezTo>
                  <a:pt x="584" y="766"/>
                  <a:pt x="596" y="762"/>
                  <a:pt x="598" y="750"/>
                </a:cubicBezTo>
                <a:cubicBezTo>
                  <a:pt x="627" y="704"/>
                  <a:pt x="632" y="702"/>
                  <a:pt x="633" y="697"/>
                </a:cubicBezTo>
                <a:cubicBezTo>
                  <a:pt x="623" y="720"/>
                  <a:pt x="626" y="728"/>
                  <a:pt x="621" y="727"/>
                </a:cubicBezTo>
                <a:cubicBezTo>
                  <a:pt x="597" y="761"/>
                  <a:pt x="596" y="771"/>
                  <a:pt x="588" y="772"/>
                </a:cubicBezTo>
                <a:cubicBezTo>
                  <a:pt x="575" y="802"/>
                  <a:pt x="566" y="803"/>
                  <a:pt x="565" y="812"/>
                </a:cubicBezTo>
                <a:cubicBezTo>
                  <a:pt x="538" y="856"/>
                  <a:pt x="525" y="854"/>
                  <a:pt x="525" y="865"/>
                </a:cubicBezTo>
                <a:cubicBezTo>
                  <a:pt x="510" y="886"/>
                  <a:pt x="501" y="883"/>
                  <a:pt x="500" y="888"/>
                </a:cubicBezTo>
                <a:cubicBezTo>
                  <a:pt x="481" y="905"/>
                  <a:pt x="479" y="907"/>
                  <a:pt x="477" y="911"/>
                </a:cubicBezTo>
                <a:cubicBezTo>
                  <a:pt x="449" y="935"/>
                  <a:pt x="452" y="943"/>
                  <a:pt x="447" y="943"/>
                </a:cubicBezTo>
                <a:cubicBezTo>
                  <a:pt x="429" y="962"/>
                  <a:pt x="427" y="963"/>
                  <a:pt x="425" y="966"/>
                </a:cubicBezTo>
                <a:cubicBezTo>
                  <a:pt x="401" y="992"/>
                  <a:pt x="398" y="995"/>
                  <a:pt x="394" y="996"/>
                </a:cubicBezTo>
                <a:cubicBezTo>
                  <a:pt x="379" y="1017"/>
                  <a:pt x="373" y="1015"/>
                  <a:pt x="374" y="1021"/>
                </a:cubicBezTo>
                <a:cubicBezTo>
                  <a:pt x="331" y="1077"/>
                  <a:pt x="326" y="1081"/>
                  <a:pt x="324" y="1089"/>
                </a:cubicBezTo>
                <a:cubicBezTo>
                  <a:pt x="309" y="1105"/>
                  <a:pt x="309" y="1109"/>
                  <a:pt x="309" y="1112"/>
                </a:cubicBezTo>
                <a:cubicBezTo>
                  <a:pt x="293" y="1133"/>
                  <a:pt x="293" y="1139"/>
                  <a:pt x="289" y="1142"/>
                </a:cubicBezTo>
                <a:cubicBezTo>
                  <a:pt x="272" y="1170"/>
                  <a:pt x="273" y="1176"/>
                  <a:pt x="271" y="1180"/>
                </a:cubicBezTo>
                <a:cubicBezTo>
                  <a:pt x="246" y="1241"/>
                  <a:pt x="246" y="1250"/>
                  <a:pt x="246" y="1258"/>
                </a:cubicBezTo>
                <a:cubicBezTo>
                  <a:pt x="257" y="1254"/>
                  <a:pt x="254" y="1246"/>
                  <a:pt x="259" y="1246"/>
                </a:cubicBezTo>
                <a:cubicBezTo>
                  <a:pt x="274" y="1211"/>
                  <a:pt x="275" y="1207"/>
                  <a:pt x="279" y="1205"/>
                </a:cubicBezTo>
                <a:cubicBezTo>
                  <a:pt x="320" y="1146"/>
                  <a:pt x="319" y="1135"/>
                  <a:pt x="327" y="1132"/>
                </a:cubicBezTo>
                <a:cubicBezTo>
                  <a:pt x="353" y="1085"/>
                  <a:pt x="363" y="1084"/>
                  <a:pt x="364" y="1074"/>
                </a:cubicBezTo>
                <a:cubicBezTo>
                  <a:pt x="392" y="1044"/>
                  <a:pt x="389" y="1036"/>
                  <a:pt x="394" y="1037"/>
                </a:cubicBezTo>
                <a:cubicBezTo>
                  <a:pt x="409" y="1021"/>
                  <a:pt x="409" y="1018"/>
                  <a:pt x="409" y="1016"/>
                </a:cubicBezTo>
                <a:cubicBezTo>
                  <a:pt x="421" y="1005"/>
                  <a:pt x="423" y="1003"/>
                  <a:pt x="427" y="1001"/>
                </a:cubicBezTo>
                <a:cubicBezTo>
                  <a:pt x="466" y="955"/>
                  <a:pt x="477" y="948"/>
                  <a:pt x="485" y="938"/>
                </a:cubicBezTo>
                <a:cubicBezTo>
                  <a:pt x="518" y="914"/>
                  <a:pt x="515" y="906"/>
                  <a:pt x="520" y="906"/>
                </a:cubicBezTo>
                <a:cubicBezTo>
                  <a:pt x="551" y="882"/>
                  <a:pt x="558" y="873"/>
                  <a:pt x="568" y="865"/>
                </a:cubicBezTo>
                <a:cubicBezTo>
                  <a:pt x="556" y="886"/>
                  <a:pt x="553" y="888"/>
                  <a:pt x="548" y="888"/>
                </a:cubicBezTo>
                <a:cubicBezTo>
                  <a:pt x="519" y="917"/>
                  <a:pt x="514" y="922"/>
                  <a:pt x="508" y="926"/>
                </a:cubicBezTo>
                <a:cubicBezTo>
                  <a:pt x="486" y="947"/>
                  <a:pt x="481" y="952"/>
                  <a:pt x="477" y="958"/>
                </a:cubicBezTo>
                <a:cubicBezTo>
                  <a:pt x="437" y="1004"/>
                  <a:pt x="435" y="1006"/>
                  <a:pt x="432" y="1009"/>
                </a:cubicBezTo>
                <a:cubicBezTo>
                  <a:pt x="378" y="1069"/>
                  <a:pt x="375" y="1086"/>
                  <a:pt x="362" y="1094"/>
                </a:cubicBezTo>
                <a:cubicBezTo>
                  <a:pt x="324" y="1152"/>
                  <a:pt x="326" y="1159"/>
                  <a:pt x="319" y="1157"/>
                </a:cubicBezTo>
                <a:cubicBezTo>
                  <a:pt x="305" y="1192"/>
                  <a:pt x="293" y="1190"/>
                  <a:pt x="294" y="1200"/>
                </a:cubicBezTo>
                <a:cubicBezTo>
                  <a:pt x="266" y="1260"/>
                  <a:pt x="259" y="1258"/>
                  <a:pt x="259" y="1263"/>
                </a:cubicBezTo>
                <a:cubicBezTo>
                  <a:pt x="251" y="1298"/>
                  <a:pt x="251" y="1292"/>
                  <a:pt x="246" y="1291"/>
                </a:cubicBezTo>
                <a:cubicBezTo>
                  <a:pt x="271" y="1295"/>
                  <a:pt x="258" y="1283"/>
                  <a:pt x="271" y="1283"/>
                </a:cubicBezTo>
                <a:cubicBezTo>
                  <a:pt x="326" y="1167"/>
                  <a:pt x="332" y="1165"/>
                  <a:pt x="334" y="1160"/>
                </a:cubicBezTo>
                <a:cubicBezTo>
                  <a:pt x="350" y="1123"/>
                  <a:pt x="361" y="1126"/>
                  <a:pt x="359" y="1117"/>
                </a:cubicBezTo>
                <a:cubicBezTo>
                  <a:pt x="387" y="1084"/>
                  <a:pt x="394" y="1076"/>
                  <a:pt x="399" y="1067"/>
                </a:cubicBezTo>
                <a:cubicBezTo>
                  <a:pt x="475" y="1001"/>
                  <a:pt x="472" y="992"/>
                  <a:pt x="480" y="994"/>
                </a:cubicBezTo>
                <a:cubicBezTo>
                  <a:pt x="497" y="981"/>
                  <a:pt x="502" y="975"/>
                  <a:pt x="510" y="971"/>
                </a:cubicBezTo>
                <a:cubicBezTo>
                  <a:pt x="532" y="952"/>
                  <a:pt x="534" y="948"/>
                  <a:pt x="540" y="948"/>
                </a:cubicBezTo>
                <a:cubicBezTo>
                  <a:pt x="553" y="931"/>
                  <a:pt x="556" y="931"/>
                  <a:pt x="558" y="931"/>
                </a:cubicBezTo>
                <a:cubicBezTo>
                  <a:pt x="594" y="891"/>
                  <a:pt x="607" y="882"/>
                  <a:pt x="613" y="865"/>
                </a:cubicBezTo>
                <a:cubicBezTo>
                  <a:pt x="599" y="896"/>
                  <a:pt x="595" y="896"/>
                  <a:pt x="596" y="901"/>
                </a:cubicBezTo>
                <a:cubicBezTo>
                  <a:pt x="577" y="920"/>
                  <a:pt x="574" y="924"/>
                  <a:pt x="568" y="926"/>
                </a:cubicBezTo>
                <a:cubicBezTo>
                  <a:pt x="544" y="951"/>
                  <a:pt x="537" y="951"/>
                  <a:pt x="538" y="958"/>
                </a:cubicBezTo>
                <a:cubicBezTo>
                  <a:pt x="508" y="985"/>
                  <a:pt x="498" y="990"/>
                  <a:pt x="490" y="996"/>
                </a:cubicBezTo>
                <a:cubicBezTo>
                  <a:pt x="458" y="1014"/>
                  <a:pt x="462" y="1026"/>
                  <a:pt x="455" y="1026"/>
                </a:cubicBezTo>
                <a:cubicBezTo>
                  <a:pt x="438" y="1046"/>
                  <a:pt x="433" y="1046"/>
                  <a:pt x="432" y="1049"/>
                </a:cubicBezTo>
                <a:cubicBezTo>
                  <a:pt x="398" y="1090"/>
                  <a:pt x="392" y="1088"/>
                  <a:pt x="392" y="1092"/>
                </a:cubicBezTo>
                <a:cubicBezTo>
                  <a:pt x="371" y="1115"/>
                  <a:pt x="368" y="1120"/>
                  <a:pt x="367" y="1127"/>
                </a:cubicBezTo>
                <a:cubicBezTo>
                  <a:pt x="343" y="1159"/>
                  <a:pt x="343" y="1167"/>
                  <a:pt x="339" y="1170"/>
                </a:cubicBezTo>
                <a:cubicBezTo>
                  <a:pt x="304" y="1239"/>
                  <a:pt x="296" y="1239"/>
                  <a:pt x="296" y="1248"/>
                </a:cubicBezTo>
                <a:cubicBezTo>
                  <a:pt x="278" y="1277"/>
                  <a:pt x="287" y="1279"/>
                  <a:pt x="281" y="1281"/>
                </a:cubicBezTo>
                <a:cubicBezTo>
                  <a:pt x="246" y="1371"/>
                  <a:pt x="256" y="1372"/>
                  <a:pt x="254" y="1386"/>
                </a:cubicBezTo>
                <a:cubicBezTo>
                  <a:pt x="266" y="1357"/>
                  <a:pt x="266" y="1353"/>
                  <a:pt x="266" y="1349"/>
                </a:cubicBezTo>
                <a:cubicBezTo>
                  <a:pt x="293" y="1281"/>
                  <a:pt x="296" y="1281"/>
                  <a:pt x="299" y="1281"/>
                </a:cubicBezTo>
                <a:cubicBezTo>
                  <a:pt x="308" y="1258"/>
                  <a:pt x="314" y="1259"/>
                  <a:pt x="312" y="1251"/>
                </a:cubicBezTo>
                <a:cubicBezTo>
                  <a:pt x="332" y="1226"/>
                  <a:pt x="333" y="1221"/>
                  <a:pt x="334" y="1215"/>
                </a:cubicBezTo>
                <a:cubicBezTo>
                  <a:pt x="360" y="1186"/>
                  <a:pt x="360" y="1174"/>
                  <a:pt x="367" y="1170"/>
                </a:cubicBezTo>
                <a:cubicBezTo>
                  <a:pt x="400" y="1124"/>
                  <a:pt x="404" y="1118"/>
                  <a:pt x="410" y="1112"/>
                </a:cubicBezTo>
                <a:cubicBezTo>
                  <a:pt x="423" y="1096"/>
                  <a:pt x="424" y="1094"/>
                  <a:pt x="427" y="1094"/>
                </a:cubicBezTo>
                <a:cubicBezTo>
                  <a:pt x="449" y="1060"/>
                  <a:pt x="460" y="1065"/>
                  <a:pt x="457" y="1057"/>
                </a:cubicBezTo>
                <a:cubicBezTo>
                  <a:pt x="497" y="1018"/>
                  <a:pt x="528" y="1004"/>
                  <a:pt x="548" y="979"/>
                </a:cubicBezTo>
                <a:cubicBezTo>
                  <a:pt x="588" y="940"/>
                  <a:pt x="590" y="931"/>
                  <a:pt x="596" y="926"/>
                </a:cubicBezTo>
                <a:cubicBezTo>
                  <a:pt x="623" y="900"/>
                  <a:pt x="616" y="899"/>
                  <a:pt x="618" y="906"/>
                </a:cubicBezTo>
                <a:cubicBezTo>
                  <a:pt x="606" y="925"/>
                  <a:pt x="604" y="927"/>
                  <a:pt x="601" y="928"/>
                </a:cubicBezTo>
                <a:cubicBezTo>
                  <a:pt x="563" y="980"/>
                  <a:pt x="555" y="982"/>
                  <a:pt x="553" y="989"/>
                </a:cubicBezTo>
                <a:cubicBezTo>
                  <a:pt x="513" y="1021"/>
                  <a:pt x="511" y="1023"/>
                  <a:pt x="508" y="1024"/>
                </a:cubicBezTo>
                <a:cubicBezTo>
                  <a:pt x="476" y="1056"/>
                  <a:pt x="471" y="1060"/>
                  <a:pt x="465" y="1062"/>
                </a:cubicBezTo>
                <a:cubicBezTo>
                  <a:pt x="439" y="1098"/>
                  <a:pt x="432" y="1100"/>
                  <a:pt x="427" y="1104"/>
                </a:cubicBezTo>
                <a:cubicBezTo>
                  <a:pt x="413" y="1124"/>
                  <a:pt x="407" y="1124"/>
                  <a:pt x="407" y="1132"/>
                </a:cubicBezTo>
                <a:cubicBezTo>
                  <a:pt x="374" y="1182"/>
                  <a:pt x="363" y="1186"/>
                  <a:pt x="359" y="1198"/>
                </a:cubicBezTo>
                <a:cubicBezTo>
                  <a:pt x="344" y="1221"/>
                  <a:pt x="342" y="1223"/>
                  <a:pt x="342" y="1225"/>
                </a:cubicBezTo>
                <a:cubicBezTo>
                  <a:pt x="314" y="1273"/>
                  <a:pt x="309" y="1276"/>
                  <a:pt x="309" y="1283"/>
                </a:cubicBezTo>
                <a:cubicBezTo>
                  <a:pt x="299" y="1304"/>
                  <a:pt x="294" y="1306"/>
                  <a:pt x="294" y="1313"/>
                </a:cubicBezTo>
                <a:cubicBezTo>
                  <a:pt x="281" y="1340"/>
                  <a:pt x="281" y="1342"/>
                  <a:pt x="279" y="1341"/>
                </a:cubicBezTo>
                <a:cubicBezTo>
                  <a:pt x="272" y="1377"/>
                  <a:pt x="264" y="1384"/>
                  <a:pt x="266" y="1402"/>
                </a:cubicBezTo>
                <a:cubicBezTo>
                  <a:pt x="266" y="1422"/>
                  <a:pt x="267" y="1407"/>
                  <a:pt x="274" y="1399"/>
                </a:cubicBezTo>
                <a:cubicBezTo>
                  <a:pt x="295" y="1345"/>
                  <a:pt x="300" y="1321"/>
                  <a:pt x="314" y="1306"/>
                </a:cubicBezTo>
                <a:cubicBezTo>
                  <a:pt x="332" y="1263"/>
                  <a:pt x="339" y="1255"/>
                  <a:pt x="347" y="1248"/>
                </a:cubicBezTo>
                <a:cubicBezTo>
                  <a:pt x="384" y="1190"/>
                  <a:pt x="386" y="1184"/>
                  <a:pt x="392" y="1182"/>
                </a:cubicBezTo>
                <a:cubicBezTo>
                  <a:pt x="430" y="1138"/>
                  <a:pt x="434" y="1127"/>
                  <a:pt x="445" y="1122"/>
                </a:cubicBezTo>
                <a:cubicBezTo>
                  <a:pt x="500" y="1074"/>
                  <a:pt x="508" y="1067"/>
                  <a:pt x="515" y="1059"/>
                </a:cubicBezTo>
                <a:cubicBezTo>
                  <a:pt x="543" y="1027"/>
                  <a:pt x="554" y="1024"/>
                  <a:pt x="558" y="1014"/>
                </a:cubicBezTo>
                <a:cubicBezTo>
                  <a:pt x="546" y="1032"/>
                  <a:pt x="548" y="1039"/>
                  <a:pt x="545" y="1041"/>
                </a:cubicBezTo>
                <a:cubicBezTo>
                  <a:pt x="519" y="1066"/>
                  <a:pt x="517" y="1068"/>
                  <a:pt x="515" y="1072"/>
                </a:cubicBezTo>
                <a:cubicBezTo>
                  <a:pt x="498" y="1090"/>
                  <a:pt x="490" y="1087"/>
                  <a:pt x="490" y="1092"/>
                </a:cubicBezTo>
                <a:cubicBezTo>
                  <a:pt x="467" y="1109"/>
                  <a:pt x="464" y="1117"/>
                  <a:pt x="457" y="1120"/>
                </a:cubicBezTo>
                <a:cubicBezTo>
                  <a:pt x="439" y="1141"/>
                  <a:pt x="434" y="1146"/>
                  <a:pt x="430" y="1152"/>
                </a:cubicBezTo>
                <a:cubicBezTo>
                  <a:pt x="407" y="1180"/>
                  <a:pt x="396" y="1189"/>
                  <a:pt x="389" y="1203"/>
                </a:cubicBezTo>
                <a:cubicBezTo>
                  <a:pt x="340" y="1277"/>
                  <a:pt x="340" y="1283"/>
                  <a:pt x="334" y="1283"/>
                </a:cubicBezTo>
                <a:cubicBezTo>
                  <a:pt x="311" y="1324"/>
                  <a:pt x="312" y="1337"/>
                  <a:pt x="304" y="1341"/>
                </a:cubicBezTo>
                <a:cubicBezTo>
                  <a:pt x="283" y="1403"/>
                  <a:pt x="280" y="1411"/>
                  <a:pt x="276" y="1419"/>
                </a:cubicBezTo>
                <a:cubicBezTo>
                  <a:pt x="267" y="1456"/>
                  <a:pt x="262" y="1466"/>
                  <a:pt x="264" y="1469"/>
                </a:cubicBezTo>
                <a:cubicBezTo>
                  <a:pt x="279" y="1429"/>
                  <a:pt x="286" y="1428"/>
                  <a:pt x="284" y="1419"/>
                </a:cubicBezTo>
                <a:cubicBezTo>
                  <a:pt x="311" y="1363"/>
                  <a:pt x="316" y="1353"/>
                  <a:pt x="322" y="1344"/>
                </a:cubicBezTo>
                <a:cubicBezTo>
                  <a:pt x="341" y="1299"/>
                  <a:pt x="344" y="1299"/>
                  <a:pt x="347" y="1298"/>
                </a:cubicBezTo>
                <a:cubicBezTo>
                  <a:pt x="377" y="1253"/>
                  <a:pt x="377" y="1246"/>
                  <a:pt x="382" y="1243"/>
                </a:cubicBezTo>
                <a:cubicBezTo>
                  <a:pt x="470" y="1149"/>
                  <a:pt x="469" y="1136"/>
                  <a:pt x="480" y="1135"/>
                </a:cubicBezTo>
                <a:cubicBezTo>
                  <a:pt x="514" y="1093"/>
                  <a:pt x="525" y="1097"/>
                  <a:pt x="523" y="1089"/>
                </a:cubicBezTo>
                <a:cubicBezTo>
                  <a:pt x="569" y="1039"/>
                  <a:pt x="577" y="1036"/>
                  <a:pt x="581" y="1029"/>
                </a:cubicBezTo>
                <a:cubicBezTo>
                  <a:pt x="617" y="976"/>
                  <a:pt x="617" y="985"/>
                  <a:pt x="613" y="989"/>
                </a:cubicBezTo>
                <a:cubicBezTo>
                  <a:pt x="598" y="1018"/>
                  <a:pt x="597" y="1023"/>
                  <a:pt x="596" y="1029"/>
                </a:cubicBezTo>
                <a:cubicBezTo>
                  <a:pt x="570" y="1050"/>
                  <a:pt x="572" y="1056"/>
                  <a:pt x="568" y="1057"/>
                </a:cubicBezTo>
                <a:cubicBezTo>
                  <a:pt x="549" y="1084"/>
                  <a:pt x="545" y="1084"/>
                  <a:pt x="545" y="1089"/>
                </a:cubicBezTo>
                <a:cubicBezTo>
                  <a:pt x="517" y="1111"/>
                  <a:pt x="509" y="1114"/>
                  <a:pt x="505" y="1122"/>
                </a:cubicBezTo>
                <a:cubicBezTo>
                  <a:pt x="448" y="1187"/>
                  <a:pt x="435" y="1186"/>
                  <a:pt x="435" y="1198"/>
                </a:cubicBezTo>
                <a:cubicBezTo>
                  <a:pt x="358" y="1294"/>
                  <a:pt x="359" y="1303"/>
                  <a:pt x="352" y="1303"/>
                </a:cubicBezTo>
                <a:cubicBezTo>
                  <a:pt x="338" y="1342"/>
                  <a:pt x="332" y="1344"/>
                  <a:pt x="329" y="1349"/>
                </a:cubicBezTo>
                <a:cubicBezTo>
                  <a:pt x="294" y="1419"/>
                  <a:pt x="294" y="1435"/>
                  <a:pt x="287" y="1442"/>
                </a:cubicBezTo>
                <a:cubicBezTo>
                  <a:pt x="275" y="1485"/>
                  <a:pt x="278" y="1489"/>
                  <a:pt x="279" y="1495"/>
                </a:cubicBezTo>
                <a:cubicBezTo>
                  <a:pt x="284" y="1538"/>
                  <a:pt x="280" y="1529"/>
                  <a:pt x="282" y="1525"/>
                </a:cubicBezTo>
                <a:cubicBezTo>
                  <a:pt x="295" y="1474"/>
                  <a:pt x="302" y="1461"/>
                  <a:pt x="307" y="1447"/>
                </a:cubicBezTo>
                <a:cubicBezTo>
                  <a:pt x="319" y="1424"/>
                  <a:pt x="316" y="1416"/>
                  <a:pt x="319" y="1414"/>
                </a:cubicBezTo>
                <a:cubicBezTo>
                  <a:pt x="344" y="1364"/>
                  <a:pt x="347" y="1363"/>
                  <a:pt x="347" y="1359"/>
                </a:cubicBezTo>
                <a:cubicBezTo>
                  <a:pt x="359" y="1339"/>
                  <a:pt x="361" y="1336"/>
                  <a:pt x="362" y="1334"/>
                </a:cubicBezTo>
                <a:cubicBezTo>
                  <a:pt x="386" y="1299"/>
                  <a:pt x="387" y="1292"/>
                  <a:pt x="392" y="1288"/>
                </a:cubicBezTo>
                <a:cubicBezTo>
                  <a:pt x="420" y="1249"/>
                  <a:pt x="427" y="1239"/>
                  <a:pt x="435" y="1230"/>
                </a:cubicBezTo>
                <a:cubicBezTo>
                  <a:pt x="468" y="1194"/>
                  <a:pt x="469" y="1191"/>
                  <a:pt x="473" y="1190"/>
                </a:cubicBezTo>
                <a:cubicBezTo>
                  <a:pt x="499" y="1158"/>
                  <a:pt x="504" y="1154"/>
                  <a:pt x="508" y="1150"/>
                </a:cubicBezTo>
                <a:cubicBezTo>
                  <a:pt x="538" y="1112"/>
                  <a:pt x="545" y="1102"/>
                  <a:pt x="553" y="1092"/>
                </a:cubicBezTo>
                <a:cubicBezTo>
                  <a:pt x="577" y="1069"/>
                  <a:pt x="569" y="1068"/>
                  <a:pt x="568" y="1074"/>
                </a:cubicBezTo>
                <a:cubicBezTo>
                  <a:pt x="540" y="1125"/>
                  <a:pt x="527" y="1138"/>
                  <a:pt x="518" y="1152"/>
                </a:cubicBezTo>
                <a:cubicBezTo>
                  <a:pt x="491" y="1186"/>
                  <a:pt x="486" y="1188"/>
                  <a:pt x="483" y="1190"/>
                </a:cubicBezTo>
                <a:cubicBezTo>
                  <a:pt x="445" y="1238"/>
                  <a:pt x="436" y="1241"/>
                  <a:pt x="432" y="1250"/>
                </a:cubicBezTo>
                <a:cubicBezTo>
                  <a:pt x="381" y="1320"/>
                  <a:pt x="378" y="1330"/>
                  <a:pt x="372" y="1336"/>
                </a:cubicBezTo>
                <a:cubicBezTo>
                  <a:pt x="342" y="1391"/>
                  <a:pt x="337" y="1398"/>
                  <a:pt x="332" y="1404"/>
                </a:cubicBezTo>
                <a:cubicBezTo>
                  <a:pt x="297" y="1512"/>
                  <a:pt x="299" y="1511"/>
                  <a:pt x="297" y="1517"/>
                </a:cubicBezTo>
                <a:cubicBezTo>
                  <a:pt x="285" y="1562"/>
                  <a:pt x="292" y="1562"/>
                  <a:pt x="292" y="1570"/>
                </a:cubicBezTo>
                <a:cubicBezTo>
                  <a:pt x="308" y="1526"/>
                  <a:pt x="315" y="1528"/>
                  <a:pt x="312" y="1520"/>
                </a:cubicBezTo>
                <a:cubicBezTo>
                  <a:pt x="334" y="1475"/>
                  <a:pt x="332" y="1464"/>
                  <a:pt x="339" y="1462"/>
                </a:cubicBezTo>
                <a:cubicBezTo>
                  <a:pt x="371" y="1397"/>
                  <a:pt x="376" y="1392"/>
                  <a:pt x="380" y="1386"/>
                </a:cubicBezTo>
                <a:cubicBezTo>
                  <a:pt x="418" y="1328"/>
                  <a:pt x="420" y="1321"/>
                  <a:pt x="425" y="1316"/>
                </a:cubicBezTo>
                <a:cubicBezTo>
                  <a:pt x="441" y="1283"/>
                  <a:pt x="447" y="1285"/>
                  <a:pt x="447" y="1281"/>
                </a:cubicBezTo>
                <a:cubicBezTo>
                  <a:pt x="479" y="1240"/>
                  <a:pt x="484" y="1230"/>
                  <a:pt x="493" y="1225"/>
                </a:cubicBezTo>
                <a:cubicBezTo>
                  <a:pt x="510" y="1208"/>
                  <a:pt x="509" y="1213"/>
                  <a:pt x="513" y="1213"/>
                </a:cubicBezTo>
                <a:cubicBezTo>
                  <a:pt x="523" y="1194"/>
                  <a:pt x="525" y="1193"/>
                  <a:pt x="525" y="1190"/>
                </a:cubicBezTo>
                <a:cubicBezTo>
                  <a:pt x="562" y="1144"/>
                  <a:pt x="564" y="1140"/>
                  <a:pt x="563" y="1135"/>
                </a:cubicBezTo>
                <a:cubicBezTo>
                  <a:pt x="582" y="1095"/>
                  <a:pt x="589" y="1084"/>
                  <a:pt x="596" y="1072"/>
                </a:cubicBezTo>
                <a:cubicBezTo>
                  <a:pt x="579" y="1116"/>
                  <a:pt x="576" y="1130"/>
                  <a:pt x="571" y="1142"/>
                </a:cubicBezTo>
                <a:cubicBezTo>
                  <a:pt x="549" y="1177"/>
                  <a:pt x="552" y="1188"/>
                  <a:pt x="545" y="1190"/>
                </a:cubicBezTo>
                <a:cubicBezTo>
                  <a:pt x="519" y="1245"/>
                  <a:pt x="511" y="1246"/>
                  <a:pt x="513" y="1255"/>
                </a:cubicBezTo>
                <a:cubicBezTo>
                  <a:pt x="489" y="1289"/>
                  <a:pt x="487" y="1295"/>
                  <a:pt x="485" y="1301"/>
                </a:cubicBezTo>
                <a:cubicBezTo>
                  <a:pt x="460" y="1334"/>
                  <a:pt x="463" y="1345"/>
                  <a:pt x="458" y="1349"/>
                </a:cubicBezTo>
                <a:cubicBezTo>
                  <a:pt x="437" y="1384"/>
                  <a:pt x="437" y="1392"/>
                  <a:pt x="432" y="1396"/>
                </a:cubicBezTo>
                <a:cubicBezTo>
                  <a:pt x="427" y="1433"/>
                  <a:pt x="425" y="1426"/>
                  <a:pt x="427" y="1424"/>
                </a:cubicBezTo>
                <a:cubicBezTo>
                  <a:pt x="443" y="1405"/>
                  <a:pt x="440" y="1397"/>
                  <a:pt x="445" y="1396"/>
                </a:cubicBezTo>
                <a:cubicBezTo>
                  <a:pt x="475" y="1348"/>
                  <a:pt x="476" y="1344"/>
                  <a:pt x="475" y="1338"/>
                </a:cubicBezTo>
                <a:cubicBezTo>
                  <a:pt x="497" y="1313"/>
                  <a:pt x="494" y="1305"/>
                  <a:pt x="498" y="1303"/>
                </a:cubicBezTo>
                <a:cubicBezTo>
                  <a:pt x="497" y="1315"/>
                  <a:pt x="494" y="1322"/>
                  <a:pt x="490" y="1328"/>
                </a:cubicBezTo>
                <a:cubicBezTo>
                  <a:pt x="462" y="1378"/>
                  <a:pt x="460" y="1382"/>
                  <a:pt x="460" y="1386"/>
                </a:cubicBezTo>
                <a:cubicBezTo>
                  <a:pt x="425" y="1445"/>
                  <a:pt x="428" y="1453"/>
                  <a:pt x="425" y="1454"/>
                </a:cubicBezTo>
                <a:cubicBezTo>
                  <a:pt x="405" y="1499"/>
                  <a:pt x="398" y="1512"/>
                  <a:pt x="392" y="1525"/>
                </a:cubicBezTo>
                <a:cubicBezTo>
                  <a:pt x="371" y="1599"/>
                  <a:pt x="365" y="1598"/>
                  <a:pt x="367" y="1605"/>
                </a:cubicBezTo>
                <a:cubicBezTo>
                  <a:pt x="354" y="1641"/>
                  <a:pt x="358" y="1653"/>
                  <a:pt x="352" y="1656"/>
                </a:cubicBezTo>
                <a:cubicBezTo>
                  <a:pt x="346" y="1759"/>
                  <a:pt x="343" y="1757"/>
                  <a:pt x="342" y="1754"/>
                </a:cubicBezTo>
                <a:cubicBezTo>
                  <a:pt x="349" y="1713"/>
                  <a:pt x="354" y="1702"/>
                  <a:pt x="357" y="1691"/>
                </a:cubicBezTo>
                <a:cubicBezTo>
                  <a:pt x="378" y="1637"/>
                  <a:pt x="375" y="1627"/>
                  <a:pt x="380" y="1625"/>
                </a:cubicBezTo>
                <a:cubicBezTo>
                  <a:pt x="393" y="1579"/>
                  <a:pt x="398" y="1569"/>
                  <a:pt x="402" y="1560"/>
                </a:cubicBezTo>
                <a:cubicBezTo>
                  <a:pt x="415" y="1520"/>
                  <a:pt x="417" y="1514"/>
                  <a:pt x="422" y="1512"/>
                </a:cubicBezTo>
                <a:cubicBezTo>
                  <a:pt x="438" y="1477"/>
                  <a:pt x="435" y="1466"/>
                  <a:pt x="440" y="1464"/>
                </a:cubicBezTo>
                <a:cubicBezTo>
                  <a:pt x="491" y="1374"/>
                  <a:pt x="493" y="1369"/>
                  <a:pt x="493" y="1361"/>
                </a:cubicBezTo>
                <a:cubicBezTo>
                  <a:pt x="533" y="1307"/>
                  <a:pt x="537" y="1281"/>
                  <a:pt x="551" y="1265"/>
                </a:cubicBezTo>
                <a:cubicBezTo>
                  <a:pt x="567" y="1213"/>
                  <a:pt x="572" y="1200"/>
                  <a:pt x="576" y="1187"/>
                </a:cubicBezTo>
                <a:cubicBezTo>
                  <a:pt x="570" y="1224"/>
                  <a:pt x="567" y="1232"/>
                  <a:pt x="566" y="1243"/>
                </a:cubicBezTo>
                <a:cubicBezTo>
                  <a:pt x="527" y="1322"/>
                  <a:pt x="522" y="1329"/>
                  <a:pt x="520" y="1338"/>
                </a:cubicBezTo>
                <a:cubicBezTo>
                  <a:pt x="499" y="1364"/>
                  <a:pt x="499" y="1376"/>
                  <a:pt x="493" y="1381"/>
                </a:cubicBezTo>
                <a:cubicBezTo>
                  <a:pt x="498" y="1392"/>
                  <a:pt x="498" y="1398"/>
                  <a:pt x="498" y="1404"/>
                </a:cubicBezTo>
                <a:cubicBezTo>
                  <a:pt x="532" y="1330"/>
                  <a:pt x="532" y="1345"/>
                  <a:pt x="528" y="1343"/>
                </a:cubicBezTo>
                <a:cubicBezTo>
                  <a:pt x="511" y="1391"/>
                  <a:pt x="508" y="1400"/>
                  <a:pt x="505" y="1409"/>
                </a:cubicBezTo>
                <a:cubicBezTo>
                  <a:pt x="497" y="1445"/>
                  <a:pt x="494" y="1455"/>
                  <a:pt x="493" y="1467"/>
                </a:cubicBezTo>
                <a:cubicBezTo>
                  <a:pt x="496" y="1535"/>
                  <a:pt x="492" y="1549"/>
                  <a:pt x="490" y="1567"/>
                </a:cubicBezTo>
                <a:cubicBezTo>
                  <a:pt x="476" y="1593"/>
                  <a:pt x="479" y="1606"/>
                  <a:pt x="473" y="1610"/>
                </a:cubicBezTo>
                <a:cubicBezTo>
                  <a:pt x="427" y="1706"/>
                  <a:pt x="422" y="1720"/>
                  <a:pt x="413" y="1731"/>
                </a:cubicBezTo>
                <a:cubicBezTo>
                  <a:pt x="408" y="1755"/>
                  <a:pt x="414" y="1746"/>
                  <a:pt x="415" y="1744"/>
                </a:cubicBezTo>
                <a:cubicBezTo>
                  <a:pt x="452" y="1724"/>
                  <a:pt x="461" y="1714"/>
                  <a:pt x="468" y="1718"/>
                </a:cubicBezTo>
                <a:cubicBezTo>
                  <a:pt x="439" y="1738"/>
                  <a:pt x="429" y="1744"/>
                  <a:pt x="423" y="1754"/>
                </a:cubicBezTo>
                <a:cubicBezTo>
                  <a:pt x="390" y="1807"/>
                  <a:pt x="394" y="1818"/>
                  <a:pt x="390" y="1819"/>
                </a:cubicBezTo>
                <a:cubicBezTo>
                  <a:pt x="387" y="1852"/>
                  <a:pt x="390" y="1857"/>
                  <a:pt x="393" y="1864"/>
                </a:cubicBezTo>
                <a:cubicBezTo>
                  <a:pt x="395" y="1893"/>
                  <a:pt x="401" y="1904"/>
                  <a:pt x="405" y="1917"/>
                </a:cubicBezTo>
                <a:cubicBezTo>
                  <a:pt x="418" y="1937"/>
                  <a:pt x="423" y="1944"/>
                  <a:pt x="418" y="1950"/>
                </a:cubicBezTo>
                <a:cubicBezTo>
                  <a:pt x="398" y="1927"/>
                  <a:pt x="390" y="1922"/>
                  <a:pt x="388" y="1912"/>
                </a:cubicBezTo>
                <a:cubicBezTo>
                  <a:pt x="371" y="1883"/>
                  <a:pt x="363" y="1883"/>
                  <a:pt x="357" y="1880"/>
                </a:cubicBezTo>
                <a:cubicBezTo>
                  <a:pt x="325" y="1849"/>
                  <a:pt x="317" y="1848"/>
                  <a:pt x="315" y="1842"/>
                </a:cubicBezTo>
                <a:cubicBezTo>
                  <a:pt x="284" y="1820"/>
                  <a:pt x="288" y="1832"/>
                  <a:pt x="299" y="1829"/>
                </a:cubicBezTo>
                <a:cubicBezTo>
                  <a:pt x="296" y="1823"/>
                  <a:pt x="286" y="1823"/>
                  <a:pt x="282" y="1817"/>
                </a:cubicBezTo>
                <a:cubicBezTo>
                  <a:pt x="235" y="1800"/>
                  <a:pt x="246" y="1796"/>
                  <a:pt x="252" y="1802"/>
                </a:cubicBezTo>
                <a:cubicBezTo>
                  <a:pt x="301" y="1810"/>
                  <a:pt x="324" y="1818"/>
                  <a:pt x="342" y="1829"/>
                </a:cubicBezTo>
                <a:cubicBezTo>
                  <a:pt x="332" y="1811"/>
                  <a:pt x="328" y="1807"/>
                  <a:pt x="325" y="1802"/>
                </a:cubicBezTo>
                <a:cubicBezTo>
                  <a:pt x="300" y="1767"/>
                  <a:pt x="291" y="1768"/>
                  <a:pt x="292" y="1759"/>
                </a:cubicBezTo>
                <a:cubicBezTo>
                  <a:pt x="254" y="1707"/>
                  <a:pt x="246" y="1698"/>
                  <a:pt x="239" y="1688"/>
                </a:cubicBezTo>
                <a:cubicBezTo>
                  <a:pt x="214" y="1649"/>
                  <a:pt x="204" y="1642"/>
                  <a:pt x="201" y="1628"/>
                </a:cubicBezTo>
                <a:cubicBezTo>
                  <a:pt x="178" y="1567"/>
                  <a:pt x="173" y="1562"/>
                  <a:pt x="168" y="1558"/>
                </a:cubicBezTo>
                <a:cubicBezTo>
                  <a:pt x="153" y="1520"/>
                  <a:pt x="151" y="1514"/>
                  <a:pt x="146" y="1512"/>
                </a:cubicBezTo>
                <a:cubicBezTo>
                  <a:pt x="133" y="1472"/>
                  <a:pt x="123" y="1469"/>
                  <a:pt x="123" y="1457"/>
                </a:cubicBezTo>
                <a:cubicBezTo>
                  <a:pt x="108" y="1419"/>
                  <a:pt x="98" y="1416"/>
                  <a:pt x="100" y="1402"/>
                </a:cubicBezTo>
                <a:cubicBezTo>
                  <a:pt x="109" y="1417"/>
                  <a:pt x="115" y="1416"/>
                  <a:pt x="113" y="1424"/>
                </a:cubicBezTo>
                <a:cubicBezTo>
                  <a:pt x="141" y="1468"/>
                  <a:pt x="143" y="1471"/>
                  <a:pt x="146" y="1475"/>
                </a:cubicBezTo>
                <a:cubicBezTo>
                  <a:pt x="184" y="1527"/>
                  <a:pt x="192" y="1530"/>
                  <a:pt x="196" y="1537"/>
                </a:cubicBezTo>
                <a:cubicBezTo>
                  <a:pt x="219" y="1559"/>
                  <a:pt x="223" y="1568"/>
                  <a:pt x="231" y="1573"/>
                </a:cubicBezTo>
                <a:cubicBezTo>
                  <a:pt x="246" y="1588"/>
                  <a:pt x="247" y="1590"/>
                  <a:pt x="249" y="1590"/>
                </a:cubicBezTo>
                <a:cubicBezTo>
                  <a:pt x="274" y="1624"/>
                  <a:pt x="278" y="1626"/>
                  <a:pt x="282" y="1628"/>
                </a:cubicBezTo>
                <a:cubicBezTo>
                  <a:pt x="265" y="1589"/>
                  <a:pt x="257" y="1590"/>
                  <a:pt x="259" y="1580"/>
                </a:cubicBezTo>
                <a:cubicBezTo>
                  <a:pt x="203" y="1511"/>
                  <a:pt x="196" y="1509"/>
                  <a:pt x="193" y="1502"/>
                </a:cubicBezTo>
                <a:cubicBezTo>
                  <a:pt x="172" y="1477"/>
                  <a:pt x="168" y="1477"/>
                  <a:pt x="168" y="1472"/>
                </a:cubicBezTo>
                <a:cubicBezTo>
                  <a:pt x="147" y="1441"/>
                  <a:pt x="145" y="1442"/>
                  <a:pt x="146" y="1439"/>
                </a:cubicBezTo>
                <a:cubicBezTo>
                  <a:pt x="127" y="1411"/>
                  <a:pt x="130" y="1404"/>
                  <a:pt x="125" y="1404"/>
                </a:cubicBezTo>
                <a:cubicBezTo>
                  <a:pt x="102" y="1363"/>
                  <a:pt x="100" y="1355"/>
                  <a:pt x="95" y="1351"/>
                </a:cubicBezTo>
                <a:cubicBezTo>
                  <a:pt x="61" y="1229"/>
                  <a:pt x="62" y="1234"/>
                  <a:pt x="62" y="1241"/>
                </a:cubicBezTo>
                <a:cubicBezTo>
                  <a:pt x="80" y="1283"/>
                  <a:pt x="77" y="1293"/>
                  <a:pt x="83" y="1293"/>
                </a:cubicBezTo>
                <a:cubicBezTo>
                  <a:pt x="100" y="1336"/>
                  <a:pt x="98" y="1345"/>
                  <a:pt x="105" y="1344"/>
                </a:cubicBezTo>
                <a:cubicBezTo>
                  <a:pt x="128" y="1387"/>
                  <a:pt x="129" y="1398"/>
                  <a:pt x="135" y="1404"/>
                </a:cubicBezTo>
                <a:cubicBezTo>
                  <a:pt x="148" y="1422"/>
                  <a:pt x="148" y="1425"/>
                  <a:pt x="148" y="1427"/>
                </a:cubicBezTo>
                <a:cubicBezTo>
                  <a:pt x="176" y="1460"/>
                  <a:pt x="173" y="1469"/>
                  <a:pt x="178" y="1470"/>
                </a:cubicBezTo>
                <a:cubicBezTo>
                  <a:pt x="203" y="1506"/>
                  <a:pt x="213" y="1502"/>
                  <a:pt x="211" y="1510"/>
                </a:cubicBezTo>
                <a:cubicBezTo>
                  <a:pt x="240" y="1542"/>
                  <a:pt x="244" y="1544"/>
                  <a:pt x="244" y="1550"/>
                </a:cubicBezTo>
                <a:cubicBezTo>
                  <a:pt x="270" y="1548"/>
                  <a:pt x="267" y="1546"/>
                  <a:pt x="264" y="1545"/>
                </a:cubicBezTo>
                <a:cubicBezTo>
                  <a:pt x="251" y="1520"/>
                  <a:pt x="247" y="1516"/>
                  <a:pt x="249" y="1507"/>
                </a:cubicBezTo>
                <a:cubicBezTo>
                  <a:pt x="229" y="1481"/>
                  <a:pt x="225" y="1479"/>
                  <a:pt x="221" y="1477"/>
                </a:cubicBezTo>
                <a:cubicBezTo>
                  <a:pt x="196" y="1426"/>
                  <a:pt x="189" y="1427"/>
                  <a:pt x="188" y="1422"/>
                </a:cubicBezTo>
                <a:cubicBezTo>
                  <a:pt x="166" y="1386"/>
                  <a:pt x="161" y="1384"/>
                  <a:pt x="161" y="1379"/>
                </a:cubicBezTo>
                <a:cubicBezTo>
                  <a:pt x="153" y="1363"/>
                  <a:pt x="149" y="1362"/>
                  <a:pt x="151" y="1354"/>
                </a:cubicBezTo>
                <a:cubicBezTo>
                  <a:pt x="119" y="1295"/>
                  <a:pt x="118" y="1290"/>
                  <a:pt x="113" y="1288"/>
                </a:cubicBezTo>
                <a:cubicBezTo>
                  <a:pt x="97" y="1255"/>
                  <a:pt x="100" y="1245"/>
                  <a:pt x="95" y="1243"/>
                </a:cubicBezTo>
                <a:cubicBezTo>
                  <a:pt x="70" y="1172"/>
                  <a:pt x="70" y="1159"/>
                  <a:pt x="62" y="1153"/>
                </a:cubicBezTo>
                <a:cubicBezTo>
                  <a:pt x="55" y="1121"/>
                  <a:pt x="45" y="1115"/>
                  <a:pt x="52" y="1112"/>
                </a:cubicBezTo>
                <a:cubicBezTo>
                  <a:pt x="42" y="1090"/>
                  <a:pt x="43" y="1087"/>
                  <a:pt x="42" y="1085"/>
                </a:cubicBezTo>
                <a:cubicBezTo>
                  <a:pt x="59" y="1118"/>
                  <a:pt x="61" y="1122"/>
                  <a:pt x="60" y="1127"/>
                </a:cubicBezTo>
                <a:cubicBezTo>
                  <a:pt x="83" y="1168"/>
                  <a:pt x="78" y="1179"/>
                  <a:pt x="85" y="1178"/>
                </a:cubicBezTo>
                <a:cubicBezTo>
                  <a:pt x="124" y="1262"/>
                  <a:pt x="134" y="1265"/>
                  <a:pt x="135" y="1276"/>
                </a:cubicBezTo>
                <a:cubicBezTo>
                  <a:pt x="156" y="1299"/>
                  <a:pt x="155" y="1305"/>
                  <a:pt x="161" y="1306"/>
                </a:cubicBezTo>
                <a:cubicBezTo>
                  <a:pt x="182" y="1344"/>
                  <a:pt x="191" y="1353"/>
                  <a:pt x="196" y="1366"/>
                </a:cubicBezTo>
                <a:cubicBezTo>
                  <a:pt x="224" y="1410"/>
                  <a:pt x="227" y="1424"/>
                  <a:pt x="236" y="1434"/>
                </a:cubicBezTo>
                <a:close/>
                <a:moveTo>
                  <a:pt x="176" y="1565"/>
                </a:moveTo>
                <a:cubicBezTo>
                  <a:pt x="182" y="1568"/>
                  <a:pt x="180" y="1578"/>
                  <a:pt x="186" y="1580"/>
                </a:cubicBezTo>
                <a:cubicBezTo>
                  <a:pt x="184" y="1591"/>
                  <a:pt x="194" y="1591"/>
                  <a:pt x="194" y="1600"/>
                </a:cubicBezTo>
                <a:cubicBezTo>
                  <a:pt x="200" y="1612"/>
                  <a:pt x="206" y="1624"/>
                  <a:pt x="214" y="1633"/>
                </a:cubicBezTo>
                <a:cubicBezTo>
                  <a:pt x="215" y="1640"/>
                  <a:pt x="219" y="1645"/>
                  <a:pt x="224" y="1648"/>
                </a:cubicBezTo>
                <a:cubicBezTo>
                  <a:pt x="223" y="1658"/>
                  <a:pt x="232" y="1658"/>
                  <a:pt x="234" y="1666"/>
                </a:cubicBezTo>
                <a:cubicBezTo>
                  <a:pt x="240" y="1679"/>
                  <a:pt x="253" y="1684"/>
                  <a:pt x="257" y="1699"/>
                </a:cubicBezTo>
                <a:cubicBezTo>
                  <a:pt x="263" y="1700"/>
                  <a:pt x="262" y="1710"/>
                  <a:pt x="269" y="1711"/>
                </a:cubicBezTo>
                <a:cubicBezTo>
                  <a:pt x="268" y="1721"/>
                  <a:pt x="280" y="1719"/>
                  <a:pt x="279" y="1729"/>
                </a:cubicBezTo>
                <a:cubicBezTo>
                  <a:pt x="290" y="1736"/>
                  <a:pt x="296" y="1747"/>
                  <a:pt x="304" y="1756"/>
                </a:cubicBezTo>
                <a:cubicBezTo>
                  <a:pt x="310" y="1768"/>
                  <a:pt x="321" y="1775"/>
                  <a:pt x="327" y="1787"/>
                </a:cubicBezTo>
                <a:cubicBezTo>
                  <a:pt x="332" y="1791"/>
                  <a:pt x="334" y="1798"/>
                  <a:pt x="340" y="1802"/>
                </a:cubicBezTo>
                <a:cubicBezTo>
                  <a:pt x="340" y="1806"/>
                  <a:pt x="342" y="1808"/>
                  <a:pt x="345" y="1809"/>
                </a:cubicBezTo>
                <a:cubicBezTo>
                  <a:pt x="344" y="1812"/>
                  <a:pt x="352" y="1818"/>
                  <a:pt x="352" y="1812"/>
                </a:cubicBezTo>
                <a:cubicBezTo>
                  <a:pt x="345" y="1803"/>
                  <a:pt x="341" y="1791"/>
                  <a:pt x="337" y="1779"/>
                </a:cubicBezTo>
                <a:cubicBezTo>
                  <a:pt x="333" y="1767"/>
                  <a:pt x="322" y="1762"/>
                  <a:pt x="319" y="1749"/>
                </a:cubicBezTo>
                <a:cubicBezTo>
                  <a:pt x="311" y="1741"/>
                  <a:pt x="309" y="1727"/>
                  <a:pt x="299" y="1721"/>
                </a:cubicBezTo>
                <a:cubicBezTo>
                  <a:pt x="294" y="1710"/>
                  <a:pt x="284" y="1703"/>
                  <a:pt x="282" y="1688"/>
                </a:cubicBezTo>
                <a:cubicBezTo>
                  <a:pt x="273" y="1689"/>
                  <a:pt x="274" y="1681"/>
                  <a:pt x="269" y="1678"/>
                </a:cubicBezTo>
                <a:cubicBezTo>
                  <a:pt x="267" y="1672"/>
                  <a:pt x="260" y="1670"/>
                  <a:pt x="256" y="1666"/>
                </a:cubicBezTo>
                <a:cubicBezTo>
                  <a:pt x="257" y="1662"/>
                  <a:pt x="255" y="1660"/>
                  <a:pt x="254" y="1658"/>
                </a:cubicBezTo>
                <a:cubicBezTo>
                  <a:pt x="254" y="1654"/>
                  <a:pt x="248" y="1656"/>
                  <a:pt x="249" y="1651"/>
                </a:cubicBezTo>
                <a:cubicBezTo>
                  <a:pt x="242" y="1650"/>
                  <a:pt x="245" y="1640"/>
                  <a:pt x="236" y="1641"/>
                </a:cubicBezTo>
                <a:cubicBezTo>
                  <a:pt x="236" y="1638"/>
                  <a:pt x="236" y="1635"/>
                  <a:pt x="231" y="1636"/>
                </a:cubicBezTo>
                <a:cubicBezTo>
                  <a:pt x="231" y="1631"/>
                  <a:pt x="229" y="1629"/>
                  <a:pt x="226" y="1628"/>
                </a:cubicBezTo>
                <a:cubicBezTo>
                  <a:pt x="223" y="1623"/>
                  <a:pt x="218" y="1620"/>
                  <a:pt x="216" y="1613"/>
                </a:cubicBezTo>
                <a:cubicBezTo>
                  <a:pt x="209" y="1604"/>
                  <a:pt x="202" y="1595"/>
                  <a:pt x="196" y="1585"/>
                </a:cubicBezTo>
                <a:cubicBezTo>
                  <a:pt x="189" y="1576"/>
                  <a:pt x="185" y="1565"/>
                  <a:pt x="176" y="1558"/>
                </a:cubicBezTo>
                <a:cubicBezTo>
                  <a:pt x="176" y="1560"/>
                  <a:pt x="176" y="1563"/>
                  <a:pt x="176" y="1565"/>
                </a:cubicBezTo>
                <a:close/>
                <a:moveTo>
                  <a:pt x="301" y="820"/>
                </a:moveTo>
                <a:cubicBezTo>
                  <a:pt x="302" y="810"/>
                  <a:pt x="310" y="806"/>
                  <a:pt x="311" y="795"/>
                </a:cubicBezTo>
                <a:cubicBezTo>
                  <a:pt x="358" y="743"/>
                  <a:pt x="361" y="735"/>
                  <a:pt x="366" y="730"/>
                </a:cubicBezTo>
                <a:cubicBezTo>
                  <a:pt x="397" y="702"/>
                  <a:pt x="399" y="697"/>
                  <a:pt x="402" y="694"/>
                </a:cubicBezTo>
                <a:cubicBezTo>
                  <a:pt x="437" y="662"/>
                  <a:pt x="439" y="659"/>
                  <a:pt x="442" y="657"/>
                </a:cubicBezTo>
                <a:cubicBezTo>
                  <a:pt x="480" y="626"/>
                  <a:pt x="475" y="615"/>
                  <a:pt x="485" y="619"/>
                </a:cubicBezTo>
                <a:cubicBezTo>
                  <a:pt x="521" y="575"/>
                  <a:pt x="530" y="573"/>
                  <a:pt x="535" y="566"/>
                </a:cubicBezTo>
                <a:cubicBezTo>
                  <a:pt x="554" y="538"/>
                  <a:pt x="566" y="538"/>
                  <a:pt x="568" y="528"/>
                </a:cubicBezTo>
                <a:cubicBezTo>
                  <a:pt x="581" y="513"/>
                  <a:pt x="584" y="512"/>
                  <a:pt x="583" y="508"/>
                </a:cubicBezTo>
                <a:cubicBezTo>
                  <a:pt x="609" y="476"/>
                  <a:pt x="605" y="465"/>
                  <a:pt x="613" y="468"/>
                </a:cubicBezTo>
                <a:cubicBezTo>
                  <a:pt x="604" y="479"/>
                  <a:pt x="593" y="475"/>
                  <a:pt x="595" y="483"/>
                </a:cubicBezTo>
                <a:cubicBezTo>
                  <a:pt x="573" y="503"/>
                  <a:pt x="570" y="506"/>
                  <a:pt x="568" y="510"/>
                </a:cubicBezTo>
                <a:cubicBezTo>
                  <a:pt x="482" y="577"/>
                  <a:pt x="482" y="583"/>
                  <a:pt x="477" y="584"/>
                </a:cubicBezTo>
                <a:cubicBezTo>
                  <a:pt x="464" y="596"/>
                  <a:pt x="458" y="596"/>
                  <a:pt x="457" y="601"/>
                </a:cubicBezTo>
                <a:cubicBezTo>
                  <a:pt x="421" y="633"/>
                  <a:pt x="418" y="642"/>
                  <a:pt x="412" y="649"/>
                </a:cubicBezTo>
                <a:cubicBezTo>
                  <a:pt x="371" y="689"/>
                  <a:pt x="369" y="694"/>
                  <a:pt x="366" y="697"/>
                </a:cubicBezTo>
                <a:cubicBezTo>
                  <a:pt x="338" y="737"/>
                  <a:pt x="331" y="742"/>
                  <a:pt x="326" y="750"/>
                </a:cubicBezTo>
                <a:cubicBezTo>
                  <a:pt x="309" y="785"/>
                  <a:pt x="297" y="788"/>
                  <a:pt x="296" y="803"/>
                </a:cubicBezTo>
                <a:cubicBezTo>
                  <a:pt x="266" y="851"/>
                  <a:pt x="266" y="857"/>
                  <a:pt x="266" y="863"/>
                </a:cubicBezTo>
                <a:close/>
                <a:moveTo>
                  <a:pt x="318" y="526"/>
                </a:moveTo>
                <a:cubicBezTo>
                  <a:pt x="319" y="522"/>
                  <a:pt x="318" y="516"/>
                  <a:pt x="316" y="521"/>
                </a:cubicBezTo>
                <a:cubicBezTo>
                  <a:pt x="316" y="524"/>
                  <a:pt x="317" y="530"/>
                  <a:pt x="318" y="526"/>
                </a:cubicBezTo>
                <a:close/>
                <a:moveTo>
                  <a:pt x="321" y="662"/>
                </a:moveTo>
                <a:cubicBezTo>
                  <a:pt x="322" y="667"/>
                  <a:pt x="309" y="673"/>
                  <a:pt x="316" y="677"/>
                </a:cubicBezTo>
                <a:cubicBezTo>
                  <a:pt x="320" y="673"/>
                  <a:pt x="322" y="665"/>
                  <a:pt x="326" y="662"/>
                </a:cubicBezTo>
                <a:cubicBezTo>
                  <a:pt x="326" y="656"/>
                  <a:pt x="338" y="651"/>
                  <a:pt x="331" y="647"/>
                </a:cubicBezTo>
                <a:cubicBezTo>
                  <a:pt x="328" y="652"/>
                  <a:pt x="325" y="658"/>
                  <a:pt x="321" y="662"/>
                </a:cubicBezTo>
                <a:close/>
                <a:moveTo>
                  <a:pt x="276" y="745"/>
                </a:moveTo>
                <a:cubicBezTo>
                  <a:pt x="274" y="736"/>
                  <a:pt x="283" y="730"/>
                  <a:pt x="273" y="727"/>
                </a:cubicBezTo>
                <a:cubicBezTo>
                  <a:pt x="275" y="732"/>
                  <a:pt x="270" y="744"/>
                  <a:pt x="276" y="745"/>
                </a:cubicBezTo>
                <a:close/>
                <a:moveTo>
                  <a:pt x="276" y="793"/>
                </a:moveTo>
                <a:cubicBezTo>
                  <a:pt x="277" y="785"/>
                  <a:pt x="285" y="771"/>
                  <a:pt x="278" y="765"/>
                </a:cubicBezTo>
                <a:cubicBezTo>
                  <a:pt x="281" y="776"/>
                  <a:pt x="270" y="787"/>
                  <a:pt x="276" y="793"/>
                </a:cubicBezTo>
                <a:close/>
                <a:moveTo>
                  <a:pt x="271" y="830"/>
                </a:moveTo>
                <a:cubicBezTo>
                  <a:pt x="268" y="819"/>
                  <a:pt x="285" y="812"/>
                  <a:pt x="273" y="808"/>
                </a:cubicBezTo>
                <a:cubicBezTo>
                  <a:pt x="277" y="818"/>
                  <a:pt x="262" y="823"/>
                  <a:pt x="271" y="830"/>
                </a:cubicBezTo>
                <a:close/>
                <a:moveTo>
                  <a:pt x="70" y="883"/>
                </a:moveTo>
                <a:cubicBezTo>
                  <a:pt x="75" y="887"/>
                  <a:pt x="73" y="896"/>
                  <a:pt x="77" y="901"/>
                </a:cubicBezTo>
                <a:cubicBezTo>
                  <a:pt x="117" y="1000"/>
                  <a:pt x="122" y="1004"/>
                  <a:pt x="123" y="1012"/>
                </a:cubicBezTo>
                <a:cubicBezTo>
                  <a:pt x="141" y="1040"/>
                  <a:pt x="140" y="1043"/>
                  <a:pt x="140" y="1044"/>
                </a:cubicBezTo>
                <a:cubicBezTo>
                  <a:pt x="173" y="1100"/>
                  <a:pt x="181" y="1101"/>
                  <a:pt x="181" y="1110"/>
                </a:cubicBezTo>
                <a:cubicBezTo>
                  <a:pt x="212" y="1160"/>
                  <a:pt x="210" y="1167"/>
                  <a:pt x="213" y="1168"/>
                </a:cubicBezTo>
                <a:cubicBezTo>
                  <a:pt x="227" y="1183"/>
                  <a:pt x="222" y="1175"/>
                  <a:pt x="218" y="1168"/>
                </a:cubicBezTo>
                <a:cubicBezTo>
                  <a:pt x="214" y="1136"/>
                  <a:pt x="209" y="1137"/>
                  <a:pt x="211" y="1130"/>
                </a:cubicBezTo>
                <a:cubicBezTo>
                  <a:pt x="190" y="1087"/>
                  <a:pt x="191" y="1077"/>
                  <a:pt x="186" y="1072"/>
                </a:cubicBezTo>
                <a:cubicBezTo>
                  <a:pt x="164" y="1046"/>
                  <a:pt x="172" y="1032"/>
                  <a:pt x="165" y="1034"/>
                </a:cubicBezTo>
                <a:cubicBezTo>
                  <a:pt x="130" y="971"/>
                  <a:pt x="123" y="968"/>
                  <a:pt x="123" y="959"/>
                </a:cubicBezTo>
                <a:cubicBezTo>
                  <a:pt x="98" y="914"/>
                  <a:pt x="92" y="910"/>
                  <a:pt x="90" y="903"/>
                </a:cubicBezTo>
                <a:cubicBezTo>
                  <a:pt x="61" y="859"/>
                  <a:pt x="68" y="868"/>
                  <a:pt x="70" y="883"/>
                </a:cubicBezTo>
                <a:close/>
                <a:moveTo>
                  <a:pt x="266" y="976"/>
                </a:moveTo>
                <a:cubicBezTo>
                  <a:pt x="265" y="972"/>
                  <a:pt x="269" y="971"/>
                  <a:pt x="269" y="966"/>
                </a:cubicBezTo>
                <a:cubicBezTo>
                  <a:pt x="272" y="966"/>
                  <a:pt x="270" y="959"/>
                  <a:pt x="269" y="964"/>
                </a:cubicBezTo>
                <a:cubicBezTo>
                  <a:pt x="266" y="966"/>
                  <a:pt x="260" y="982"/>
                  <a:pt x="266" y="976"/>
                </a:cubicBezTo>
                <a:close/>
                <a:moveTo>
                  <a:pt x="246" y="996"/>
                </a:moveTo>
                <a:cubicBezTo>
                  <a:pt x="243" y="988"/>
                  <a:pt x="256" y="983"/>
                  <a:pt x="248" y="979"/>
                </a:cubicBezTo>
                <a:cubicBezTo>
                  <a:pt x="246" y="981"/>
                  <a:pt x="239" y="993"/>
                  <a:pt x="246" y="996"/>
                </a:cubicBezTo>
                <a:close/>
                <a:moveTo>
                  <a:pt x="62" y="1039"/>
                </a:moveTo>
                <a:cubicBezTo>
                  <a:pt x="61" y="1036"/>
                  <a:pt x="60" y="1034"/>
                  <a:pt x="57" y="1032"/>
                </a:cubicBezTo>
                <a:cubicBezTo>
                  <a:pt x="57" y="1035"/>
                  <a:pt x="61" y="1046"/>
                  <a:pt x="62" y="1039"/>
                </a:cubicBezTo>
                <a:close/>
                <a:moveTo>
                  <a:pt x="77" y="1095"/>
                </a:moveTo>
                <a:cubicBezTo>
                  <a:pt x="82" y="1101"/>
                  <a:pt x="83" y="1111"/>
                  <a:pt x="87" y="1117"/>
                </a:cubicBezTo>
                <a:cubicBezTo>
                  <a:pt x="124" y="1184"/>
                  <a:pt x="126" y="1187"/>
                  <a:pt x="128" y="1190"/>
                </a:cubicBezTo>
                <a:cubicBezTo>
                  <a:pt x="146" y="1213"/>
                  <a:pt x="141" y="1224"/>
                  <a:pt x="145" y="1225"/>
                </a:cubicBezTo>
                <a:cubicBezTo>
                  <a:pt x="170" y="1271"/>
                  <a:pt x="171" y="1275"/>
                  <a:pt x="176" y="1276"/>
                </a:cubicBezTo>
                <a:cubicBezTo>
                  <a:pt x="198" y="1315"/>
                  <a:pt x="204" y="1320"/>
                  <a:pt x="206" y="1329"/>
                </a:cubicBezTo>
                <a:cubicBezTo>
                  <a:pt x="220" y="1358"/>
                  <a:pt x="231" y="1358"/>
                  <a:pt x="229" y="1371"/>
                </a:cubicBezTo>
                <a:cubicBezTo>
                  <a:pt x="241" y="1386"/>
                  <a:pt x="240" y="1376"/>
                  <a:pt x="239" y="1366"/>
                </a:cubicBezTo>
                <a:cubicBezTo>
                  <a:pt x="220" y="1308"/>
                  <a:pt x="214" y="1302"/>
                  <a:pt x="213" y="1291"/>
                </a:cubicBezTo>
                <a:cubicBezTo>
                  <a:pt x="199" y="1268"/>
                  <a:pt x="202" y="1260"/>
                  <a:pt x="198" y="1258"/>
                </a:cubicBezTo>
                <a:cubicBezTo>
                  <a:pt x="180" y="1215"/>
                  <a:pt x="168" y="1215"/>
                  <a:pt x="168" y="1203"/>
                </a:cubicBezTo>
                <a:cubicBezTo>
                  <a:pt x="145" y="1172"/>
                  <a:pt x="150" y="1162"/>
                  <a:pt x="143" y="1163"/>
                </a:cubicBezTo>
                <a:cubicBezTo>
                  <a:pt x="113" y="1114"/>
                  <a:pt x="107" y="1108"/>
                  <a:pt x="105" y="1100"/>
                </a:cubicBezTo>
                <a:cubicBezTo>
                  <a:pt x="89" y="1081"/>
                  <a:pt x="86" y="1078"/>
                  <a:pt x="85" y="1075"/>
                </a:cubicBezTo>
                <a:cubicBezTo>
                  <a:pt x="71" y="1059"/>
                  <a:pt x="73" y="1055"/>
                  <a:pt x="70" y="1054"/>
                </a:cubicBezTo>
                <a:close/>
                <a:moveTo>
                  <a:pt x="332" y="1623"/>
                </a:moveTo>
                <a:cubicBezTo>
                  <a:pt x="339" y="1624"/>
                  <a:pt x="330" y="1609"/>
                  <a:pt x="337" y="1610"/>
                </a:cubicBezTo>
                <a:cubicBezTo>
                  <a:pt x="359" y="1560"/>
                  <a:pt x="356" y="1544"/>
                  <a:pt x="365" y="1540"/>
                </a:cubicBezTo>
                <a:cubicBezTo>
                  <a:pt x="401" y="1455"/>
                  <a:pt x="401" y="1449"/>
                  <a:pt x="402" y="1444"/>
                </a:cubicBezTo>
                <a:cubicBezTo>
                  <a:pt x="418" y="1396"/>
                  <a:pt x="424" y="1396"/>
                  <a:pt x="425" y="1391"/>
                </a:cubicBezTo>
                <a:cubicBezTo>
                  <a:pt x="450" y="1344"/>
                  <a:pt x="454" y="1335"/>
                  <a:pt x="458" y="1326"/>
                </a:cubicBezTo>
                <a:cubicBezTo>
                  <a:pt x="490" y="1276"/>
                  <a:pt x="490" y="1269"/>
                  <a:pt x="493" y="1265"/>
                </a:cubicBezTo>
                <a:cubicBezTo>
                  <a:pt x="508" y="1240"/>
                  <a:pt x="511" y="1239"/>
                  <a:pt x="513" y="1238"/>
                </a:cubicBezTo>
                <a:cubicBezTo>
                  <a:pt x="521" y="1225"/>
                  <a:pt x="520" y="1221"/>
                  <a:pt x="523" y="1220"/>
                </a:cubicBezTo>
                <a:cubicBezTo>
                  <a:pt x="527" y="1215"/>
                  <a:pt x="518" y="1212"/>
                  <a:pt x="520" y="1220"/>
                </a:cubicBezTo>
                <a:cubicBezTo>
                  <a:pt x="481" y="1266"/>
                  <a:pt x="469" y="1280"/>
                  <a:pt x="460" y="1296"/>
                </a:cubicBezTo>
                <a:cubicBezTo>
                  <a:pt x="412" y="1376"/>
                  <a:pt x="407" y="1384"/>
                  <a:pt x="405" y="1394"/>
                </a:cubicBezTo>
                <a:cubicBezTo>
                  <a:pt x="376" y="1447"/>
                  <a:pt x="378" y="1450"/>
                  <a:pt x="377" y="1452"/>
                </a:cubicBezTo>
                <a:cubicBezTo>
                  <a:pt x="371" y="1467"/>
                  <a:pt x="366" y="1465"/>
                  <a:pt x="367" y="1472"/>
                </a:cubicBezTo>
                <a:cubicBezTo>
                  <a:pt x="344" y="1511"/>
                  <a:pt x="348" y="1521"/>
                  <a:pt x="342" y="1522"/>
                </a:cubicBezTo>
                <a:cubicBezTo>
                  <a:pt x="323" y="1591"/>
                  <a:pt x="318" y="1593"/>
                  <a:pt x="317" y="1598"/>
                </a:cubicBezTo>
                <a:cubicBezTo>
                  <a:pt x="309" y="1646"/>
                  <a:pt x="309" y="1656"/>
                  <a:pt x="309" y="1666"/>
                </a:cubicBezTo>
                <a:close/>
                <a:moveTo>
                  <a:pt x="115" y="1273"/>
                </a:moveTo>
                <a:cubicBezTo>
                  <a:pt x="122" y="1281"/>
                  <a:pt x="126" y="1292"/>
                  <a:pt x="130" y="1301"/>
                </a:cubicBezTo>
                <a:cubicBezTo>
                  <a:pt x="136" y="1302"/>
                  <a:pt x="130" y="1315"/>
                  <a:pt x="138" y="1314"/>
                </a:cubicBezTo>
                <a:cubicBezTo>
                  <a:pt x="137" y="1322"/>
                  <a:pt x="142" y="1324"/>
                  <a:pt x="145" y="1329"/>
                </a:cubicBezTo>
                <a:cubicBezTo>
                  <a:pt x="152" y="1351"/>
                  <a:pt x="166" y="1365"/>
                  <a:pt x="176" y="1384"/>
                </a:cubicBezTo>
                <a:cubicBezTo>
                  <a:pt x="182" y="1392"/>
                  <a:pt x="186" y="1402"/>
                  <a:pt x="193" y="1409"/>
                </a:cubicBezTo>
                <a:cubicBezTo>
                  <a:pt x="198" y="1412"/>
                  <a:pt x="198" y="1418"/>
                  <a:pt x="201" y="1422"/>
                </a:cubicBezTo>
                <a:cubicBezTo>
                  <a:pt x="204" y="1426"/>
                  <a:pt x="207" y="1431"/>
                  <a:pt x="211" y="1434"/>
                </a:cubicBezTo>
                <a:cubicBezTo>
                  <a:pt x="214" y="1446"/>
                  <a:pt x="223" y="1451"/>
                  <a:pt x="226" y="1462"/>
                </a:cubicBezTo>
                <a:cubicBezTo>
                  <a:pt x="229" y="1467"/>
                  <a:pt x="233" y="1470"/>
                  <a:pt x="236" y="1475"/>
                </a:cubicBezTo>
                <a:cubicBezTo>
                  <a:pt x="241" y="1475"/>
                  <a:pt x="241" y="1491"/>
                  <a:pt x="246" y="1482"/>
                </a:cubicBezTo>
                <a:cubicBezTo>
                  <a:pt x="241" y="1479"/>
                  <a:pt x="241" y="1471"/>
                  <a:pt x="239" y="1464"/>
                </a:cubicBezTo>
                <a:cubicBezTo>
                  <a:pt x="234" y="1460"/>
                  <a:pt x="231" y="1455"/>
                  <a:pt x="229" y="1449"/>
                </a:cubicBezTo>
                <a:cubicBezTo>
                  <a:pt x="229" y="1447"/>
                  <a:pt x="229" y="1444"/>
                  <a:pt x="229" y="1442"/>
                </a:cubicBezTo>
                <a:cubicBezTo>
                  <a:pt x="221" y="1436"/>
                  <a:pt x="220" y="1425"/>
                  <a:pt x="214" y="1419"/>
                </a:cubicBezTo>
                <a:cubicBezTo>
                  <a:pt x="216" y="1411"/>
                  <a:pt x="210" y="1411"/>
                  <a:pt x="208" y="1407"/>
                </a:cubicBezTo>
                <a:cubicBezTo>
                  <a:pt x="205" y="1404"/>
                  <a:pt x="205" y="1397"/>
                  <a:pt x="201" y="1394"/>
                </a:cubicBezTo>
                <a:cubicBezTo>
                  <a:pt x="197" y="1385"/>
                  <a:pt x="194" y="1376"/>
                  <a:pt x="186" y="1371"/>
                </a:cubicBezTo>
                <a:cubicBezTo>
                  <a:pt x="182" y="1362"/>
                  <a:pt x="179" y="1352"/>
                  <a:pt x="171" y="1346"/>
                </a:cubicBezTo>
                <a:cubicBezTo>
                  <a:pt x="166" y="1338"/>
                  <a:pt x="163" y="1329"/>
                  <a:pt x="156" y="1324"/>
                </a:cubicBezTo>
                <a:cubicBezTo>
                  <a:pt x="157" y="1316"/>
                  <a:pt x="149" y="1319"/>
                  <a:pt x="151" y="1311"/>
                </a:cubicBezTo>
                <a:cubicBezTo>
                  <a:pt x="147" y="1311"/>
                  <a:pt x="145" y="1310"/>
                  <a:pt x="145" y="1306"/>
                </a:cubicBezTo>
                <a:cubicBezTo>
                  <a:pt x="145" y="1303"/>
                  <a:pt x="141" y="1304"/>
                  <a:pt x="140" y="1301"/>
                </a:cubicBezTo>
                <a:cubicBezTo>
                  <a:pt x="139" y="1290"/>
                  <a:pt x="129" y="1287"/>
                  <a:pt x="128" y="1276"/>
                </a:cubicBezTo>
                <a:cubicBezTo>
                  <a:pt x="119" y="1278"/>
                  <a:pt x="126" y="1265"/>
                  <a:pt x="118" y="1266"/>
                </a:cubicBezTo>
                <a:cubicBezTo>
                  <a:pt x="118" y="1262"/>
                  <a:pt x="117" y="1260"/>
                  <a:pt x="115" y="1258"/>
                </a:cubicBezTo>
                <a:cubicBezTo>
                  <a:pt x="112" y="1258"/>
                  <a:pt x="111" y="1255"/>
                  <a:pt x="110" y="1258"/>
                </a:cubicBezTo>
                <a:cubicBezTo>
                  <a:pt x="114" y="1261"/>
                  <a:pt x="115" y="1267"/>
                  <a:pt x="115" y="1273"/>
                </a:cubicBezTo>
                <a:close/>
                <a:moveTo>
                  <a:pt x="427" y="1331"/>
                </a:moveTo>
                <a:cubicBezTo>
                  <a:pt x="427" y="1327"/>
                  <a:pt x="436" y="1326"/>
                  <a:pt x="430" y="1323"/>
                </a:cubicBezTo>
                <a:cubicBezTo>
                  <a:pt x="422" y="1329"/>
                  <a:pt x="427" y="1338"/>
                  <a:pt x="427" y="1331"/>
                </a:cubicBezTo>
                <a:close/>
                <a:moveTo>
                  <a:pt x="402" y="1371"/>
                </a:moveTo>
                <a:cubicBezTo>
                  <a:pt x="394" y="1377"/>
                  <a:pt x="392" y="1390"/>
                  <a:pt x="385" y="1396"/>
                </a:cubicBezTo>
                <a:cubicBezTo>
                  <a:pt x="374" y="1414"/>
                  <a:pt x="363" y="1432"/>
                  <a:pt x="357" y="1454"/>
                </a:cubicBezTo>
                <a:cubicBezTo>
                  <a:pt x="353" y="1459"/>
                  <a:pt x="347" y="1461"/>
                  <a:pt x="347" y="1469"/>
                </a:cubicBezTo>
                <a:cubicBezTo>
                  <a:pt x="342" y="1473"/>
                  <a:pt x="341" y="1480"/>
                  <a:pt x="337" y="1485"/>
                </a:cubicBezTo>
                <a:cubicBezTo>
                  <a:pt x="333" y="1498"/>
                  <a:pt x="325" y="1508"/>
                  <a:pt x="322" y="1522"/>
                </a:cubicBezTo>
                <a:cubicBezTo>
                  <a:pt x="321" y="1526"/>
                  <a:pt x="319" y="1527"/>
                  <a:pt x="322" y="1530"/>
                </a:cubicBezTo>
                <a:cubicBezTo>
                  <a:pt x="319" y="1531"/>
                  <a:pt x="317" y="1533"/>
                  <a:pt x="317" y="1537"/>
                </a:cubicBezTo>
                <a:cubicBezTo>
                  <a:pt x="313" y="1542"/>
                  <a:pt x="314" y="1551"/>
                  <a:pt x="309" y="1555"/>
                </a:cubicBezTo>
                <a:cubicBezTo>
                  <a:pt x="307" y="1561"/>
                  <a:pt x="308" y="1570"/>
                  <a:pt x="304" y="1575"/>
                </a:cubicBezTo>
                <a:cubicBezTo>
                  <a:pt x="303" y="1580"/>
                  <a:pt x="298" y="1594"/>
                  <a:pt x="304" y="1598"/>
                </a:cubicBezTo>
                <a:cubicBezTo>
                  <a:pt x="320" y="1574"/>
                  <a:pt x="321" y="1536"/>
                  <a:pt x="337" y="1512"/>
                </a:cubicBezTo>
                <a:cubicBezTo>
                  <a:pt x="341" y="1497"/>
                  <a:pt x="349" y="1486"/>
                  <a:pt x="354" y="1472"/>
                </a:cubicBezTo>
                <a:cubicBezTo>
                  <a:pt x="359" y="1472"/>
                  <a:pt x="356" y="1463"/>
                  <a:pt x="359" y="1462"/>
                </a:cubicBezTo>
                <a:cubicBezTo>
                  <a:pt x="361" y="1458"/>
                  <a:pt x="363" y="1456"/>
                  <a:pt x="365" y="1452"/>
                </a:cubicBezTo>
                <a:cubicBezTo>
                  <a:pt x="369" y="1446"/>
                  <a:pt x="371" y="1438"/>
                  <a:pt x="372" y="1429"/>
                </a:cubicBezTo>
                <a:cubicBezTo>
                  <a:pt x="377" y="1429"/>
                  <a:pt x="374" y="1421"/>
                  <a:pt x="380" y="1422"/>
                </a:cubicBezTo>
                <a:cubicBezTo>
                  <a:pt x="381" y="1417"/>
                  <a:pt x="381" y="1411"/>
                  <a:pt x="385" y="1409"/>
                </a:cubicBezTo>
                <a:cubicBezTo>
                  <a:pt x="388" y="1401"/>
                  <a:pt x="392" y="1393"/>
                  <a:pt x="395" y="1384"/>
                </a:cubicBezTo>
                <a:cubicBezTo>
                  <a:pt x="401" y="1379"/>
                  <a:pt x="404" y="1371"/>
                  <a:pt x="407" y="1364"/>
                </a:cubicBezTo>
                <a:cubicBezTo>
                  <a:pt x="411" y="1361"/>
                  <a:pt x="412" y="1357"/>
                  <a:pt x="415" y="1354"/>
                </a:cubicBezTo>
                <a:cubicBezTo>
                  <a:pt x="414" y="1350"/>
                  <a:pt x="423" y="1344"/>
                  <a:pt x="417" y="1344"/>
                </a:cubicBezTo>
                <a:cubicBezTo>
                  <a:pt x="414" y="1355"/>
                  <a:pt x="403" y="1358"/>
                  <a:pt x="402" y="1371"/>
                </a:cubicBezTo>
                <a:close/>
                <a:moveTo>
                  <a:pt x="483" y="1406"/>
                </a:moveTo>
                <a:cubicBezTo>
                  <a:pt x="475" y="1408"/>
                  <a:pt x="479" y="1423"/>
                  <a:pt x="470" y="1424"/>
                </a:cubicBezTo>
                <a:cubicBezTo>
                  <a:pt x="466" y="1429"/>
                  <a:pt x="467" y="1440"/>
                  <a:pt x="460" y="1442"/>
                </a:cubicBezTo>
                <a:cubicBezTo>
                  <a:pt x="460" y="1452"/>
                  <a:pt x="454" y="1456"/>
                  <a:pt x="450" y="1462"/>
                </a:cubicBezTo>
                <a:cubicBezTo>
                  <a:pt x="449" y="1483"/>
                  <a:pt x="435" y="1492"/>
                  <a:pt x="433" y="1512"/>
                </a:cubicBezTo>
                <a:cubicBezTo>
                  <a:pt x="425" y="1516"/>
                  <a:pt x="426" y="1527"/>
                  <a:pt x="422" y="1535"/>
                </a:cubicBezTo>
                <a:cubicBezTo>
                  <a:pt x="425" y="1543"/>
                  <a:pt x="419" y="1543"/>
                  <a:pt x="417" y="1547"/>
                </a:cubicBezTo>
                <a:cubicBezTo>
                  <a:pt x="425" y="1550"/>
                  <a:pt x="412" y="1551"/>
                  <a:pt x="415" y="1557"/>
                </a:cubicBezTo>
                <a:cubicBezTo>
                  <a:pt x="410" y="1558"/>
                  <a:pt x="413" y="1566"/>
                  <a:pt x="410" y="1568"/>
                </a:cubicBezTo>
                <a:cubicBezTo>
                  <a:pt x="412" y="1575"/>
                  <a:pt x="403" y="1572"/>
                  <a:pt x="405" y="1580"/>
                </a:cubicBezTo>
                <a:cubicBezTo>
                  <a:pt x="402" y="1583"/>
                  <a:pt x="402" y="1589"/>
                  <a:pt x="400" y="1593"/>
                </a:cubicBezTo>
                <a:cubicBezTo>
                  <a:pt x="398" y="1597"/>
                  <a:pt x="399" y="1603"/>
                  <a:pt x="395" y="1605"/>
                </a:cubicBezTo>
                <a:cubicBezTo>
                  <a:pt x="395" y="1616"/>
                  <a:pt x="389" y="1621"/>
                  <a:pt x="387" y="1630"/>
                </a:cubicBezTo>
                <a:cubicBezTo>
                  <a:pt x="386" y="1635"/>
                  <a:pt x="386" y="1641"/>
                  <a:pt x="382" y="1643"/>
                </a:cubicBezTo>
                <a:cubicBezTo>
                  <a:pt x="384" y="1648"/>
                  <a:pt x="375" y="1654"/>
                  <a:pt x="382" y="1656"/>
                </a:cubicBezTo>
                <a:cubicBezTo>
                  <a:pt x="386" y="1646"/>
                  <a:pt x="390" y="1637"/>
                  <a:pt x="395" y="1628"/>
                </a:cubicBezTo>
                <a:cubicBezTo>
                  <a:pt x="397" y="1623"/>
                  <a:pt x="401" y="1621"/>
                  <a:pt x="402" y="1615"/>
                </a:cubicBezTo>
                <a:cubicBezTo>
                  <a:pt x="402" y="1608"/>
                  <a:pt x="410" y="1608"/>
                  <a:pt x="407" y="1598"/>
                </a:cubicBezTo>
                <a:cubicBezTo>
                  <a:pt x="417" y="1594"/>
                  <a:pt x="412" y="1576"/>
                  <a:pt x="422" y="1573"/>
                </a:cubicBezTo>
                <a:cubicBezTo>
                  <a:pt x="425" y="1568"/>
                  <a:pt x="422" y="1559"/>
                  <a:pt x="430" y="1560"/>
                </a:cubicBezTo>
                <a:cubicBezTo>
                  <a:pt x="430" y="1552"/>
                  <a:pt x="430" y="1545"/>
                  <a:pt x="438" y="1545"/>
                </a:cubicBezTo>
                <a:cubicBezTo>
                  <a:pt x="436" y="1537"/>
                  <a:pt x="439" y="1533"/>
                  <a:pt x="440" y="1527"/>
                </a:cubicBezTo>
                <a:cubicBezTo>
                  <a:pt x="446" y="1526"/>
                  <a:pt x="443" y="1516"/>
                  <a:pt x="448" y="1515"/>
                </a:cubicBezTo>
                <a:cubicBezTo>
                  <a:pt x="450" y="1503"/>
                  <a:pt x="457" y="1495"/>
                  <a:pt x="460" y="1484"/>
                </a:cubicBezTo>
                <a:cubicBezTo>
                  <a:pt x="465" y="1483"/>
                  <a:pt x="462" y="1473"/>
                  <a:pt x="468" y="1472"/>
                </a:cubicBezTo>
                <a:cubicBezTo>
                  <a:pt x="469" y="1465"/>
                  <a:pt x="471" y="1460"/>
                  <a:pt x="475" y="1457"/>
                </a:cubicBezTo>
                <a:cubicBezTo>
                  <a:pt x="478" y="1446"/>
                  <a:pt x="485" y="1438"/>
                  <a:pt x="488" y="1427"/>
                </a:cubicBezTo>
                <a:cubicBezTo>
                  <a:pt x="492" y="1421"/>
                  <a:pt x="490" y="1410"/>
                  <a:pt x="493" y="1404"/>
                </a:cubicBezTo>
                <a:cubicBezTo>
                  <a:pt x="491" y="1399"/>
                  <a:pt x="496" y="1387"/>
                  <a:pt x="490" y="1386"/>
                </a:cubicBezTo>
                <a:cubicBezTo>
                  <a:pt x="490" y="1395"/>
                  <a:pt x="483" y="1398"/>
                  <a:pt x="483" y="1406"/>
                </a:cubicBezTo>
                <a:close/>
                <a:moveTo>
                  <a:pt x="415" y="1444"/>
                </a:moveTo>
                <a:cubicBezTo>
                  <a:pt x="417" y="1454"/>
                  <a:pt x="421" y="1430"/>
                  <a:pt x="417" y="1439"/>
                </a:cubicBezTo>
                <a:cubicBezTo>
                  <a:pt x="417" y="1441"/>
                  <a:pt x="414" y="1440"/>
                  <a:pt x="415" y="1444"/>
                </a:cubicBezTo>
                <a:close/>
                <a:moveTo>
                  <a:pt x="402" y="1477"/>
                </a:moveTo>
                <a:cubicBezTo>
                  <a:pt x="397" y="1479"/>
                  <a:pt x="396" y="1484"/>
                  <a:pt x="395" y="1490"/>
                </a:cubicBezTo>
                <a:cubicBezTo>
                  <a:pt x="400" y="1488"/>
                  <a:pt x="398" y="1478"/>
                  <a:pt x="405" y="1477"/>
                </a:cubicBezTo>
                <a:cubicBezTo>
                  <a:pt x="403" y="1470"/>
                  <a:pt x="408" y="1470"/>
                  <a:pt x="407" y="1464"/>
                </a:cubicBezTo>
                <a:cubicBezTo>
                  <a:pt x="409" y="1464"/>
                  <a:pt x="410" y="1462"/>
                  <a:pt x="410" y="1459"/>
                </a:cubicBezTo>
                <a:cubicBezTo>
                  <a:pt x="410" y="1456"/>
                  <a:pt x="413" y="1455"/>
                  <a:pt x="410" y="1454"/>
                </a:cubicBezTo>
                <a:cubicBezTo>
                  <a:pt x="407" y="1461"/>
                  <a:pt x="402" y="1467"/>
                  <a:pt x="402" y="1477"/>
                </a:cubicBezTo>
                <a:close/>
                <a:moveTo>
                  <a:pt x="470" y="1484"/>
                </a:moveTo>
                <a:cubicBezTo>
                  <a:pt x="470" y="1498"/>
                  <a:pt x="461" y="1502"/>
                  <a:pt x="460" y="1515"/>
                </a:cubicBezTo>
                <a:cubicBezTo>
                  <a:pt x="437" y="1576"/>
                  <a:pt x="431" y="1575"/>
                  <a:pt x="430" y="1580"/>
                </a:cubicBezTo>
                <a:cubicBezTo>
                  <a:pt x="411" y="1635"/>
                  <a:pt x="400" y="1637"/>
                  <a:pt x="397" y="1648"/>
                </a:cubicBezTo>
                <a:cubicBezTo>
                  <a:pt x="386" y="1684"/>
                  <a:pt x="383" y="1687"/>
                  <a:pt x="382" y="1693"/>
                </a:cubicBezTo>
                <a:cubicBezTo>
                  <a:pt x="371" y="1730"/>
                  <a:pt x="371" y="1738"/>
                  <a:pt x="367" y="1741"/>
                </a:cubicBezTo>
                <a:cubicBezTo>
                  <a:pt x="361" y="1788"/>
                  <a:pt x="357" y="1799"/>
                  <a:pt x="362" y="1799"/>
                </a:cubicBezTo>
                <a:cubicBezTo>
                  <a:pt x="379" y="1754"/>
                  <a:pt x="376" y="1747"/>
                  <a:pt x="380" y="1746"/>
                </a:cubicBezTo>
                <a:cubicBezTo>
                  <a:pt x="391" y="1697"/>
                  <a:pt x="403" y="1699"/>
                  <a:pt x="400" y="1688"/>
                </a:cubicBezTo>
                <a:cubicBezTo>
                  <a:pt x="430" y="1632"/>
                  <a:pt x="427" y="1621"/>
                  <a:pt x="433" y="1618"/>
                </a:cubicBezTo>
                <a:cubicBezTo>
                  <a:pt x="459" y="1557"/>
                  <a:pt x="462" y="1552"/>
                  <a:pt x="465" y="1547"/>
                </a:cubicBezTo>
                <a:cubicBezTo>
                  <a:pt x="482" y="1493"/>
                  <a:pt x="477" y="1484"/>
                  <a:pt x="483" y="1484"/>
                </a:cubicBezTo>
                <a:close/>
                <a:moveTo>
                  <a:pt x="166" y="1522"/>
                </a:moveTo>
                <a:cubicBezTo>
                  <a:pt x="169" y="1533"/>
                  <a:pt x="177" y="1538"/>
                  <a:pt x="181" y="1548"/>
                </a:cubicBezTo>
                <a:cubicBezTo>
                  <a:pt x="187" y="1555"/>
                  <a:pt x="191" y="1564"/>
                  <a:pt x="199" y="1570"/>
                </a:cubicBezTo>
                <a:cubicBezTo>
                  <a:pt x="197" y="1578"/>
                  <a:pt x="205" y="1577"/>
                  <a:pt x="206" y="1583"/>
                </a:cubicBezTo>
                <a:cubicBezTo>
                  <a:pt x="209" y="1583"/>
                  <a:pt x="208" y="1587"/>
                  <a:pt x="211" y="1588"/>
                </a:cubicBezTo>
                <a:cubicBezTo>
                  <a:pt x="210" y="1593"/>
                  <a:pt x="215" y="1593"/>
                  <a:pt x="216" y="1595"/>
                </a:cubicBezTo>
                <a:cubicBezTo>
                  <a:pt x="220" y="1604"/>
                  <a:pt x="227" y="1611"/>
                  <a:pt x="234" y="1618"/>
                </a:cubicBezTo>
                <a:cubicBezTo>
                  <a:pt x="240" y="1626"/>
                  <a:pt x="247" y="1633"/>
                  <a:pt x="254" y="1641"/>
                </a:cubicBezTo>
                <a:cubicBezTo>
                  <a:pt x="260" y="1648"/>
                  <a:pt x="265" y="1657"/>
                  <a:pt x="272" y="1663"/>
                </a:cubicBezTo>
                <a:cubicBezTo>
                  <a:pt x="275" y="1667"/>
                  <a:pt x="278" y="1670"/>
                  <a:pt x="282" y="1673"/>
                </a:cubicBezTo>
                <a:cubicBezTo>
                  <a:pt x="283" y="1680"/>
                  <a:pt x="288" y="1682"/>
                  <a:pt x="292" y="1686"/>
                </a:cubicBezTo>
                <a:cubicBezTo>
                  <a:pt x="293" y="1695"/>
                  <a:pt x="300" y="1698"/>
                  <a:pt x="302" y="1706"/>
                </a:cubicBezTo>
                <a:cubicBezTo>
                  <a:pt x="309" y="1709"/>
                  <a:pt x="309" y="1719"/>
                  <a:pt x="317" y="1721"/>
                </a:cubicBezTo>
                <a:cubicBezTo>
                  <a:pt x="317" y="1715"/>
                  <a:pt x="317" y="1709"/>
                  <a:pt x="314" y="1706"/>
                </a:cubicBezTo>
                <a:cubicBezTo>
                  <a:pt x="311" y="1705"/>
                  <a:pt x="313" y="1703"/>
                  <a:pt x="314" y="1701"/>
                </a:cubicBezTo>
                <a:cubicBezTo>
                  <a:pt x="311" y="1701"/>
                  <a:pt x="312" y="1697"/>
                  <a:pt x="312" y="1693"/>
                </a:cubicBezTo>
                <a:cubicBezTo>
                  <a:pt x="303" y="1693"/>
                  <a:pt x="307" y="1680"/>
                  <a:pt x="299" y="1678"/>
                </a:cubicBezTo>
                <a:cubicBezTo>
                  <a:pt x="302" y="1670"/>
                  <a:pt x="291" y="1676"/>
                  <a:pt x="294" y="1668"/>
                </a:cubicBezTo>
                <a:cubicBezTo>
                  <a:pt x="293" y="1665"/>
                  <a:pt x="290" y="1662"/>
                  <a:pt x="287" y="1661"/>
                </a:cubicBezTo>
                <a:cubicBezTo>
                  <a:pt x="281" y="1646"/>
                  <a:pt x="269" y="1638"/>
                  <a:pt x="264" y="1623"/>
                </a:cubicBezTo>
                <a:cubicBezTo>
                  <a:pt x="254" y="1618"/>
                  <a:pt x="249" y="1607"/>
                  <a:pt x="241" y="1600"/>
                </a:cubicBezTo>
                <a:cubicBezTo>
                  <a:pt x="239" y="1595"/>
                  <a:pt x="235" y="1592"/>
                  <a:pt x="231" y="1588"/>
                </a:cubicBezTo>
                <a:cubicBezTo>
                  <a:pt x="227" y="1584"/>
                  <a:pt x="225" y="1577"/>
                  <a:pt x="219" y="1575"/>
                </a:cubicBezTo>
                <a:cubicBezTo>
                  <a:pt x="215" y="1571"/>
                  <a:pt x="210" y="1568"/>
                  <a:pt x="209" y="1563"/>
                </a:cubicBezTo>
                <a:cubicBezTo>
                  <a:pt x="203" y="1560"/>
                  <a:pt x="199" y="1555"/>
                  <a:pt x="196" y="1550"/>
                </a:cubicBezTo>
                <a:cubicBezTo>
                  <a:pt x="188" y="1542"/>
                  <a:pt x="180" y="1534"/>
                  <a:pt x="171" y="1527"/>
                </a:cubicBezTo>
                <a:cubicBezTo>
                  <a:pt x="171" y="1518"/>
                  <a:pt x="164" y="1516"/>
                  <a:pt x="161" y="1510"/>
                </a:cubicBezTo>
                <a:cubicBezTo>
                  <a:pt x="160" y="1506"/>
                  <a:pt x="157" y="1506"/>
                  <a:pt x="156" y="1502"/>
                </a:cubicBezTo>
                <a:cubicBezTo>
                  <a:pt x="152" y="1504"/>
                  <a:pt x="150" y="1492"/>
                  <a:pt x="148" y="1500"/>
                </a:cubicBezTo>
                <a:cubicBezTo>
                  <a:pt x="157" y="1504"/>
                  <a:pt x="157" y="1518"/>
                  <a:pt x="166" y="1522"/>
                </a:cubicBezTo>
                <a:close/>
                <a:moveTo>
                  <a:pt x="465" y="1575"/>
                </a:moveTo>
                <a:cubicBezTo>
                  <a:pt x="457" y="1583"/>
                  <a:pt x="454" y="1598"/>
                  <a:pt x="448" y="1608"/>
                </a:cubicBezTo>
                <a:cubicBezTo>
                  <a:pt x="445" y="1613"/>
                  <a:pt x="444" y="1620"/>
                  <a:pt x="440" y="1625"/>
                </a:cubicBezTo>
                <a:cubicBezTo>
                  <a:pt x="437" y="1631"/>
                  <a:pt x="440" y="1642"/>
                  <a:pt x="433" y="1643"/>
                </a:cubicBezTo>
                <a:cubicBezTo>
                  <a:pt x="434" y="1653"/>
                  <a:pt x="426" y="1653"/>
                  <a:pt x="425" y="1661"/>
                </a:cubicBezTo>
                <a:cubicBezTo>
                  <a:pt x="424" y="1668"/>
                  <a:pt x="419" y="1671"/>
                  <a:pt x="418" y="1678"/>
                </a:cubicBezTo>
                <a:cubicBezTo>
                  <a:pt x="414" y="1683"/>
                  <a:pt x="413" y="1690"/>
                  <a:pt x="410" y="1696"/>
                </a:cubicBezTo>
                <a:cubicBezTo>
                  <a:pt x="405" y="1696"/>
                  <a:pt x="411" y="1700"/>
                  <a:pt x="407" y="1701"/>
                </a:cubicBezTo>
                <a:cubicBezTo>
                  <a:pt x="407" y="1704"/>
                  <a:pt x="404" y="1705"/>
                  <a:pt x="407" y="1708"/>
                </a:cubicBezTo>
                <a:cubicBezTo>
                  <a:pt x="401" y="1710"/>
                  <a:pt x="401" y="1719"/>
                  <a:pt x="397" y="1724"/>
                </a:cubicBezTo>
                <a:cubicBezTo>
                  <a:pt x="399" y="1734"/>
                  <a:pt x="389" y="1732"/>
                  <a:pt x="392" y="1744"/>
                </a:cubicBezTo>
                <a:cubicBezTo>
                  <a:pt x="390" y="1749"/>
                  <a:pt x="388" y="1756"/>
                  <a:pt x="385" y="1761"/>
                </a:cubicBezTo>
                <a:cubicBezTo>
                  <a:pt x="384" y="1766"/>
                  <a:pt x="376" y="1775"/>
                  <a:pt x="382" y="1779"/>
                </a:cubicBezTo>
                <a:cubicBezTo>
                  <a:pt x="389" y="1772"/>
                  <a:pt x="391" y="1760"/>
                  <a:pt x="395" y="1751"/>
                </a:cubicBezTo>
                <a:cubicBezTo>
                  <a:pt x="398" y="1741"/>
                  <a:pt x="404" y="1733"/>
                  <a:pt x="405" y="1721"/>
                </a:cubicBezTo>
                <a:cubicBezTo>
                  <a:pt x="421" y="1704"/>
                  <a:pt x="428" y="1679"/>
                  <a:pt x="443" y="1661"/>
                </a:cubicBezTo>
                <a:cubicBezTo>
                  <a:pt x="445" y="1648"/>
                  <a:pt x="451" y="1638"/>
                  <a:pt x="455" y="1628"/>
                </a:cubicBezTo>
                <a:cubicBezTo>
                  <a:pt x="459" y="1624"/>
                  <a:pt x="459" y="1616"/>
                  <a:pt x="463" y="1613"/>
                </a:cubicBezTo>
                <a:cubicBezTo>
                  <a:pt x="463" y="1609"/>
                  <a:pt x="464" y="1607"/>
                  <a:pt x="465" y="1605"/>
                </a:cubicBezTo>
                <a:cubicBezTo>
                  <a:pt x="469" y="1605"/>
                  <a:pt x="467" y="1598"/>
                  <a:pt x="470" y="1598"/>
                </a:cubicBezTo>
                <a:cubicBezTo>
                  <a:pt x="468" y="1588"/>
                  <a:pt x="478" y="1590"/>
                  <a:pt x="475" y="1580"/>
                </a:cubicBezTo>
                <a:cubicBezTo>
                  <a:pt x="476" y="1573"/>
                  <a:pt x="480" y="1570"/>
                  <a:pt x="480" y="1562"/>
                </a:cubicBezTo>
                <a:cubicBezTo>
                  <a:pt x="485" y="1559"/>
                  <a:pt x="482" y="1549"/>
                  <a:pt x="485" y="1545"/>
                </a:cubicBezTo>
                <a:cubicBezTo>
                  <a:pt x="489" y="1540"/>
                  <a:pt x="488" y="1530"/>
                  <a:pt x="490" y="1525"/>
                </a:cubicBezTo>
                <a:cubicBezTo>
                  <a:pt x="490" y="1522"/>
                  <a:pt x="490" y="1520"/>
                  <a:pt x="490" y="1517"/>
                </a:cubicBezTo>
                <a:cubicBezTo>
                  <a:pt x="490" y="1514"/>
                  <a:pt x="494" y="1513"/>
                  <a:pt x="490" y="1512"/>
                </a:cubicBezTo>
                <a:cubicBezTo>
                  <a:pt x="489" y="1508"/>
                  <a:pt x="493" y="1497"/>
                  <a:pt x="488" y="1497"/>
                </a:cubicBezTo>
                <a:cubicBezTo>
                  <a:pt x="484" y="1527"/>
                  <a:pt x="474" y="1550"/>
                  <a:pt x="465" y="1575"/>
                </a:cubicBezTo>
                <a:close/>
                <a:moveTo>
                  <a:pt x="337" y="1693"/>
                </a:moveTo>
                <a:cubicBezTo>
                  <a:pt x="336" y="1689"/>
                  <a:pt x="340" y="1688"/>
                  <a:pt x="340" y="1683"/>
                </a:cubicBezTo>
                <a:cubicBezTo>
                  <a:pt x="340" y="1680"/>
                  <a:pt x="339" y="1674"/>
                  <a:pt x="342" y="1673"/>
                </a:cubicBezTo>
                <a:cubicBezTo>
                  <a:pt x="337" y="1663"/>
                  <a:pt x="347" y="1649"/>
                  <a:pt x="347" y="1636"/>
                </a:cubicBezTo>
                <a:cubicBezTo>
                  <a:pt x="350" y="1635"/>
                  <a:pt x="350" y="1632"/>
                  <a:pt x="350" y="1628"/>
                </a:cubicBezTo>
                <a:cubicBezTo>
                  <a:pt x="350" y="1625"/>
                  <a:pt x="353" y="1623"/>
                  <a:pt x="352" y="1618"/>
                </a:cubicBezTo>
                <a:cubicBezTo>
                  <a:pt x="356" y="1613"/>
                  <a:pt x="354" y="1604"/>
                  <a:pt x="357" y="1598"/>
                </a:cubicBezTo>
                <a:cubicBezTo>
                  <a:pt x="359" y="1591"/>
                  <a:pt x="360" y="1584"/>
                  <a:pt x="365" y="1580"/>
                </a:cubicBezTo>
                <a:cubicBezTo>
                  <a:pt x="369" y="1576"/>
                  <a:pt x="366" y="1565"/>
                  <a:pt x="372" y="1563"/>
                </a:cubicBezTo>
                <a:cubicBezTo>
                  <a:pt x="372" y="1557"/>
                  <a:pt x="372" y="1552"/>
                  <a:pt x="372" y="1547"/>
                </a:cubicBezTo>
                <a:cubicBezTo>
                  <a:pt x="380" y="1547"/>
                  <a:pt x="370" y="1537"/>
                  <a:pt x="372" y="1547"/>
                </a:cubicBezTo>
                <a:cubicBezTo>
                  <a:pt x="368" y="1551"/>
                  <a:pt x="369" y="1560"/>
                  <a:pt x="365" y="1563"/>
                </a:cubicBezTo>
                <a:cubicBezTo>
                  <a:pt x="363" y="1568"/>
                  <a:pt x="362" y="1575"/>
                  <a:pt x="360" y="1580"/>
                </a:cubicBezTo>
                <a:cubicBezTo>
                  <a:pt x="356" y="1584"/>
                  <a:pt x="357" y="1593"/>
                  <a:pt x="352" y="1595"/>
                </a:cubicBezTo>
                <a:cubicBezTo>
                  <a:pt x="352" y="1604"/>
                  <a:pt x="349" y="1609"/>
                  <a:pt x="345" y="1613"/>
                </a:cubicBezTo>
                <a:cubicBezTo>
                  <a:pt x="342" y="1647"/>
                  <a:pt x="327" y="1669"/>
                  <a:pt x="330" y="1708"/>
                </a:cubicBezTo>
                <a:cubicBezTo>
                  <a:pt x="338" y="1709"/>
                  <a:pt x="334" y="1698"/>
                  <a:pt x="337" y="1693"/>
                </a:cubicBezTo>
                <a:close/>
                <a:moveTo>
                  <a:pt x="299" y="1623"/>
                </a:moveTo>
                <a:cubicBezTo>
                  <a:pt x="299" y="1618"/>
                  <a:pt x="306" y="1608"/>
                  <a:pt x="299" y="1605"/>
                </a:cubicBezTo>
                <a:cubicBezTo>
                  <a:pt x="299" y="1610"/>
                  <a:pt x="292" y="1620"/>
                  <a:pt x="299" y="1623"/>
                </a:cubicBezTo>
                <a:close/>
                <a:moveTo>
                  <a:pt x="372" y="1678"/>
                </a:moveTo>
                <a:cubicBezTo>
                  <a:pt x="367" y="1681"/>
                  <a:pt x="371" y="1692"/>
                  <a:pt x="365" y="1693"/>
                </a:cubicBezTo>
                <a:cubicBezTo>
                  <a:pt x="366" y="1702"/>
                  <a:pt x="363" y="1705"/>
                  <a:pt x="362" y="1711"/>
                </a:cubicBezTo>
                <a:cubicBezTo>
                  <a:pt x="363" y="1715"/>
                  <a:pt x="355" y="1724"/>
                  <a:pt x="362" y="1726"/>
                </a:cubicBezTo>
                <a:cubicBezTo>
                  <a:pt x="367" y="1717"/>
                  <a:pt x="364" y="1701"/>
                  <a:pt x="372" y="1696"/>
                </a:cubicBezTo>
                <a:cubicBezTo>
                  <a:pt x="370" y="1686"/>
                  <a:pt x="375" y="1684"/>
                  <a:pt x="375" y="1676"/>
                </a:cubicBezTo>
                <a:cubicBezTo>
                  <a:pt x="375" y="1672"/>
                  <a:pt x="386" y="1660"/>
                  <a:pt x="375" y="1661"/>
                </a:cubicBezTo>
                <a:cubicBezTo>
                  <a:pt x="376" y="1669"/>
                  <a:pt x="370" y="1670"/>
                  <a:pt x="372" y="1678"/>
                </a:cubicBezTo>
                <a:close/>
                <a:moveTo>
                  <a:pt x="352" y="1776"/>
                </a:moveTo>
                <a:cubicBezTo>
                  <a:pt x="352" y="1773"/>
                  <a:pt x="352" y="1770"/>
                  <a:pt x="352" y="1766"/>
                </a:cubicBezTo>
                <a:cubicBezTo>
                  <a:pt x="350" y="1766"/>
                  <a:pt x="347" y="1766"/>
                  <a:pt x="345" y="1766"/>
                </a:cubicBezTo>
                <a:cubicBezTo>
                  <a:pt x="346" y="1771"/>
                  <a:pt x="346" y="1777"/>
                  <a:pt x="352" y="1776"/>
                </a:cubicBezTo>
                <a:close/>
                <a:moveTo>
                  <a:pt x="375" y="1804"/>
                </a:moveTo>
                <a:cubicBezTo>
                  <a:pt x="376" y="1799"/>
                  <a:pt x="383" y="1788"/>
                  <a:pt x="377" y="1784"/>
                </a:cubicBezTo>
                <a:cubicBezTo>
                  <a:pt x="378" y="1791"/>
                  <a:pt x="368" y="1799"/>
                  <a:pt x="375" y="1804"/>
                </a:cubicBezTo>
                <a:close/>
              </a:path>
            </a:pathLst>
          </a:custGeom>
          <a:solidFill>
            <a:srgbClr val="FEFCF7">
              <a:alpha val="65000"/>
            </a:srgbClr>
          </a:solidFill>
          <a:ln>
            <a:noFill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3425D87-5A37-4324-87B2-0C408B11A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2173" y="0"/>
            <a:ext cx="8699826" cy="6858000"/>
          </a:xfrm>
          <a:custGeom>
            <a:avLst/>
            <a:gdLst>
              <a:gd name="connsiteX0" fmla="*/ 248553 w 8699826"/>
              <a:gd name="connsiteY0" fmla="*/ 0 h 6858000"/>
              <a:gd name="connsiteX1" fmla="*/ 6206997 w 8699826"/>
              <a:gd name="connsiteY1" fmla="*/ 0 h 6858000"/>
              <a:gd name="connsiteX2" fmla="*/ 8699826 w 8699826"/>
              <a:gd name="connsiteY2" fmla="*/ 0 h 6858000"/>
              <a:gd name="connsiteX3" fmla="*/ 8699826 w 8699826"/>
              <a:gd name="connsiteY3" fmla="*/ 6858000 h 6858000"/>
              <a:gd name="connsiteX4" fmla="*/ 6206997 w 8699826"/>
              <a:gd name="connsiteY4" fmla="*/ 6858000 h 6858000"/>
              <a:gd name="connsiteX5" fmla="*/ 248553 w 8699826"/>
              <a:gd name="connsiteY5" fmla="*/ 6858000 h 6858000"/>
              <a:gd name="connsiteX6" fmla="*/ 248553 w 8699826"/>
              <a:gd name="connsiteY6" fmla="*/ 6826433 h 6858000"/>
              <a:gd name="connsiteX7" fmla="*/ 247260 w 8699826"/>
              <a:gd name="connsiteY7" fmla="*/ 6817540 h 6858000"/>
              <a:gd name="connsiteX8" fmla="*/ 229946 w 8699826"/>
              <a:gd name="connsiteY8" fmla="*/ 6698896 h 6858000"/>
              <a:gd name="connsiteX9" fmla="*/ 217844 w 8699826"/>
              <a:gd name="connsiteY9" fmla="*/ 6612485 h 6858000"/>
              <a:gd name="connsiteX10" fmla="*/ 205069 w 8699826"/>
              <a:gd name="connsiteY10" fmla="*/ 6509615 h 6858000"/>
              <a:gd name="connsiteX11" fmla="*/ 189773 w 8699826"/>
              <a:gd name="connsiteY11" fmla="*/ 6387543 h 6858000"/>
              <a:gd name="connsiteX12" fmla="*/ 173636 w 8699826"/>
              <a:gd name="connsiteY12" fmla="*/ 6252440 h 6858000"/>
              <a:gd name="connsiteX13" fmla="*/ 156659 w 8699826"/>
              <a:gd name="connsiteY13" fmla="*/ 6100193 h 6858000"/>
              <a:gd name="connsiteX14" fmla="*/ 138674 w 8699826"/>
              <a:gd name="connsiteY14" fmla="*/ 5934229 h 6858000"/>
              <a:gd name="connsiteX15" fmla="*/ 120688 w 8699826"/>
              <a:gd name="connsiteY15" fmla="*/ 5753864 h 6858000"/>
              <a:gd name="connsiteX16" fmla="*/ 102367 w 8699826"/>
              <a:gd name="connsiteY16" fmla="*/ 5561840 h 6858000"/>
              <a:gd name="connsiteX17" fmla="*/ 85390 w 8699826"/>
              <a:gd name="connsiteY17" fmla="*/ 5354728 h 6858000"/>
              <a:gd name="connsiteX18" fmla="*/ 69085 w 8699826"/>
              <a:gd name="connsiteY18" fmla="*/ 5138015 h 6858000"/>
              <a:gd name="connsiteX19" fmla="*/ 54293 w 8699826"/>
              <a:gd name="connsiteY19" fmla="*/ 4908958 h 6858000"/>
              <a:gd name="connsiteX20" fmla="*/ 40174 w 8699826"/>
              <a:gd name="connsiteY20" fmla="*/ 4670300 h 6858000"/>
              <a:gd name="connsiteX21" fmla="*/ 26894 w 8699826"/>
              <a:gd name="connsiteY21" fmla="*/ 4421354 h 6858000"/>
              <a:gd name="connsiteX22" fmla="*/ 22188 w 8699826"/>
              <a:gd name="connsiteY22" fmla="*/ 4293795 h 6858000"/>
              <a:gd name="connsiteX23" fmla="*/ 16977 w 8699826"/>
              <a:gd name="connsiteY23" fmla="*/ 4163494 h 6858000"/>
              <a:gd name="connsiteX24" fmla="*/ 12103 w 8699826"/>
              <a:gd name="connsiteY24" fmla="*/ 4031135 h 6858000"/>
              <a:gd name="connsiteX25" fmla="*/ 8909 w 8699826"/>
              <a:gd name="connsiteY25" fmla="*/ 3898089 h 6858000"/>
              <a:gd name="connsiteX26" fmla="*/ 6051 w 8699826"/>
              <a:gd name="connsiteY26" fmla="*/ 3762301 h 6858000"/>
              <a:gd name="connsiteX27" fmla="*/ 3026 w 8699826"/>
              <a:gd name="connsiteY27" fmla="*/ 3625141 h 6858000"/>
              <a:gd name="connsiteX28" fmla="*/ 1009 w 8699826"/>
              <a:gd name="connsiteY28" fmla="*/ 3485238 h 6858000"/>
              <a:gd name="connsiteX29" fmla="*/ 1009 w 8699826"/>
              <a:gd name="connsiteY29" fmla="*/ 3343963 h 6858000"/>
              <a:gd name="connsiteX30" fmla="*/ 0 w 8699826"/>
              <a:gd name="connsiteY30" fmla="*/ 3201317 h 6858000"/>
              <a:gd name="connsiteX31" fmla="*/ 1009 w 8699826"/>
              <a:gd name="connsiteY31" fmla="*/ 3057299 h 6858000"/>
              <a:gd name="connsiteX32" fmla="*/ 3026 w 8699826"/>
              <a:gd name="connsiteY32" fmla="*/ 2911223 h 6858000"/>
              <a:gd name="connsiteX33" fmla="*/ 4875 w 8699826"/>
              <a:gd name="connsiteY33" fmla="*/ 2765148 h 6858000"/>
              <a:gd name="connsiteX34" fmla="*/ 8909 w 8699826"/>
              <a:gd name="connsiteY34" fmla="*/ 2617015 h 6858000"/>
              <a:gd name="connsiteX35" fmla="*/ 13111 w 8699826"/>
              <a:gd name="connsiteY35" fmla="*/ 2467511 h 6858000"/>
              <a:gd name="connsiteX36" fmla="*/ 17986 w 8699826"/>
              <a:gd name="connsiteY36" fmla="*/ 2318006 h 6858000"/>
              <a:gd name="connsiteX37" fmla="*/ 24877 w 8699826"/>
              <a:gd name="connsiteY37" fmla="*/ 2167130 h 6858000"/>
              <a:gd name="connsiteX38" fmla="*/ 33114 w 8699826"/>
              <a:gd name="connsiteY38" fmla="*/ 2014883 h 6858000"/>
              <a:gd name="connsiteX39" fmla="*/ 41014 w 8699826"/>
              <a:gd name="connsiteY39" fmla="*/ 1861949 h 6858000"/>
              <a:gd name="connsiteX40" fmla="*/ 51099 w 8699826"/>
              <a:gd name="connsiteY40" fmla="*/ 1709016 h 6858000"/>
              <a:gd name="connsiteX41" fmla="*/ 63202 w 8699826"/>
              <a:gd name="connsiteY41" fmla="*/ 1554025 h 6858000"/>
              <a:gd name="connsiteX42" fmla="*/ 75304 w 8699826"/>
              <a:gd name="connsiteY42" fmla="*/ 1401092 h 6858000"/>
              <a:gd name="connsiteX43" fmla="*/ 89256 w 8699826"/>
              <a:gd name="connsiteY43" fmla="*/ 1245415 h 6858000"/>
              <a:gd name="connsiteX44" fmla="*/ 104552 w 8699826"/>
              <a:gd name="connsiteY44" fmla="*/ 1089053 h 6858000"/>
              <a:gd name="connsiteX45" fmla="*/ 120688 w 8699826"/>
              <a:gd name="connsiteY45" fmla="*/ 934748 h 6858000"/>
              <a:gd name="connsiteX46" fmla="*/ 139514 w 8699826"/>
              <a:gd name="connsiteY46" fmla="*/ 778385 h 6858000"/>
              <a:gd name="connsiteX47" fmla="*/ 159685 w 8699826"/>
              <a:gd name="connsiteY47" fmla="*/ 622709 h 6858000"/>
              <a:gd name="connsiteX48" fmla="*/ 179688 w 8699826"/>
              <a:gd name="connsiteY48" fmla="*/ 466346 h 6858000"/>
              <a:gd name="connsiteX49" fmla="*/ 203052 w 8699826"/>
              <a:gd name="connsiteY49" fmla="*/ 310670 h 6858000"/>
              <a:gd name="connsiteX50" fmla="*/ 226921 w 8699826"/>
              <a:gd name="connsiteY50" fmla="*/ 155679 h 6858000"/>
              <a:gd name="connsiteX51" fmla="*/ 248553 w 8699826"/>
              <a:gd name="connsiteY51" fmla="*/ 212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699826" h="6858000">
                <a:moveTo>
                  <a:pt x="248553" y="0"/>
                </a:moveTo>
                <a:lnTo>
                  <a:pt x="6206997" y="0"/>
                </a:lnTo>
                <a:lnTo>
                  <a:pt x="8699826" y="0"/>
                </a:lnTo>
                <a:lnTo>
                  <a:pt x="8699826" y="6858000"/>
                </a:lnTo>
                <a:lnTo>
                  <a:pt x="6206997" y="6858000"/>
                </a:lnTo>
                <a:lnTo>
                  <a:pt x="248553" y="6858000"/>
                </a:lnTo>
                <a:lnTo>
                  <a:pt x="248553" y="6826433"/>
                </a:lnTo>
                <a:lnTo>
                  <a:pt x="247260" y="6817540"/>
                </a:lnTo>
                <a:lnTo>
                  <a:pt x="229946" y="6698896"/>
                </a:lnTo>
                <a:lnTo>
                  <a:pt x="217844" y="6612485"/>
                </a:lnTo>
                <a:lnTo>
                  <a:pt x="205069" y="6509615"/>
                </a:lnTo>
                <a:lnTo>
                  <a:pt x="189773" y="6387543"/>
                </a:lnTo>
                <a:lnTo>
                  <a:pt x="173636" y="6252440"/>
                </a:lnTo>
                <a:lnTo>
                  <a:pt x="156659" y="6100193"/>
                </a:lnTo>
                <a:lnTo>
                  <a:pt x="138674" y="5934229"/>
                </a:lnTo>
                <a:lnTo>
                  <a:pt x="120688" y="5753864"/>
                </a:lnTo>
                <a:lnTo>
                  <a:pt x="102367" y="5561840"/>
                </a:lnTo>
                <a:lnTo>
                  <a:pt x="85390" y="5354728"/>
                </a:lnTo>
                <a:lnTo>
                  <a:pt x="69085" y="5138015"/>
                </a:lnTo>
                <a:lnTo>
                  <a:pt x="54293" y="4908958"/>
                </a:lnTo>
                <a:lnTo>
                  <a:pt x="40174" y="4670300"/>
                </a:lnTo>
                <a:lnTo>
                  <a:pt x="26894" y="4421354"/>
                </a:lnTo>
                <a:lnTo>
                  <a:pt x="22188" y="4293795"/>
                </a:lnTo>
                <a:lnTo>
                  <a:pt x="16977" y="4163494"/>
                </a:lnTo>
                <a:lnTo>
                  <a:pt x="12103" y="4031135"/>
                </a:lnTo>
                <a:lnTo>
                  <a:pt x="8909" y="3898089"/>
                </a:lnTo>
                <a:lnTo>
                  <a:pt x="6051" y="3762301"/>
                </a:lnTo>
                <a:lnTo>
                  <a:pt x="3026" y="3625141"/>
                </a:lnTo>
                <a:lnTo>
                  <a:pt x="1009" y="3485238"/>
                </a:lnTo>
                <a:lnTo>
                  <a:pt x="1009" y="3343963"/>
                </a:lnTo>
                <a:lnTo>
                  <a:pt x="0" y="3201317"/>
                </a:lnTo>
                <a:lnTo>
                  <a:pt x="1009" y="3057299"/>
                </a:lnTo>
                <a:lnTo>
                  <a:pt x="3026" y="2911223"/>
                </a:lnTo>
                <a:lnTo>
                  <a:pt x="4875" y="2765148"/>
                </a:lnTo>
                <a:lnTo>
                  <a:pt x="8909" y="2617015"/>
                </a:lnTo>
                <a:lnTo>
                  <a:pt x="13111" y="2467511"/>
                </a:lnTo>
                <a:lnTo>
                  <a:pt x="17986" y="2318006"/>
                </a:lnTo>
                <a:lnTo>
                  <a:pt x="24877" y="2167130"/>
                </a:lnTo>
                <a:lnTo>
                  <a:pt x="33114" y="2014883"/>
                </a:lnTo>
                <a:lnTo>
                  <a:pt x="41014" y="1861949"/>
                </a:lnTo>
                <a:lnTo>
                  <a:pt x="51099" y="1709016"/>
                </a:lnTo>
                <a:lnTo>
                  <a:pt x="63202" y="1554025"/>
                </a:lnTo>
                <a:lnTo>
                  <a:pt x="75304" y="1401092"/>
                </a:lnTo>
                <a:lnTo>
                  <a:pt x="89256" y="1245415"/>
                </a:lnTo>
                <a:lnTo>
                  <a:pt x="104552" y="1089053"/>
                </a:lnTo>
                <a:lnTo>
                  <a:pt x="120688" y="934748"/>
                </a:lnTo>
                <a:lnTo>
                  <a:pt x="139514" y="778385"/>
                </a:lnTo>
                <a:lnTo>
                  <a:pt x="159685" y="622709"/>
                </a:lnTo>
                <a:lnTo>
                  <a:pt x="179688" y="466346"/>
                </a:lnTo>
                <a:lnTo>
                  <a:pt x="203052" y="310670"/>
                </a:lnTo>
                <a:lnTo>
                  <a:pt x="226921" y="155679"/>
                </a:lnTo>
                <a:lnTo>
                  <a:pt x="248553" y="2121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018D3-A8E1-46A1-A708-01E100B3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9577" y="603380"/>
            <a:ext cx="6782338" cy="131250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Cross – Validation Plots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85A755-0CAB-454D-A480-9DA14C309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94935" y="2"/>
            <a:ext cx="968535" cy="6858001"/>
          </a:xfrm>
          <a:custGeom>
            <a:avLst/>
            <a:gdLst>
              <a:gd name="connsiteX0" fmla="*/ 968535 w 968535"/>
              <a:gd name="connsiteY0" fmla="*/ 6858000 h 6858001"/>
              <a:gd name="connsiteX1" fmla="*/ 905354 w 968535"/>
              <a:gd name="connsiteY1" fmla="*/ 6858000 h 6858001"/>
              <a:gd name="connsiteX2" fmla="*/ 905354 w 968535"/>
              <a:gd name="connsiteY2" fmla="*/ 6858001 h 6858001"/>
              <a:gd name="connsiteX3" fmla="*/ 968535 w 968535"/>
              <a:gd name="connsiteY3" fmla="*/ 6858001 h 6858001"/>
              <a:gd name="connsiteX4" fmla="*/ 64358 w 968535"/>
              <a:gd name="connsiteY4" fmla="*/ 0 h 6858001"/>
              <a:gd name="connsiteX5" fmla="*/ 1177 w 968535"/>
              <a:gd name="connsiteY5" fmla="*/ 0 h 6858001"/>
              <a:gd name="connsiteX6" fmla="*/ 26222 w 968535"/>
              <a:gd name="connsiteY6" fmla="*/ 155677 h 6858001"/>
              <a:gd name="connsiteX7" fmla="*/ 50091 w 968535"/>
              <a:gd name="connsiteY7" fmla="*/ 310668 h 6858001"/>
              <a:gd name="connsiteX8" fmla="*/ 73455 w 968535"/>
              <a:gd name="connsiteY8" fmla="*/ 466344 h 6858001"/>
              <a:gd name="connsiteX9" fmla="*/ 93458 w 968535"/>
              <a:gd name="connsiteY9" fmla="*/ 622707 h 6858001"/>
              <a:gd name="connsiteX10" fmla="*/ 113629 w 968535"/>
              <a:gd name="connsiteY10" fmla="*/ 778383 h 6858001"/>
              <a:gd name="connsiteX11" fmla="*/ 132455 w 968535"/>
              <a:gd name="connsiteY11" fmla="*/ 934746 h 6858001"/>
              <a:gd name="connsiteX12" fmla="*/ 148591 w 968535"/>
              <a:gd name="connsiteY12" fmla="*/ 1089051 h 6858001"/>
              <a:gd name="connsiteX13" fmla="*/ 163887 w 968535"/>
              <a:gd name="connsiteY13" fmla="*/ 1245413 h 6858001"/>
              <a:gd name="connsiteX14" fmla="*/ 177839 w 968535"/>
              <a:gd name="connsiteY14" fmla="*/ 1401090 h 6858001"/>
              <a:gd name="connsiteX15" fmla="*/ 189941 w 968535"/>
              <a:gd name="connsiteY15" fmla="*/ 1554023 h 6858001"/>
              <a:gd name="connsiteX16" fmla="*/ 202044 w 968535"/>
              <a:gd name="connsiteY16" fmla="*/ 1709014 h 6858001"/>
              <a:gd name="connsiteX17" fmla="*/ 212129 w 968535"/>
              <a:gd name="connsiteY17" fmla="*/ 1861947 h 6858001"/>
              <a:gd name="connsiteX18" fmla="*/ 220029 w 968535"/>
              <a:gd name="connsiteY18" fmla="*/ 2014881 h 6858001"/>
              <a:gd name="connsiteX19" fmla="*/ 228266 w 968535"/>
              <a:gd name="connsiteY19" fmla="*/ 2167128 h 6858001"/>
              <a:gd name="connsiteX20" fmla="*/ 235157 w 968535"/>
              <a:gd name="connsiteY20" fmla="*/ 2318004 h 6858001"/>
              <a:gd name="connsiteX21" fmla="*/ 240032 w 968535"/>
              <a:gd name="connsiteY21" fmla="*/ 2467509 h 6858001"/>
              <a:gd name="connsiteX22" fmla="*/ 244234 w 968535"/>
              <a:gd name="connsiteY22" fmla="*/ 2617013 h 6858001"/>
              <a:gd name="connsiteX23" fmla="*/ 248268 w 968535"/>
              <a:gd name="connsiteY23" fmla="*/ 2765146 h 6858001"/>
              <a:gd name="connsiteX24" fmla="*/ 250117 w 968535"/>
              <a:gd name="connsiteY24" fmla="*/ 2911221 h 6858001"/>
              <a:gd name="connsiteX25" fmla="*/ 252134 w 968535"/>
              <a:gd name="connsiteY25" fmla="*/ 3057297 h 6858001"/>
              <a:gd name="connsiteX26" fmla="*/ 253143 w 968535"/>
              <a:gd name="connsiteY26" fmla="*/ 3201315 h 6858001"/>
              <a:gd name="connsiteX27" fmla="*/ 252134 w 968535"/>
              <a:gd name="connsiteY27" fmla="*/ 3343961 h 6858001"/>
              <a:gd name="connsiteX28" fmla="*/ 252134 w 968535"/>
              <a:gd name="connsiteY28" fmla="*/ 3485236 h 6858001"/>
              <a:gd name="connsiteX29" fmla="*/ 250117 w 968535"/>
              <a:gd name="connsiteY29" fmla="*/ 3625139 h 6858001"/>
              <a:gd name="connsiteX30" fmla="*/ 247092 w 968535"/>
              <a:gd name="connsiteY30" fmla="*/ 3762299 h 6858001"/>
              <a:gd name="connsiteX31" fmla="*/ 244234 w 968535"/>
              <a:gd name="connsiteY31" fmla="*/ 3898087 h 6858001"/>
              <a:gd name="connsiteX32" fmla="*/ 241040 w 968535"/>
              <a:gd name="connsiteY32" fmla="*/ 4031133 h 6858001"/>
              <a:gd name="connsiteX33" fmla="*/ 236166 w 968535"/>
              <a:gd name="connsiteY33" fmla="*/ 4163492 h 6858001"/>
              <a:gd name="connsiteX34" fmla="*/ 230955 w 968535"/>
              <a:gd name="connsiteY34" fmla="*/ 4293793 h 6858001"/>
              <a:gd name="connsiteX35" fmla="*/ 226249 w 968535"/>
              <a:gd name="connsiteY35" fmla="*/ 4421352 h 6858001"/>
              <a:gd name="connsiteX36" fmla="*/ 212969 w 968535"/>
              <a:gd name="connsiteY36" fmla="*/ 4670298 h 6858001"/>
              <a:gd name="connsiteX37" fmla="*/ 198850 w 968535"/>
              <a:gd name="connsiteY37" fmla="*/ 4908956 h 6858001"/>
              <a:gd name="connsiteX38" fmla="*/ 184058 w 968535"/>
              <a:gd name="connsiteY38" fmla="*/ 5138013 h 6858001"/>
              <a:gd name="connsiteX39" fmla="*/ 167753 w 968535"/>
              <a:gd name="connsiteY39" fmla="*/ 5354726 h 6858001"/>
              <a:gd name="connsiteX40" fmla="*/ 150776 w 968535"/>
              <a:gd name="connsiteY40" fmla="*/ 5561838 h 6858001"/>
              <a:gd name="connsiteX41" fmla="*/ 132455 w 968535"/>
              <a:gd name="connsiteY41" fmla="*/ 5753862 h 6858001"/>
              <a:gd name="connsiteX42" fmla="*/ 114469 w 968535"/>
              <a:gd name="connsiteY42" fmla="*/ 5934227 h 6858001"/>
              <a:gd name="connsiteX43" fmla="*/ 96484 w 968535"/>
              <a:gd name="connsiteY43" fmla="*/ 6100191 h 6858001"/>
              <a:gd name="connsiteX44" fmla="*/ 79507 w 968535"/>
              <a:gd name="connsiteY44" fmla="*/ 6252438 h 6858001"/>
              <a:gd name="connsiteX45" fmla="*/ 63370 w 968535"/>
              <a:gd name="connsiteY45" fmla="*/ 6387541 h 6858001"/>
              <a:gd name="connsiteX46" fmla="*/ 48074 w 968535"/>
              <a:gd name="connsiteY46" fmla="*/ 6509613 h 6858001"/>
              <a:gd name="connsiteX47" fmla="*/ 35299 w 968535"/>
              <a:gd name="connsiteY47" fmla="*/ 6612483 h 6858001"/>
              <a:gd name="connsiteX48" fmla="*/ 23197 w 968535"/>
              <a:gd name="connsiteY48" fmla="*/ 6698894 h 6858001"/>
              <a:gd name="connsiteX49" fmla="*/ 5883 w 968535"/>
              <a:gd name="connsiteY49" fmla="*/ 6817538 h 6858001"/>
              <a:gd name="connsiteX50" fmla="*/ 0 w 968535"/>
              <a:gd name="connsiteY50" fmla="*/ 6858000 h 6858001"/>
              <a:gd name="connsiteX51" fmla="*/ 63181 w 968535"/>
              <a:gd name="connsiteY51" fmla="*/ 6858000 h 6858001"/>
              <a:gd name="connsiteX52" fmla="*/ 69064 w 968535"/>
              <a:gd name="connsiteY52" fmla="*/ 6817538 h 6858001"/>
              <a:gd name="connsiteX53" fmla="*/ 86378 w 968535"/>
              <a:gd name="connsiteY53" fmla="*/ 6698894 h 6858001"/>
              <a:gd name="connsiteX54" fmla="*/ 98480 w 968535"/>
              <a:gd name="connsiteY54" fmla="*/ 6612483 h 6858001"/>
              <a:gd name="connsiteX55" fmla="*/ 111255 w 968535"/>
              <a:gd name="connsiteY55" fmla="*/ 6509613 h 6858001"/>
              <a:gd name="connsiteX56" fmla="*/ 126551 w 968535"/>
              <a:gd name="connsiteY56" fmla="*/ 6387541 h 6858001"/>
              <a:gd name="connsiteX57" fmla="*/ 142688 w 968535"/>
              <a:gd name="connsiteY57" fmla="*/ 6252438 h 6858001"/>
              <a:gd name="connsiteX58" fmla="*/ 159665 w 968535"/>
              <a:gd name="connsiteY58" fmla="*/ 6100191 h 6858001"/>
              <a:gd name="connsiteX59" fmla="*/ 177650 w 968535"/>
              <a:gd name="connsiteY59" fmla="*/ 5934227 h 6858001"/>
              <a:gd name="connsiteX60" fmla="*/ 195636 w 968535"/>
              <a:gd name="connsiteY60" fmla="*/ 5753862 h 6858001"/>
              <a:gd name="connsiteX61" fmla="*/ 213957 w 968535"/>
              <a:gd name="connsiteY61" fmla="*/ 5561838 h 6858001"/>
              <a:gd name="connsiteX62" fmla="*/ 230934 w 968535"/>
              <a:gd name="connsiteY62" fmla="*/ 5354726 h 6858001"/>
              <a:gd name="connsiteX63" fmla="*/ 247239 w 968535"/>
              <a:gd name="connsiteY63" fmla="*/ 5138013 h 6858001"/>
              <a:gd name="connsiteX64" fmla="*/ 262031 w 968535"/>
              <a:gd name="connsiteY64" fmla="*/ 4908956 h 6858001"/>
              <a:gd name="connsiteX65" fmla="*/ 276150 w 968535"/>
              <a:gd name="connsiteY65" fmla="*/ 4670298 h 6858001"/>
              <a:gd name="connsiteX66" fmla="*/ 289430 w 968535"/>
              <a:gd name="connsiteY66" fmla="*/ 4421352 h 6858001"/>
              <a:gd name="connsiteX67" fmla="*/ 294136 w 968535"/>
              <a:gd name="connsiteY67" fmla="*/ 4293793 h 6858001"/>
              <a:gd name="connsiteX68" fmla="*/ 299347 w 968535"/>
              <a:gd name="connsiteY68" fmla="*/ 4163492 h 6858001"/>
              <a:gd name="connsiteX69" fmla="*/ 304221 w 968535"/>
              <a:gd name="connsiteY69" fmla="*/ 4031133 h 6858001"/>
              <a:gd name="connsiteX70" fmla="*/ 307415 w 968535"/>
              <a:gd name="connsiteY70" fmla="*/ 3898087 h 6858001"/>
              <a:gd name="connsiteX71" fmla="*/ 310273 w 968535"/>
              <a:gd name="connsiteY71" fmla="*/ 3762299 h 6858001"/>
              <a:gd name="connsiteX72" fmla="*/ 313298 w 968535"/>
              <a:gd name="connsiteY72" fmla="*/ 3625139 h 6858001"/>
              <a:gd name="connsiteX73" fmla="*/ 315315 w 968535"/>
              <a:gd name="connsiteY73" fmla="*/ 3485236 h 6858001"/>
              <a:gd name="connsiteX74" fmla="*/ 315315 w 968535"/>
              <a:gd name="connsiteY74" fmla="*/ 3343961 h 6858001"/>
              <a:gd name="connsiteX75" fmla="*/ 316324 w 968535"/>
              <a:gd name="connsiteY75" fmla="*/ 3201315 h 6858001"/>
              <a:gd name="connsiteX76" fmla="*/ 315315 w 968535"/>
              <a:gd name="connsiteY76" fmla="*/ 3057297 h 6858001"/>
              <a:gd name="connsiteX77" fmla="*/ 313298 w 968535"/>
              <a:gd name="connsiteY77" fmla="*/ 2911221 h 6858001"/>
              <a:gd name="connsiteX78" fmla="*/ 311449 w 968535"/>
              <a:gd name="connsiteY78" fmla="*/ 2765146 h 6858001"/>
              <a:gd name="connsiteX79" fmla="*/ 307415 w 968535"/>
              <a:gd name="connsiteY79" fmla="*/ 2617013 h 6858001"/>
              <a:gd name="connsiteX80" fmla="*/ 303213 w 968535"/>
              <a:gd name="connsiteY80" fmla="*/ 2467509 h 6858001"/>
              <a:gd name="connsiteX81" fmla="*/ 298338 w 968535"/>
              <a:gd name="connsiteY81" fmla="*/ 2318004 h 6858001"/>
              <a:gd name="connsiteX82" fmla="*/ 291447 w 968535"/>
              <a:gd name="connsiteY82" fmla="*/ 2167128 h 6858001"/>
              <a:gd name="connsiteX83" fmla="*/ 283210 w 968535"/>
              <a:gd name="connsiteY83" fmla="*/ 2014881 h 6858001"/>
              <a:gd name="connsiteX84" fmla="*/ 275310 w 968535"/>
              <a:gd name="connsiteY84" fmla="*/ 1861947 h 6858001"/>
              <a:gd name="connsiteX85" fmla="*/ 265225 w 968535"/>
              <a:gd name="connsiteY85" fmla="*/ 1709014 h 6858001"/>
              <a:gd name="connsiteX86" fmla="*/ 253122 w 968535"/>
              <a:gd name="connsiteY86" fmla="*/ 1554023 h 6858001"/>
              <a:gd name="connsiteX87" fmla="*/ 241020 w 968535"/>
              <a:gd name="connsiteY87" fmla="*/ 1401090 h 6858001"/>
              <a:gd name="connsiteX88" fmla="*/ 227068 w 968535"/>
              <a:gd name="connsiteY88" fmla="*/ 1245413 h 6858001"/>
              <a:gd name="connsiteX89" fmla="*/ 211772 w 968535"/>
              <a:gd name="connsiteY89" fmla="*/ 1089051 h 6858001"/>
              <a:gd name="connsiteX90" fmla="*/ 195636 w 968535"/>
              <a:gd name="connsiteY90" fmla="*/ 934746 h 6858001"/>
              <a:gd name="connsiteX91" fmla="*/ 176810 w 968535"/>
              <a:gd name="connsiteY91" fmla="*/ 778383 h 6858001"/>
              <a:gd name="connsiteX92" fmla="*/ 156639 w 968535"/>
              <a:gd name="connsiteY92" fmla="*/ 622707 h 6858001"/>
              <a:gd name="connsiteX93" fmla="*/ 136636 w 968535"/>
              <a:gd name="connsiteY93" fmla="*/ 466344 h 6858001"/>
              <a:gd name="connsiteX94" fmla="*/ 113272 w 968535"/>
              <a:gd name="connsiteY94" fmla="*/ 310668 h 6858001"/>
              <a:gd name="connsiteX95" fmla="*/ 89403 w 968535"/>
              <a:gd name="connsiteY95" fmla="*/ 15567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68535" h="6858001">
                <a:moveTo>
                  <a:pt x="968535" y="6858000"/>
                </a:moveTo>
                <a:lnTo>
                  <a:pt x="905354" y="6858000"/>
                </a:lnTo>
                <a:lnTo>
                  <a:pt x="905354" y="6858001"/>
                </a:lnTo>
                <a:lnTo>
                  <a:pt x="968535" y="6858001"/>
                </a:lnTo>
                <a:close/>
                <a:moveTo>
                  <a:pt x="64358" y="0"/>
                </a:moveTo>
                <a:lnTo>
                  <a:pt x="1177" y="0"/>
                </a:lnTo>
                <a:lnTo>
                  <a:pt x="26222" y="155677"/>
                </a:lnTo>
                <a:lnTo>
                  <a:pt x="50091" y="310668"/>
                </a:lnTo>
                <a:lnTo>
                  <a:pt x="73455" y="466344"/>
                </a:lnTo>
                <a:lnTo>
                  <a:pt x="93458" y="622707"/>
                </a:lnTo>
                <a:lnTo>
                  <a:pt x="113629" y="778383"/>
                </a:lnTo>
                <a:lnTo>
                  <a:pt x="132455" y="934746"/>
                </a:lnTo>
                <a:lnTo>
                  <a:pt x="148591" y="1089051"/>
                </a:lnTo>
                <a:lnTo>
                  <a:pt x="163887" y="1245413"/>
                </a:lnTo>
                <a:lnTo>
                  <a:pt x="177839" y="1401090"/>
                </a:lnTo>
                <a:lnTo>
                  <a:pt x="189941" y="1554023"/>
                </a:lnTo>
                <a:lnTo>
                  <a:pt x="202044" y="1709014"/>
                </a:lnTo>
                <a:lnTo>
                  <a:pt x="212129" y="1861947"/>
                </a:lnTo>
                <a:lnTo>
                  <a:pt x="220029" y="2014881"/>
                </a:lnTo>
                <a:lnTo>
                  <a:pt x="228266" y="2167128"/>
                </a:lnTo>
                <a:lnTo>
                  <a:pt x="235157" y="2318004"/>
                </a:lnTo>
                <a:lnTo>
                  <a:pt x="240032" y="2467509"/>
                </a:lnTo>
                <a:lnTo>
                  <a:pt x="244234" y="2617013"/>
                </a:lnTo>
                <a:lnTo>
                  <a:pt x="248268" y="2765146"/>
                </a:lnTo>
                <a:lnTo>
                  <a:pt x="250117" y="2911221"/>
                </a:lnTo>
                <a:lnTo>
                  <a:pt x="252134" y="3057297"/>
                </a:lnTo>
                <a:lnTo>
                  <a:pt x="253143" y="3201315"/>
                </a:lnTo>
                <a:lnTo>
                  <a:pt x="252134" y="3343961"/>
                </a:lnTo>
                <a:lnTo>
                  <a:pt x="252134" y="3485236"/>
                </a:lnTo>
                <a:lnTo>
                  <a:pt x="250117" y="3625139"/>
                </a:lnTo>
                <a:lnTo>
                  <a:pt x="247092" y="3762299"/>
                </a:lnTo>
                <a:lnTo>
                  <a:pt x="244234" y="3898087"/>
                </a:lnTo>
                <a:lnTo>
                  <a:pt x="241040" y="4031133"/>
                </a:lnTo>
                <a:lnTo>
                  <a:pt x="236166" y="4163492"/>
                </a:lnTo>
                <a:lnTo>
                  <a:pt x="230955" y="4293793"/>
                </a:lnTo>
                <a:lnTo>
                  <a:pt x="226249" y="4421352"/>
                </a:lnTo>
                <a:lnTo>
                  <a:pt x="212969" y="4670298"/>
                </a:lnTo>
                <a:lnTo>
                  <a:pt x="198850" y="4908956"/>
                </a:lnTo>
                <a:lnTo>
                  <a:pt x="184058" y="5138013"/>
                </a:lnTo>
                <a:lnTo>
                  <a:pt x="167753" y="5354726"/>
                </a:lnTo>
                <a:lnTo>
                  <a:pt x="150776" y="5561838"/>
                </a:lnTo>
                <a:lnTo>
                  <a:pt x="132455" y="5753862"/>
                </a:lnTo>
                <a:lnTo>
                  <a:pt x="114469" y="5934227"/>
                </a:lnTo>
                <a:lnTo>
                  <a:pt x="96484" y="6100191"/>
                </a:lnTo>
                <a:lnTo>
                  <a:pt x="79507" y="6252438"/>
                </a:lnTo>
                <a:lnTo>
                  <a:pt x="63370" y="6387541"/>
                </a:lnTo>
                <a:lnTo>
                  <a:pt x="48074" y="6509613"/>
                </a:lnTo>
                <a:lnTo>
                  <a:pt x="35299" y="6612483"/>
                </a:lnTo>
                <a:lnTo>
                  <a:pt x="23197" y="6698894"/>
                </a:lnTo>
                <a:lnTo>
                  <a:pt x="5883" y="6817538"/>
                </a:lnTo>
                <a:lnTo>
                  <a:pt x="0" y="6858000"/>
                </a:lnTo>
                <a:lnTo>
                  <a:pt x="63181" y="6858000"/>
                </a:lnTo>
                <a:lnTo>
                  <a:pt x="69064" y="6817538"/>
                </a:lnTo>
                <a:lnTo>
                  <a:pt x="86378" y="6698894"/>
                </a:lnTo>
                <a:lnTo>
                  <a:pt x="98480" y="6612483"/>
                </a:lnTo>
                <a:lnTo>
                  <a:pt x="111255" y="6509613"/>
                </a:lnTo>
                <a:lnTo>
                  <a:pt x="126551" y="6387541"/>
                </a:lnTo>
                <a:lnTo>
                  <a:pt x="142688" y="6252438"/>
                </a:lnTo>
                <a:lnTo>
                  <a:pt x="159665" y="6100191"/>
                </a:lnTo>
                <a:lnTo>
                  <a:pt x="177650" y="5934227"/>
                </a:lnTo>
                <a:lnTo>
                  <a:pt x="195636" y="5753862"/>
                </a:lnTo>
                <a:lnTo>
                  <a:pt x="213957" y="5561838"/>
                </a:lnTo>
                <a:lnTo>
                  <a:pt x="230934" y="5354726"/>
                </a:lnTo>
                <a:lnTo>
                  <a:pt x="247239" y="5138013"/>
                </a:lnTo>
                <a:lnTo>
                  <a:pt x="262031" y="4908956"/>
                </a:lnTo>
                <a:lnTo>
                  <a:pt x="276150" y="4670298"/>
                </a:lnTo>
                <a:lnTo>
                  <a:pt x="289430" y="4421352"/>
                </a:lnTo>
                <a:lnTo>
                  <a:pt x="294136" y="4293793"/>
                </a:lnTo>
                <a:lnTo>
                  <a:pt x="299347" y="4163492"/>
                </a:lnTo>
                <a:lnTo>
                  <a:pt x="304221" y="4031133"/>
                </a:lnTo>
                <a:lnTo>
                  <a:pt x="307415" y="3898087"/>
                </a:lnTo>
                <a:lnTo>
                  <a:pt x="310273" y="3762299"/>
                </a:lnTo>
                <a:lnTo>
                  <a:pt x="313298" y="3625139"/>
                </a:lnTo>
                <a:lnTo>
                  <a:pt x="315315" y="3485236"/>
                </a:lnTo>
                <a:lnTo>
                  <a:pt x="315315" y="3343961"/>
                </a:lnTo>
                <a:lnTo>
                  <a:pt x="316324" y="3201315"/>
                </a:lnTo>
                <a:lnTo>
                  <a:pt x="315315" y="3057297"/>
                </a:lnTo>
                <a:lnTo>
                  <a:pt x="313298" y="2911221"/>
                </a:lnTo>
                <a:lnTo>
                  <a:pt x="311449" y="2765146"/>
                </a:lnTo>
                <a:lnTo>
                  <a:pt x="307415" y="2617013"/>
                </a:lnTo>
                <a:lnTo>
                  <a:pt x="303213" y="2467509"/>
                </a:lnTo>
                <a:lnTo>
                  <a:pt x="298338" y="2318004"/>
                </a:lnTo>
                <a:lnTo>
                  <a:pt x="291447" y="2167128"/>
                </a:lnTo>
                <a:lnTo>
                  <a:pt x="283210" y="2014881"/>
                </a:lnTo>
                <a:lnTo>
                  <a:pt x="275310" y="1861947"/>
                </a:lnTo>
                <a:lnTo>
                  <a:pt x="265225" y="1709014"/>
                </a:lnTo>
                <a:lnTo>
                  <a:pt x="253122" y="1554023"/>
                </a:lnTo>
                <a:lnTo>
                  <a:pt x="241020" y="1401090"/>
                </a:lnTo>
                <a:lnTo>
                  <a:pt x="227068" y="1245413"/>
                </a:lnTo>
                <a:lnTo>
                  <a:pt x="211772" y="1089051"/>
                </a:lnTo>
                <a:lnTo>
                  <a:pt x="195636" y="934746"/>
                </a:lnTo>
                <a:lnTo>
                  <a:pt x="176810" y="778383"/>
                </a:lnTo>
                <a:lnTo>
                  <a:pt x="156639" y="622707"/>
                </a:lnTo>
                <a:lnTo>
                  <a:pt x="136636" y="466344"/>
                </a:lnTo>
                <a:lnTo>
                  <a:pt x="113272" y="310668"/>
                </a:lnTo>
                <a:lnTo>
                  <a:pt x="89403" y="155677"/>
                </a:lnTo>
                <a:close/>
              </a:path>
            </a:pathLst>
          </a:custGeom>
          <a:solidFill>
            <a:srgbClr val="474B57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889AC2-B4B7-4B4F-96D6-77045DB5C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156" y="2493920"/>
            <a:ext cx="4289609" cy="27085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7AA180-49F0-4538-A431-100F8887A71D}"/>
              </a:ext>
            </a:extLst>
          </p:cNvPr>
          <p:cNvSpPr txBox="1"/>
          <p:nvPr/>
        </p:nvSpPr>
        <p:spPr>
          <a:xfrm>
            <a:off x="3236917" y="2050473"/>
            <a:ext cx="428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Stochastic Gradient Descent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A4CCD3-DF62-4E12-AF14-B7E92CD41EA1}"/>
              </a:ext>
            </a:extLst>
          </p:cNvPr>
          <p:cNvSpPr txBox="1"/>
          <p:nvPr/>
        </p:nvSpPr>
        <p:spPr>
          <a:xfrm>
            <a:off x="8228532" y="2050473"/>
            <a:ext cx="428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Alternating Least Squares</a:t>
            </a:r>
          </a:p>
        </p:txBody>
      </p:sp>
    </p:spTree>
    <p:extLst>
      <p:ext uri="{BB962C8B-B14F-4D97-AF65-F5344CB8AC3E}">
        <p14:creationId xmlns:p14="http://schemas.microsoft.com/office/powerpoint/2010/main" val="2762707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A0238B-7919-4C52-882E-344BBBF0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74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5">
            <a:extLst>
              <a:ext uri="{FF2B5EF4-FFF2-40B4-BE49-F238E27FC236}">
                <a16:creationId xmlns:a16="http://schemas.microsoft.com/office/drawing/2014/main" id="{1C19C803-5DD2-4587-9488-A3938282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3752" y="1810138"/>
            <a:ext cx="2762941" cy="4746626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rgbClr val="262626">
              <a:alpha val="40000"/>
            </a:srgbClr>
          </a:solidFill>
          <a:ln>
            <a:noFill/>
          </a:ln>
        </p:spPr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53E5E44-01E8-4485-9970-B1CFA3049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0714" y="362425"/>
            <a:ext cx="2218442" cy="6204388"/>
          </a:xfrm>
          <a:custGeom>
            <a:avLst/>
            <a:gdLst/>
            <a:ahLst/>
            <a:cxnLst/>
            <a:rect l="0" t="0" r="r" b="b"/>
            <a:pathLst>
              <a:path w="697" h="1954">
                <a:moveTo>
                  <a:pt x="251" y="1472"/>
                </a:moveTo>
                <a:cubicBezTo>
                  <a:pt x="258" y="1472"/>
                  <a:pt x="252" y="1463"/>
                  <a:pt x="251" y="1462"/>
                </a:cubicBezTo>
                <a:cubicBezTo>
                  <a:pt x="248" y="1422"/>
                  <a:pt x="241" y="1424"/>
                  <a:pt x="241" y="1419"/>
                </a:cubicBezTo>
                <a:cubicBezTo>
                  <a:pt x="227" y="1388"/>
                  <a:pt x="226" y="1380"/>
                  <a:pt x="221" y="1376"/>
                </a:cubicBezTo>
                <a:cubicBezTo>
                  <a:pt x="209" y="1355"/>
                  <a:pt x="209" y="1347"/>
                  <a:pt x="203" y="1344"/>
                </a:cubicBezTo>
                <a:cubicBezTo>
                  <a:pt x="169" y="1285"/>
                  <a:pt x="162" y="1275"/>
                  <a:pt x="156" y="1263"/>
                </a:cubicBezTo>
                <a:cubicBezTo>
                  <a:pt x="144" y="1242"/>
                  <a:pt x="141" y="1236"/>
                  <a:pt x="138" y="1231"/>
                </a:cubicBezTo>
                <a:cubicBezTo>
                  <a:pt x="107" y="1177"/>
                  <a:pt x="108" y="1168"/>
                  <a:pt x="103" y="1165"/>
                </a:cubicBezTo>
                <a:cubicBezTo>
                  <a:pt x="90" y="1142"/>
                  <a:pt x="83" y="1131"/>
                  <a:pt x="82" y="1127"/>
                </a:cubicBezTo>
                <a:cubicBezTo>
                  <a:pt x="66" y="1090"/>
                  <a:pt x="67" y="1081"/>
                  <a:pt x="62" y="1077"/>
                </a:cubicBezTo>
                <a:cubicBezTo>
                  <a:pt x="57" y="1049"/>
                  <a:pt x="51" y="1046"/>
                  <a:pt x="52" y="1037"/>
                </a:cubicBezTo>
                <a:cubicBezTo>
                  <a:pt x="48" y="1016"/>
                  <a:pt x="44" y="1007"/>
                  <a:pt x="42" y="1002"/>
                </a:cubicBezTo>
                <a:cubicBezTo>
                  <a:pt x="32" y="970"/>
                  <a:pt x="24" y="961"/>
                  <a:pt x="22" y="946"/>
                </a:cubicBezTo>
                <a:cubicBezTo>
                  <a:pt x="13" y="922"/>
                  <a:pt x="11" y="916"/>
                  <a:pt x="9" y="909"/>
                </a:cubicBezTo>
                <a:cubicBezTo>
                  <a:pt x="5" y="889"/>
                  <a:pt x="11" y="888"/>
                  <a:pt x="9" y="896"/>
                </a:cubicBezTo>
                <a:cubicBezTo>
                  <a:pt x="25" y="935"/>
                  <a:pt x="22" y="943"/>
                  <a:pt x="27" y="944"/>
                </a:cubicBezTo>
                <a:cubicBezTo>
                  <a:pt x="47" y="979"/>
                  <a:pt x="44" y="987"/>
                  <a:pt x="45" y="992"/>
                </a:cubicBezTo>
                <a:cubicBezTo>
                  <a:pt x="78" y="1045"/>
                  <a:pt x="85" y="1060"/>
                  <a:pt x="95" y="1072"/>
                </a:cubicBezTo>
                <a:cubicBezTo>
                  <a:pt x="141" y="1130"/>
                  <a:pt x="141" y="1136"/>
                  <a:pt x="140" y="1142"/>
                </a:cubicBezTo>
                <a:cubicBezTo>
                  <a:pt x="159" y="1162"/>
                  <a:pt x="156" y="1170"/>
                  <a:pt x="160" y="1170"/>
                </a:cubicBezTo>
                <a:cubicBezTo>
                  <a:pt x="198" y="1238"/>
                  <a:pt x="204" y="1243"/>
                  <a:pt x="206" y="1251"/>
                </a:cubicBezTo>
                <a:cubicBezTo>
                  <a:pt x="218" y="1278"/>
                  <a:pt x="219" y="1288"/>
                  <a:pt x="226" y="1291"/>
                </a:cubicBezTo>
                <a:cubicBezTo>
                  <a:pt x="231" y="1298"/>
                  <a:pt x="231" y="1292"/>
                  <a:pt x="228" y="1288"/>
                </a:cubicBezTo>
                <a:cubicBezTo>
                  <a:pt x="196" y="1218"/>
                  <a:pt x="198" y="1206"/>
                  <a:pt x="191" y="1203"/>
                </a:cubicBezTo>
                <a:cubicBezTo>
                  <a:pt x="168" y="1159"/>
                  <a:pt x="164" y="1153"/>
                  <a:pt x="160" y="1147"/>
                </a:cubicBezTo>
                <a:cubicBezTo>
                  <a:pt x="114" y="1068"/>
                  <a:pt x="104" y="1068"/>
                  <a:pt x="105" y="1057"/>
                </a:cubicBezTo>
                <a:cubicBezTo>
                  <a:pt x="67" y="1000"/>
                  <a:pt x="58" y="1000"/>
                  <a:pt x="57" y="992"/>
                </a:cubicBezTo>
                <a:cubicBezTo>
                  <a:pt x="80" y="1011"/>
                  <a:pt x="81" y="1021"/>
                  <a:pt x="87" y="1024"/>
                </a:cubicBezTo>
                <a:cubicBezTo>
                  <a:pt x="103" y="1041"/>
                  <a:pt x="100" y="1049"/>
                  <a:pt x="105" y="1049"/>
                </a:cubicBezTo>
                <a:cubicBezTo>
                  <a:pt x="129" y="1079"/>
                  <a:pt x="130" y="1087"/>
                  <a:pt x="135" y="1092"/>
                </a:cubicBezTo>
                <a:cubicBezTo>
                  <a:pt x="163" y="1128"/>
                  <a:pt x="159" y="1136"/>
                  <a:pt x="163" y="1137"/>
                </a:cubicBezTo>
                <a:cubicBezTo>
                  <a:pt x="199" y="1191"/>
                  <a:pt x="204" y="1205"/>
                  <a:pt x="211" y="1218"/>
                </a:cubicBezTo>
                <a:cubicBezTo>
                  <a:pt x="232" y="1237"/>
                  <a:pt x="226" y="1238"/>
                  <a:pt x="228" y="1230"/>
                </a:cubicBezTo>
                <a:cubicBezTo>
                  <a:pt x="202" y="1163"/>
                  <a:pt x="196" y="1163"/>
                  <a:pt x="198" y="1155"/>
                </a:cubicBezTo>
                <a:cubicBezTo>
                  <a:pt x="171" y="1106"/>
                  <a:pt x="167" y="1104"/>
                  <a:pt x="165" y="1100"/>
                </a:cubicBezTo>
                <a:cubicBezTo>
                  <a:pt x="140" y="1062"/>
                  <a:pt x="138" y="1052"/>
                  <a:pt x="133" y="1047"/>
                </a:cubicBezTo>
                <a:cubicBezTo>
                  <a:pt x="76" y="924"/>
                  <a:pt x="76" y="918"/>
                  <a:pt x="75" y="913"/>
                </a:cubicBezTo>
                <a:cubicBezTo>
                  <a:pt x="53" y="840"/>
                  <a:pt x="56" y="836"/>
                  <a:pt x="57" y="830"/>
                </a:cubicBezTo>
                <a:cubicBezTo>
                  <a:pt x="36" y="706"/>
                  <a:pt x="30" y="721"/>
                  <a:pt x="34" y="725"/>
                </a:cubicBezTo>
                <a:cubicBezTo>
                  <a:pt x="45" y="767"/>
                  <a:pt x="46" y="774"/>
                  <a:pt x="49" y="778"/>
                </a:cubicBezTo>
                <a:cubicBezTo>
                  <a:pt x="70" y="833"/>
                  <a:pt x="67" y="843"/>
                  <a:pt x="72" y="846"/>
                </a:cubicBezTo>
                <a:cubicBezTo>
                  <a:pt x="94" y="887"/>
                  <a:pt x="97" y="899"/>
                  <a:pt x="102" y="908"/>
                </a:cubicBezTo>
                <a:cubicBezTo>
                  <a:pt x="143" y="980"/>
                  <a:pt x="154" y="992"/>
                  <a:pt x="160" y="1007"/>
                </a:cubicBezTo>
                <a:cubicBezTo>
                  <a:pt x="212" y="1106"/>
                  <a:pt x="218" y="1122"/>
                  <a:pt x="223" y="1137"/>
                </a:cubicBezTo>
                <a:cubicBezTo>
                  <a:pt x="218" y="1115"/>
                  <a:pt x="222" y="1106"/>
                  <a:pt x="221" y="1102"/>
                </a:cubicBezTo>
                <a:cubicBezTo>
                  <a:pt x="210" y="1080"/>
                  <a:pt x="213" y="1072"/>
                  <a:pt x="208" y="1072"/>
                </a:cubicBezTo>
                <a:cubicBezTo>
                  <a:pt x="195" y="1023"/>
                  <a:pt x="188" y="1020"/>
                  <a:pt x="188" y="1012"/>
                </a:cubicBezTo>
                <a:cubicBezTo>
                  <a:pt x="149" y="930"/>
                  <a:pt x="144" y="927"/>
                  <a:pt x="145" y="918"/>
                </a:cubicBezTo>
                <a:cubicBezTo>
                  <a:pt x="125" y="876"/>
                  <a:pt x="120" y="873"/>
                  <a:pt x="117" y="868"/>
                </a:cubicBezTo>
                <a:cubicBezTo>
                  <a:pt x="102" y="832"/>
                  <a:pt x="100" y="833"/>
                  <a:pt x="100" y="830"/>
                </a:cubicBezTo>
                <a:cubicBezTo>
                  <a:pt x="80" y="793"/>
                  <a:pt x="77" y="788"/>
                  <a:pt x="75" y="783"/>
                </a:cubicBezTo>
                <a:cubicBezTo>
                  <a:pt x="45" y="730"/>
                  <a:pt x="43" y="716"/>
                  <a:pt x="34" y="710"/>
                </a:cubicBezTo>
                <a:cubicBezTo>
                  <a:pt x="25" y="678"/>
                  <a:pt x="34" y="684"/>
                  <a:pt x="32" y="690"/>
                </a:cubicBezTo>
                <a:cubicBezTo>
                  <a:pt x="50" y="733"/>
                  <a:pt x="60" y="733"/>
                  <a:pt x="59" y="745"/>
                </a:cubicBezTo>
                <a:cubicBezTo>
                  <a:pt x="80" y="780"/>
                  <a:pt x="81" y="783"/>
                  <a:pt x="85" y="785"/>
                </a:cubicBezTo>
                <a:cubicBezTo>
                  <a:pt x="113" y="833"/>
                  <a:pt x="115" y="842"/>
                  <a:pt x="117" y="851"/>
                </a:cubicBezTo>
                <a:cubicBezTo>
                  <a:pt x="147" y="899"/>
                  <a:pt x="151" y="907"/>
                  <a:pt x="153" y="916"/>
                </a:cubicBezTo>
                <a:cubicBezTo>
                  <a:pt x="168" y="945"/>
                  <a:pt x="171" y="952"/>
                  <a:pt x="173" y="961"/>
                </a:cubicBezTo>
                <a:cubicBezTo>
                  <a:pt x="190" y="999"/>
                  <a:pt x="200" y="1010"/>
                  <a:pt x="203" y="1029"/>
                </a:cubicBezTo>
                <a:cubicBezTo>
                  <a:pt x="198" y="998"/>
                  <a:pt x="198" y="994"/>
                  <a:pt x="196" y="994"/>
                </a:cubicBezTo>
                <a:cubicBezTo>
                  <a:pt x="175" y="911"/>
                  <a:pt x="168" y="909"/>
                  <a:pt x="170" y="898"/>
                </a:cubicBezTo>
                <a:cubicBezTo>
                  <a:pt x="131" y="811"/>
                  <a:pt x="131" y="802"/>
                  <a:pt x="125" y="800"/>
                </a:cubicBezTo>
                <a:cubicBezTo>
                  <a:pt x="105" y="747"/>
                  <a:pt x="103" y="742"/>
                  <a:pt x="100" y="740"/>
                </a:cubicBezTo>
                <a:cubicBezTo>
                  <a:pt x="82" y="701"/>
                  <a:pt x="78" y="699"/>
                  <a:pt x="77" y="695"/>
                </a:cubicBezTo>
                <a:cubicBezTo>
                  <a:pt x="67" y="672"/>
                  <a:pt x="60" y="674"/>
                  <a:pt x="62" y="667"/>
                </a:cubicBezTo>
                <a:cubicBezTo>
                  <a:pt x="44" y="641"/>
                  <a:pt x="39" y="635"/>
                  <a:pt x="34" y="629"/>
                </a:cubicBezTo>
                <a:cubicBezTo>
                  <a:pt x="21" y="597"/>
                  <a:pt x="29" y="609"/>
                  <a:pt x="37" y="622"/>
                </a:cubicBezTo>
                <a:cubicBezTo>
                  <a:pt x="75" y="681"/>
                  <a:pt x="85" y="681"/>
                  <a:pt x="85" y="692"/>
                </a:cubicBezTo>
                <a:cubicBezTo>
                  <a:pt x="108" y="731"/>
                  <a:pt x="109" y="735"/>
                  <a:pt x="110" y="740"/>
                </a:cubicBezTo>
                <a:cubicBezTo>
                  <a:pt x="123" y="777"/>
                  <a:pt x="130" y="775"/>
                  <a:pt x="130" y="780"/>
                </a:cubicBezTo>
                <a:cubicBezTo>
                  <a:pt x="151" y="822"/>
                  <a:pt x="153" y="840"/>
                  <a:pt x="163" y="851"/>
                </a:cubicBezTo>
                <a:cubicBezTo>
                  <a:pt x="179" y="903"/>
                  <a:pt x="184" y="907"/>
                  <a:pt x="185" y="916"/>
                </a:cubicBezTo>
                <a:cubicBezTo>
                  <a:pt x="203" y="963"/>
                  <a:pt x="199" y="973"/>
                  <a:pt x="201" y="976"/>
                </a:cubicBezTo>
                <a:cubicBezTo>
                  <a:pt x="236" y="1076"/>
                  <a:pt x="226" y="1071"/>
                  <a:pt x="228" y="1064"/>
                </a:cubicBezTo>
                <a:cubicBezTo>
                  <a:pt x="218" y="972"/>
                  <a:pt x="212" y="965"/>
                  <a:pt x="213" y="951"/>
                </a:cubicBezTo>
                <a:cubicBezTo>
                  <a:pt x="185" y="862"/>
                  <a:pt x="181" y="854"/>
                  <a:pt x="178" y="845"/>
                </a:cubicBezTo>
                <a:cubicBezTo>
                  <a:pt x="145" y="767"/>
                  <a:pt x="139" y="762"/>
                  <a:pt x="135" y="755"/>
                </a:cubicBezTo>
                <a:cubicBezTo>
                  <a:pt x="119" y="717"/>
                  <a:pt x="114" y="719"/>
                  <a:pt x="112" y="717"/>
                </a:cubicBezTo>
                <a:cubicBezTo>
                  <a:pt x="92" y="686"/>
                  <a:pt x="92" y="676"/>
                  <a:pt x="87" y="669"/>
                </a:cubicBezTo>
                <a:cubicBezTo>
                  <a:pt x="56" y="621"/>
                  <a:pt x="53" y="614"/>
                  <a:pt x="49" y="607"/>
                </a:cubicBezTo>
                <a:cubicBezTo>
                  <a:pt x="41" y="564"/>
                  <a:pt x="41" y="578"/>
                  <a:pt x="47" y="586"/>
                </a:cubicBezTo>
                <a:cubicBezTo>
                  <a:pt x="72" y="633"/>
                  <a:pt x="77" y="635"/>
                  <a:pt x="77" y="642"/>
                </a:cubicBezTo>
                <a:cubicBezTo>
                  <a:pt x="117" y="700"/>
                  <a:pt x="120" y="711"/>
                  <a:pt x="125" y="720"/>
                </a:cubicBezTo>
                <a:cubicBezTo>
                  <a:pt x="136" y="738"/>
                  <a:pt x="138" y="743"/>
                  <a:pt x="143" y="745"/>
                </a:cubicBezTo>
                <a:cubicBezTo>
                  <a:pt x="165" y="796"/>
                  <a:pt x="169" y="801"/>
                  <a:pt x="173" y="805"/>
                </a:cubicBezTo>
                <a:cubicBezTo>
                  <a:pt x="198" y="877"/>
                  <a:pt x="205" y="880"/>
                  <a:pt x="206" y="888"/>
                </a:cubicBezTo>
                <a:cubicBezTo>
                  <a:pt x="210" y="912"/>
                  <a:pt x="215" y="915"/>
                  <a:pt x="216" y="923"/>
                </a:cubicBezTo>
                <a:cubicBezTo>
                  <a:pt x="239" y="982"/>
                  <a:pt x="234" y="967"/>
                  <a:pt x="238" y="961"/>
                </a:cubicBezTo>
                <a:cubicBezTo>
                  <a:pt x="220" y="890"/>
                  <a:pt x="217" y="886"/>
                  <a:pt x="218" y="876"/>
                </a:cubicBezTo>
                <a:cubicBezTo>
                  <a:pt x="175" y="774"/>
                  <a:pt x="176" y="763"/>
                  <a:pt x="173" y="755"/>
                </a:cubicBezTo>
                <a:cubicBezTo>
                  <a:pt x="155" y="729"/>
                  <a:pt x="156" y="717"/>
                  <a:pt x="150" y="712"/>
                </a:cubicBezTo>
                <a:cubicBezTo>
                  <a:pt x="123" y="663"/>
                  <a:pt x="122" y="653"/>
                  <a:pt x="115" y="649"/>
                </a:cubicBezTo>
                <a:cubicBezTo>
                  <a:pt x="86" y="590"/>
                  <a:pt x="85" y="586"/>
                  <a:pt x="85" y="581"/>
                </a:cubicBezTo>
                <a:cubicBezTo>
                  <a:pt x="60" y="516"/>
                  <a:pt x="65" y="519"/>
                  <a:pt x="64" y="528"/>
                </a:cubicBezTo>
                <a:cubicBezTo>
                  <a:pt x="82" y="567"/>
                  <a:pt x="89" y="567"/>
                  <a:pt x="87" y="576"/>
                </a:cubicBezTo>
                <a:cubicBezTo>
                  <a:pt x="102" y="603"/>
                  <a:pt x="102" y="606"/>
                  <a:pt x="105" y="606"/>
                </a:cubicBezTo>
                <a:cubicBezTo>
                  <a:pt x="133" y="652"/>
                  <a:pt x="128" y="663"/>
                  <a:pt x="135" y="662"/>
                </a:cubicBezTo>
                <a:cubicBezTo>
                  <a:pt x="162" y="716"/>
                  <a:pt x="168" y="721"/>
                  <a:pt x="170" y="730"/>
                </a:cubicBezTo>
                <a:cubicBezTo>
                  <a:pt x="201" y="805"/>
                  <a:pt x="206" y="810"/>
                  <a:pt x="208" y="818"/>
                </a:cubicBezTo>
                <a:cubicBezTo>
                  <a:pt x="243" y="905"/>
                  <a:pt x="235" y="893"/>
                  <a:pt x="233" y="888"/>
                </a:cubicBezTo>
                <a:cubicBezTo>
                  <a:pt x="221" y="836"/>
                  <a:pt x="220" y="828"/>
                  <a:pt x="216" y="823"/>
                </a:cubicBezTo>
                <a:cubicBezTo>
                  <a:pt x="173" y="707"/>
                  <a:pt x="173" y="697"/>
                  <a:pt x="170" y="689"/>
                </a:cubicBezTo>
                <a:cubicBezTo>
                  <a:pt x="157" y="663"/>
                  <a:pt x="154" y="657"/>
                  <a:pt x="150" y="652"/>
                </a:cubicBezTo>
                <a:cubicBezTo>
                  <a:pt x="119" y="602"/>
                  <a:pt x="122" y="594"/>
                  <a:pt x="117" y="594"/>
                </a:cubicBezTo>
                <a:cubicBezTo>
                  <a:pt x="119" y="590"/>
                  <a:pt x="124" y="592"/>
                  <a:pt x="125" y="596"/>
                </a:cubicBezTo>
                <a:cubicBezTo>
                  <a:pt x="159" y="641"/>
                  <a:pt x="154" y="651"/>
                  <a:pt x="163" y="649"/>
                </a:cubicBezTo>
                <a:cubicBezTo>
                  <a:pt x="185" y="694"/>
                  <a:pt x="183" y="708"/>
                  <a:pt x="190" y="712"/>
                </a:cubicBezTo>
                <a:cubicBezTo>
                  <a:pt x="211" y="753"/>
                  <a:pt x="208" y="762"/>
                  <a:pt x="213" y="762"/>
                </a:cubicBezTo>
                <a:cubicBezTo>
                  <a:pt x="237" y="847"/>
                  <a:pt x="238" y="850"/>
                  <a:pt x="238" y="853"/>
                </a:cubicBezTo>
                <a:cubicBezTo>
                  <a:pt x="246" y="870"/>
                  <a:pt x="242" y="860"/>
                  <a:pt x="243" y="855"/>
                </a:cubicBezTo>
                <a:cubicBezTo>
                  <a:pt x="231" y="791"/>
                  <a:pt x="232" y="779"/>
                  <a:pt x="228" y="757"/>
                </a:cubicBezTo>
                <a:cubicBezTo>
                  <a:pt x="212" y="721"/>
                  <a:pt x="215" y="712"/>
                  <a:pt x="210" y="712"/>
                </a:cubicBezTo>
                <a:cubicBezTo>
                  <a:pt x="190" y="661"/>
                  <a:pt x="188" y="652"/>
                  <a:pt x="183" y="647"/>
                </a:cubicBezTo>
                <a:cubicBezTo>
                  <a:pt x="162" y="617"/>
                  <a:pt x="161" y="598"/>
                  <a:pt x="150" y="589"/>
                </a:cubicBezTo>
                <a:cubicBezTo>
                  <a:pt x="126" y="540"/>
                  <a:pt x="121" y="535"/>
                  <a:pt x="117" y="528"/>
                </a:cubicBezTo>
                <a:cubicBezTo>
                  <a:pt x="101" y="492"/>
                  <a:pt x="98" y="489"/>
                  <a:pt x="97" y="486"/>
                </a:cubicBezTo>
                <a:cubicBezTo>
                  <a:pt x="80" y="432"/>
                  <a:pt x="73" y="429"/>
                  <a:pt x="74" y="418"/>
                </a:cubicBezTo>
                <a:cubicBezTo>
                  <a:pt x="93" y="455"/>
                  <a:pt x="94" y="458"/>
                  <a:pt x="94" y="463"/>
                </a:cubicBezTo>
                <a:cubicBezTo>
                  <a:pt x="143" y="547"/>
                  <a:pt x="140" y="555"/>
                  <a:pt x="145" y="556"/>
                </a:cubicBezTo>
                <a:cubicBezTo>
                  <a:pt x="164" y="593"/>
                  <a:pt x="170" y="599"/>
                  <a:pt x="173" y="606"/>
                </a:cubicBezTo>
                <a:cubicBezTo>
                  <a:pt x="191" y="642"/>
                  <a:pt x="200" y="654"/>
                  <a:pt x="205" y="669"/>
                </a:cubicBezTo>
                <a:cubicBezTo>
                  <a:pt x="228" y="720"/>
                  <a:pt x="226" y="733"/>
                  <a:pt x="233" y="737"/>
                </a:cubicBezTo>
                <a:cubicBezTo>
                  <a:pt x="244" y="794"/>
                  <a:pt x="247" y="802"/>
                  <a:pt x="246" y="815"/>
                </a:cubicBezTo>
                <a:cubicBezTo>
                  <a:pt x="257" y="840"/>
                  <a:pt x="255" y="834"/>
                  <a:pt x="256" y="830"/>
                </a:cubicBezTo>
                <a:cubicBezTo>
                  <a:pt x="249" y="738"/>
                  <a:pt x="244" y="737"/>
                  <a:pt x="243" y="732"/>
                </a:cubicBezTo>
                <a:cubicBezTo>
                  <a:pt x="217" y="655"/>
                  <a:pt x="208" y="642"/>
                  <a:pt x="203" y="624"/>
                </a:cubicBezTo>
                <a:cubicBezTo>
                  <a:pt x="179" y="566"/>
                  <a:pt x="170" y="562"/>
                  <a:pt x="170" y="551"/>
                </a:cubicBezTo>
                <a:cubicBezTo>
                  <a:pt x="156" y="511"/>
                  <a:pt x="145" y="501"/>
                  <a:pt x="142" y="483"/>
                </a:cubicBezTo>
                <a:cubicBezTo>
                  <a:pt x="140" y="458"/>
                  <a:pt x="142" y="465"/>
                  <a:pt x="145" y="471"/>
                </a:cubicBezTo>
                <a:cubicBezTo>
                  <a:pt x="163" y="523"/>
                  <a:pt x="171" y="533"/>
                  <a:pt x="175" y="546"/>
                </a:cubicBezTo>
                <a:cubicBezTo>
                  <a:pt x="196" y="591"/>
                  <a:pt x="206" y="598"/>
                  <a:pt x="208" y="614"/>
                </a:cubicBezTo>
                <a:cubicBezTo>
                  <a:pt x="231" y="662"/>
                  <a:pt x="236" y="674"/>
                  <a:pt x="241" y="687"/>
                </a:cubicBezTo>
                <a:cubicBezTo>
                  <a:pt x="252" y="718"/>
                  <a:pt x="249" y="725"/>
                  <a:pt x="253" y="725"/>
                </a:cubicBezTo>
                <a:cubicBezTo>
                  <a:pt x="268" y="760"/>
                  <a:pt x="259" y="754"/>
                  <a:pt x="261" y="750"/>
                </a:cubicBezTo>
                <a:cubicBezTo>
                  <a:pt x="260" y="703"/>
                  <a:pt x="254" y="700"/>
                  <a:pt x="258" y="692"/>
                </a:cubicBezTo>
                <a:cubicBezTo>
                  <a:pt x="248" y="658"/>
                  <a:pt x="249" y="652"/>
                  <a:pt x="246" y="652"/>
                </a:cubicBezTo>
                <a:cubicBezTo>
                  <a:pt x="229" y="597"/>
                  <a:pt x="228" y="593"/>
                  <a:pt x="228" y="589"/>
                </a:cubicBezTo>
                <a:cubicBezTo>
                  <a:pt x="211" y="547"/>
                  <a:pt x="207" y="538"/>
                  <a:pt x="203" y="528"/>
                </a:cubicBezTo>
                <a:cubicBezTo>
                  <a:pt x="186" y="481"/>
                  <a:pt x="179" y="480"/>
                  <a:pt x="180" y="473"/>
                </a:cubicBezTo>
                <a:cubicBezTo>
                  <a:pt x="156" y="407"/>
                  <a:pt x="153" y="397"/>
                  <a:pt x="150" y="387"/>
                </a:cubicBezTo>
                <a:cubicBezTo>
                  <a:pt x="147" y="345"/>
                  <a:pt x="152" y="348"/>
                  <a:pt x="150" y="357"/>
                </a:cubicBezTo>
                <a:cubicBezTo>
                  <a:pt x="176" y="446"/>
                  <a:pt x="183" y="456"/>
                  <a:pt x="188" y="468"/>
                </a:cubicBezTo>
                <a:cubicBezTo>
                  <a:pt x="206" y="507"/>
                  <a:pt x="205" y="512"/>
                  <a:pt x="205" y="516"/>
                </a:cubicBezTo>
                <a:cubicBezTo>
                  <a:pt x="224" y="553"/>
                  <a:pt x="228" y="566"/>
                  <a:pt x="233" y="579"/>
                </a:cubicBezTo>
                <a:cubicBezTo>
                  <a:pt x="232" y="555"/>
                  <a:pt x="229" y="552"/>
                  <a:pt x="228" y="546"/>
                </a:cubicBezTo>
                <a:cubicBezTo>
                  <a:pt x="212" y="499"/>
                  <a:pt x="215" y="491"/>
                  <a:pt x="210" y="491"/>
                </a:cubicBezTo>
                <a:cubicBezTo>
                  <a:pt x="198" y="374"/>
                  <a:pt x="193" y="371"/>
                  <a:pt x="198" y="360"/>
                </a:cubicBezTo>
                <a:cubicBezTo>
                  <a:pt x="209" y="429"/>
                  <a:pt x="211" y="465"/>
                  <a:pt x="223" y="491"/>
                </a:cubicBezTo>
                <a:cubicBezTo>
                  <a:pt x="280" y="680"/>
                  <a:pt x="276" y="677"/>
                  <a:pt x="276" y="674"/>
                </a:cubicBezTo>
                <a:cubicBezTo>
                  <a:pt x="265" y="621"/>
                  <a:pt x="263" y="596"/>
                  <a:pt x="256" y="576"/>
                </a:cubicBezTo>
                <a:cubicBezTo>
                  <a:pt x="238" y="489"/>
                  <a:pt x="237" y="484"/>
                  <a:pt x="233" y="481"/>
                </a:cubicBezTo>
                <a:cubicBezTo>
                  <a:pt x="229" y="441"/>
                  <a:pt x="223" y="426"/>
                  <a:pt x="223" y="415"/>
                </a:cubicBezTo>
                <a:cubicBezTo>
                  <a:pt x="215" y="326"/>
                  <a:pt x="215" y="313"/>
                  <a:pt x="215" y="299"/>
                </a:cubicBezTo>
                <a:cubicBezTo>
                  <a:pt x="216" y="264"/>
                  <a:pt x="215" y="246"/>
                  <a:pt x="215" y="229"/>
                </a:cubicBezTo>
                <a:cubicBezTo>
                  <a:pt x="220" y="243"/>
                  <a:pt x="217" y="244"/>
                  <a:pt x="220" y="252"/>
                </a:cubicBezTo>
                <a:cubicBezTo>
                  <a:pt x="227" y="394"/>
                  <a:pt x="231" y="403"/>
                  <a:pt x="230" y="418"/>
                </a:cubicBezTo>
                <a:cubicBezTo>
                  <a:pt x="241" y="471"/>
                  <a:pt x="249" y="489"/>
                  <a:pt x="253" y="511"/>
                </a:cubicBezTo>
                <a:cubicBezTo>
                  <a:pt x="269" y="599"/>
                  <a:pt x="275" y="599"/>
                  <a:pt x="273" y="606"/>
                </a:cubicBezTo>
                <a:cubicBezTo>
                  <a:pt x="283" y="651"/>
                  <a:pt x="286" y="652"/>
                  <a:pt x="286" y="672"/>
                </a:cubicBezTo>
                <a:cubicBezTo>
                  <a:pt x="296" y="620"/>
                  <a:pt x="298" y="608"/>
                  <a:pt x="293" y="589"/>
                </a:cubicBezTo>
                <a:cubicBezTo>
                  <a:pt x="280" y="509"/>
                  <a:pt x="286" y="493"/>
                  <a:pt x="281" y="488"/>
                </a:cubicBezTo>
                <a:cubicBezTo>
                  <a:pt x="267" y="299"/>
                  <a:pt x="263" y="266"/>
                  <a:pt x="268" y="241"/>
                </a:cubicBezTo>
                <a:cubicBezTo>
                  <a:pt x="274" y="196"/>
                  <a:pt x="264" y="191"/>
                  <a:pt x="270" y="186"/>
                </a:cubicBezTo>
                <a:cubicBezTo>
                  <a:pt x="277" y="197"/>
                  <a:pt x="273" y="206"/>
                  <a:pt x="273" y="216"/>
                </a:cubicBezTo>
                <a:cubicBezTo>
                  <a:pt x="276" y="229"/>
                  <a:pt x="273" y="230"/>
                  <a:pt x="273" y="239"/>
                </a:cubicBezTo>
                <a:cubicBezTo>
                  <a:pt x="284" y="423"/>
                  <a:pt x="283" y="439"/>
                  <a:pt x="286" y="453"/>
                </a:cubicBezTo>
                <a:cubicBezTo>
                  <a:pt x="292" y="522"/>
                  <a:pt x="304" y="540"/>
                  <a:pt x="303" y="574"/>
                </a:cubicBezTo>
                <a:cubicBezTo>
                  <a:pt x="306" y="533"/>
                  <a:pt x="306" y="521"/>
                  <a:pt x="306" y="508"/>
                </a:cubicBezTo>
                <a:cubicBezTo>
                  <a:pt x="292" y="325"/>
                  <a:pt x="289" y="308"/>
                  <a:pt x="291" y="292"/>
                </a:cubicBezTo>
                <a:cubicBezTo>
                  <a:pt x="285" y="226"/>
                  <a:pt x="289" y="223"/>
                  <a:pt x="288" y="209"/>
                </a:cubicBezTo>
                <a:cubicBezTo>
                  <a:pt x="293" y="131"/>
                  <a:pt x="295" y="122"/>
                  <a:pt x="296" y="111"/>
                </a:cubicBezTo>
                <a:cubicBezTo>
                  <a:pt x="296" y="107"/>
                  <a:pt x="305" y="125"/>
                  <a:pt x="298" y="126"/>
                </a:cubicBezTo>
                <a:cubicBezTo>
                  <a:pt x="292" y="226"/>
                  <a:pt x="298" y="243"/>
                  <a:pt x="296" y="259"/>
                </a:cubicBezTo>
                <a:cubicBezTo>
                  <a:pt x="303" y="366"/>
                  <a:pt x="309" y="397"/>
                  <a:pt x="308" y="435"/>
                </a:cubicBezTo>
                <a:cubicBezTo>
                  <a:pt x="323" y="474"/>
                  <a:pt x="314" y="470"/>
                  <a:pt x="316" y="465"/>
                </a:cubicBezTo>
                <a:cubicBezTo>
                  <a:pt x="318" y="444"/>
                  <a:pt x="318" y="439"/>
                  <a:pt x="318" y="435"/>
                </a:cubicBezTo>
                <a:cubicBezTo>
                  <a:pt x="316" y="396"/>
                  <a:pt x="316" y="392"/>
                  <a:pt x="316" y="387"/>
                </a:cubicBezTo>
                <a:cubicBezTo>
                  <a:pt x="315" y="330"/>
                  <a:pt x="313" y="324"/>
                  <a:pt x="313" y="319"/>
                </a:cubicBezTo>
                <a:cubicBezTo>
                  <a:pt x="318" y="200"/>
                  <a:pt x="323" y="199"/>
                  <a:pt x="321" y="191"/>
                </a:cubicBezTo>
                <a:cubicBezTo>
                  <a:pt x="325" y="160"/>
                  <a:pt x="320" y="150"/>
                  <a:pt x="326" y="151"/>
                </a:cubicBezTo>
                <a:cubicBezTo>
                  <a:pt x="333" y="137"/>
                  <a:pt x="331" y="147"/>
                  <a:pt x="328" y="156"/>
                </a:cubicBezTo>
                <a:cubicBezTo>
                  <a:pt x="322" y="246"/>
                  <a:pt x="326" y="266"/>
                  <a:pt x="321" y="277"/>
                </a:cubicBezTo>
                <a:cubicBezTo>
                  <a:pt x="324" y="351"/>
                  <a:pt x="322" y="357"/>
                  <a:pt x="326" y="357"/>
                </a:cubicBezTo>
                <a:cubicBezTo>
                  <a:pt x="328" y="453"/>
                  <a:pt x="326" y="458"/>
                  <a:pt x="326" y="463"/>
                </a:cubicBezTo>
                <a:cubicBezTo>
                  <a:pt x="338" y="484"/>
                  <a:pt x="338" y="481"/>
                  <a:pt x="339" y="478"/>
                </a:cubicBezTo>
                <a:cubicBezTo>
                  <a:pt x="339" y="467"/>
                  <a:pt x="338" y="461"/>
                  <a:pt x="339" y="453"/>
                </a:cubicBezTo>
                <a:cubicBezTo>
                  <a:pt x="339" y="390"/>
                  <a:pt x="345" y="391"/>
                  <a:pt x="344" y="385"/>
                </a:cubicBezTo>
                <a:cubicBezTo>
                  <a:pt x="344" y="252"/>
                  <a:pt x="346" y="241"/>
                  <a:pt x="346" y="229"/>
                </a:cubicBezTo>
                <a:cubicBezTo>
                  <a:pt x="373" y="110"/>
                  <a:pt x="371" y="102"/>
                  <a:pt x="374" y="98"/>
                </a:cubicBezTo>
                <a:cubicBezTo>
                  <a:pt x="379" y="60"/>
                  <a:pt x="385" y="60"/>
                  <a:pt x="384" y="53"/>
                </a:cubicBezTo>
                <a:cubicBezTo>
                  <a:pt x="397" y="11"/>
                  <a:pt x="405" y="24"/>
                  <a:pt x="399" y="22"/>
                </a:cubicBezTo>
                <a:cubicBezTo>
                  <a:pt x="374" y="102"/>
                  <a:pt x="383" y="117"/>
                  <a:pt x="376" y="116"/>
                </a:cubicBezTo>
                <a:cubicBezTo>
                  <a:pt x="367" y="192"/>
                  <a:pt x="355" y="232"/>
                  <a:pt x="351" y="272"/>
                </a:cubicBezTo>
                <a:cubicBezTo>
                  <a:pt x="351" y="359"/>
                  <a:pt x="355" y="369"/>
                  <a:pt x="354" y="372"/>
                </a:cubicBezTo>
                <a:cubicBezTo>
                  <a:pt x="351" y="399"/>
                  <a:pt x="351" y="403"/>
                  <a:pt x="351" y="407"/>
                </a:cubicBezTo>
                <a:cubicBezTo>
                  <a:pt x="362" y="364"/>
                  <a:pt x="358" y="351"/>
                  <a:pt x="364" y="347"/>
                </a:cubicBezTo>
                <a:cubicBezTo>
                  <a:pt x="368" y="321"/>
                  <a:pt x="368" y="314"/>
                  <a:pt x="371" y="314"/>
                </a:cubicBezTo>
                <a:cubicBezTo>
                  <a:pt x="390" y="172"/>
                  <a:pt x="402" y="149"/>
                  <a:pt x="404" y="116"/>
                </a:cubicBezTo>
                <a:cubicBezTo>
                  <a:pt x="432" y="41"/>
                  <a:pt x="427" y="40"/>
                  <a:pt x="429" y="48"/>
                </a:cubicBezTo>
                <a:cubicBezTo>
                  <a:pt x="403" y="151"/>
                  <a:pt x="400" y="182"/>
                  <a:pt x="396" y="221"/>
                </a:cubicBezTo>
                <a:cubicBezTo>
                  <a:pt x="369" y="402"/>
                  <a:pt x="368" y="392"/>
                  <a:pt x="374" y="387"/>
                </a:cubicBezTo>
                <a:cubicBezTo>
                  <a:pt x="381" y="362"/>
                  <a:pt x="384" y="355"/>
                  <a:pt x="386" y="347"/>
                </a:cubicBezTo>
                <a:cubicBezTo>
                  <a:pt x="421" y="286"/>
                  <a:pt x="421" y="276"/>
                  <a:pt x="426" y="272"/>
                </a:cubicBezTo>
                <a:cubicBezTo>
                  <a:pt x="463" y="190"/>
                  <a:pt x="470" y="184"/>
                  <a:pt x="472" y="173"/>
                </a:cubicBezTo>
                <a:cubicBezTo>
                  <a:pt x="478" y="175"/>
                  <a:pt x="469" y="199"/>
                  <a:pt x="462" y="224"/>
                </a:cubicBezTo>
                <a:cubicBezTo>
                  <a:pt x="446" y="260"/>
                  <a:pt x="442" y="261"/>
                  <a:pt x="442" y="261"/>
                </a:cubicBezTo>
                <a:cubicBezTo>
                  <a:pt x="417" y="299"/>
                  <a:pt x="417" y="319"/>
                  <a:pt x="406" y="329"/>
                </a:cubicBezTo>
                <a:cubicBezTo>
                  <a:pt x="393" y="372"/>
                  <a:pt x="394" y="370"/>
                  <a:pt x="396" y="370"/>
                </a:cubicBezTo>
                <a:cubicBezTo>
                  <a:pt x="423" y="330"/>
                  <a:pt x="433" y="319"/>
                  <a:pt x="437" y="302"/>
                </a:cubicBezTo>
                <a:cubicBezTo>
                  <a:pt x="464" y="262"/>
                  <a:pt x="464" y="255"/>
                  <a:pt x="467" y="251"/>
                </a:cubicBezTo>
                <a:cubicBezTo>
                  <a:pt x="504" y="170"/>
                  <a:pt x="509" y="151"/>
                  <a:pt x="512" y="128"/>
                </a:cubicBezTo>
                <a:cubicBezTo>
                  <a:pt x="522" y="92"/>
                  <a:pt x="522" y="99"/>
                  <a:pt x="522" y="105"/>
                </a:cubicBezTo>
                <a:cubicBezTo>
                  <a:pt x="496" y="217"/>
                  <a:pt x="493" y="220"/>
                  <a:pt x="492" y="224"/>
                </a:cubicBezTo>
                <a:cubicBezTo>
                  <a:pt x="470" y="268"/>
                  <a:pt x="468" y="270"/>
                  <a:pt x="467" y="274"/>
                </a:cubicBezTo>
                <a:cubicBezTo>
                  <a:pt x="460" y="300"/>
                  <a:pt x="449" y="294"/>
                  <a:pt x="452" y="302"/>
                </a:cubicBezTo>
                <a:cubicBezTo>
                  <a:pt x="426" y="346"/>
                  <a:pt x="419" y="348"/>
                  <a:pt x="419" y="357"/>
                </a:cubicBezTo>
                <a:cubicBezTo>
                  <a:pt x="377" y="415"/>
                  <a:pt x="378" y="425"/>
                  <a:pt x="369" y="425"/>
                </a:cubicBezTo>
                <a:cubicBezTo>
                  <a:pt x="358" y="467"/>
                  <a:pt x="351" y="467"/>
                  <a:pt x="354" y="475"/>
                </a:cubicBezTo>
                <a:cubicBezTo>
                  <a:pt x="367" y="453"/>
                  <a:pt x="377" y="450"/>
                  <a:pt x="379" y="438"/>
                </a:cubicBezTo>
                <a:cubicBezTo>
                  <a:pt x="409" y="380"/>
                  <a:pt x="416" y="379"/>
                  <a:pt x="417" y="372"/>
                </a:cubicBezTo>
                <a:cubicBezTo>
                  <a:pt x="432" y="354"/>
                  <a:pt x="437" y="346"/>
                  <a:pt x="442" y="337"/>
                </a:cubicBezTo>
                <a:cubicBezTo>
                  <a:pt x="466" y="307"/>
                  <a:pt x="467" y="295"/>
                  <a:pt x="477" y="292"/>
                </a:cubicBezTo>
                <a:cubicBezTo>
                  <a:pt x="499" y="244"/>
                  <a:pt x="508" y="247"/>
                  <a:pt x="507" y="239"/>
                </a:cubicBezTo>
                <a:cubicBezTo>
                  <a:pt x="524" y="202"/>
                  <a:pt x="526" y="190"/>
                  <a:pt x="532" y="183"/>
                </a:cubicBezTo>
                <a:cubicBezTo>
                  <a:pt x="548" y="92"/>
                  <a:pt x="554" y="90"/>
                  <a:pt x="550" y="85"/>
                </a:cubicBezTo>
                <a:cubicBezTo>
                  <a:pt x="558" y="74"/>
                  <a:pt x="553" y="90"/>
                  <a:pt x="555" y="113"/>
                </a:cubicBezTo>
                <a:cubicBezTo>
                  <a:pt x="542" y="172"/>
                  <a:pt x="541" y="178"/>
                  <a:pt x="537" y="181"/>
                </a:cubicBezTo>
                <a:cubicBezTo>
                  <a:pt x="505" y="263"/>
                  <a:pt x="501" y="266"/>
                  <a:pt x="499" y="271"/>
                </a:cubicBezTo>
                <a:cubicBezTo>
                  <a:pt x="484" y="295"/>
                  <a:pt x="484" y="297"/>
                  <a:pt x="482" y="297"/>
                </a:cubicBezTo>
                <a:cubicBezTo>
                  <a:pt x="457" y="329"/>
                  <a:pt x="455" y="341"/>
                  <a:pt x="447" y="347"/>
                </a:cubicBezTo>
                <a:cubicBezTo>
                  <a:pt x="407" y="407"/>
                  <a:pt x="403" y="417"/>
                  <a:pt x="399" y="428"/>
                </a:cubicBezTo>
                <a:cubicBezTo>
                  <a:pt x="366" y="495"/>
                  <a:pt x="355" y="497"/>
                  <a:pt x="354" y="511"/>
                </a:cubicBezTo>
                <a:cubicBezTo>
                  <a:pt x="335" y="549"/>
                  <a:pt x="325" y="553"/>
                  <a:pt x="326" y="569"/>
                </a:cubicBezTo>
                <a:cubicBezTo>
                  <a:pt x="362" y="513"/>
                  <a:pt x="363" y="500"/>
                  <a:pt x="369" y="493"/>
                </a:cubicBezTo>
                <a:cubicBezTo>
                  <a:pt x="404" y="438"/>
                  <a:pt x="412" y="433"/>
                  <a:pt x="414" y="423"/>
                </a:cubicBezTo>
                <a:cubicBezTo>
                  <a:pt x="432" y="393"/>
                  <a:pt x="442" y="397"/>
                  <a:pt x="439" y="387"/>
                </a:cubicBezTo>
                <a:cubicBezTo>
                  <a:pt x="476" y="345"/>
                  <a:pt x="475" y="336"/>
                  <a:pt x="482" y="334"/>
                </a:cubicBezTo>
                <a:cubicBezTo>
                  <a:pt x="503" y="295"/>
                  <a:pt x="509" y="292"/>
                  <a:pt x="512" y="287"/>
                </a:cubicBezTo>
                <a:cubicBezTo>
                  <a:pt x="539" y="245"/>
                  <a:pt x="539" y="228"/>
                  <a:pt x="547" y="219"/>
                </a:cubicBezTo>
                <a:cubicBezTo>
                  <a:pt x="562" y="165"/>
                  <a:pt x="567" y="153"/>
                  <a:pt x="570" y="138"/>
                </a:cubicBezTo>
                <a:cubicBezTo>
                  <a:pt x="577" y="72"/>
                  <a:pt x="586" y="67"/>
                  <a:pt x="585" y="57"/>
                </a:cubicBezTo>
                <a:cubicBezTo>
                  <a:pt x="585" y="94"/>
                  <a:pt x="579" y="99"/>
                  <a:pt x="580" y="110"/>
                </a:cubicBezTo>
                <a:cubicBezTo>
                  <a:pt x="567" y="189"/>
                  <a:pt x="560" y="188"/>
                  <a:pt x="562" y="196"/>
                </a:cubicBezTo>
                <a:cubicBezTo>
                  <a:pt x="550" y="239"/>
                  <a:pt x="538" y="250"/>
                  <a:pt x="535" y="269"/>
                </a:cubicBezTo>
                <a:cubicBezTo>
                  <a:pt x="506" y="321"/>
                  <a:pt x="500" y="322"/>
                  <a:pt x="500" y="329"/>
                </a:cubicBezTo>
                <a:cubicBezTo>
                  <a:pt x="467" y="374"/>
                  <a:pt x="461" y="376"/>
                  <a:pt x="457" y="380"/>
                </a:cubicBezTo>
                <a:cubicBezTo>
                  <a:pt x="427" y="424"/>
                  <a:pt x="425" y="427"/>
                  <a:pt x="424" y="430"/>
                </a:cubicBezTo>
                <a:cubicBezTo>
                  <a:pt x="401" y="471"/>
                  <a:pt x="394" y="474"/>
                  <a:pt x="391" y="480"/>
                </a:cubicBezTo>
                <a:cubicBezTo>
                  <a:pt x="381" y="509"/>
                  <a:pt x="381" y="506"/>
                  <a:pt x="381" y="503"/>
                </a:cubicBezTo>
                <a:cubicBezTo>
                  <a:pt x="415" y="463"/>
                  <a:pt x="421" y="454"/>
                  <a:pt x="429" y="448"/>
                </a:cubicBezTo>
                <a:cubicBezTo>
                  <a:pt x="442" y="427"/>
                  <a:pt x="447" y="428"/>
                  <a:pt x="447" y="425"/>
                </a:cubicBezTo>
                <a:cubicBezTo>
                  <a:pt x="472" y="394"/>
                  <a:pt x="479" y="387"/>
                  <a:pt x="484" y="380"/>
                </a:cubicBezTo>
                <a:cubicBezTo>
                  <a:pt x="504" y="353"/>
                  <a:pt x="508" y="349"/>
                  <a:pt x="512" y="347"/>
                </a:cubicBezTo>
                <a:cubicBezTo>
                  <a:pt x="538" y="309"/>
                  <a:pt x="541" y="301"/>
                  <a:pt x="545" y="294"/>
                </a:cubicBezTo>
                <a:cubicBezTo>
                  <a:pt x="559" y="253"/>
                  <a:pt x="562" y="251"/>
                  <a:pt x="567" y="251"/>
                </a:cubicBezTo>
                <a:cubicBezTo>
                  <a:pt x="523" y="343"/>
                  <a:pt x="520" y="354"/>
                  <a:pt x="512" y="360"/>
                </a:cubicBezTo>
                <a:cubicBezTo>
                  <a:pt x="483" y="397"/>
                  <a:pt x="482" y="399"/>
                  <a:pt x="482" y="402"/>
                </a:cubicBezTo>
                <a:cubicBezTo>
                  <a:pt x="463" y="420"/>
                  <a:pt x="460" y="424"/>
                  <a:pt x="459" y="430"/>
                </a:cubicBezTo>
                <a:cubicBezTo>
                  <a:pt x="433" y="460"/>
                  <a:pt x="432" y="462"/>
                  <a:pt x="429" y="463"/>
                </a:cubicBezTo>
                <a:cubicBezTo>
                  <a:pt x="403" y="503"/>
                  <a:pt x="395" y="502"/>
                  <a:pt x="394" y="508"/>
                </a:cubicBezTo>
                <a:cubicBezTo>
                  <a:pt x="360" y="548"/>
                  <a:pt x="356" y="558"/>
                  <a:pt x="351" y="566"/>
                </a:cubicBezTo>
                <a:cubicBezTo>
                  <a:pt x="315" y="653"/>
                  <a:pt x="316" y="649"/>
                  <a:pt x="319" y="649"/>
                </a:cubicBezTo>
                <a:cubicBezTo>
                  <a:pt x="332" y="628"/>
                  <a:pt x="333" y="622"/>
                  <a:pt x="336" y="619"/>
                </a:cubicBezTo>
                <a:cubicBezTo>
                  <a:pt x="367" y="582"/>
                  <a:pt x="371" y="575"/>
                  <a:pt x="376" y="568"/>
                </a:cubicBezTo>
                <a:cubicBezTo>
                  <a:pt x="394" y="542"/>
                  <a:pt x="402" y="543"/>
                  <a:pt x="402" y="536"/>
                </a:cubicBezTo>
                <a:cubicBezTo>
                  <a:pt x="438" y="505"/>
                  <a:pt x="438" y="494"/>
                  <a:pt x="447" y="490"/>
                </a:cubicBezTo>
                <a:cubicBezTo>
                  <a:pt x="471" y="464"/>
                  <a:pt x="471" y="452"/>
                  <a:pt x="479" y="448"/>
                </a:cubicBezTo>
                <a:cubicBezTo>
                  <a:pt x="500" y="419"/>
                  <a:pt x="504" y="411"/>
                  <a:pt x="510" y="405"/>
                </a:cubicBezTo>
                <a:cubicBezTo>
                  <a:pt x="544" y="340"/>
                  <a:pt x="544" y="334"/>
                  <a:pt x="547" y="332"/>
                </a:cubicBezTo>
                <a:cubicBezTo>
                  <a:pt x="576" y="260"/>
                  <a:pt x="573" y="249"/>
                  <a:pt x="577" y="244"/>
                </a:cubicBezTo>
                <a:cubicBezTo>
                  <a:pt x="586" y="197"/>
                  <a:pt x="588" y="164"/>
                  <a:pt x="595" y="135"/>
                </a:cubicBezTo>
                <a:cubicBezTo>
                  <a:pt x="594" y="196"/>
                  <a:pt x="589" y="206"/>
                  <a:pt x="590" y="224"/>
                </a:cubicBezTo>
                <a:cubicBezTo>
                  <a:pt x="572" y="286"/>
                  <a:pt x="575" y="297"/>
                  <a:pt x="570" y="299"/>
                </a:cubicBezTo>
                <a:cubicBezTo>
                  <a:pt x="537" y="378"/>
                  <a:pt x="533" y="389"/>
                  <a:pt x="525" y="397"/>
                </a:cubicBezTo>
                <a:cubicBezTo>
                  <a:pt x="506" y="431"/>
                  <a:pt x="503" y="431"/>
                  <a:pt x="502" y="435"/>
                </a:cubicBezTo>
                <a:cubicBezTo>
                  <a:pt x="485" y="464"/>
                  <a:pt x="476" y="464"/>
                  <a:pt x="477" y="473"/>
                </a:cubicBezTo>
                <a:cubicBezTo>
                  <a:pt x="452" y="503"/>
                  <a:pt x="446" y="505"/>
                  <a:pt x="442" y="508"/>
                </a:cubicBezTo>
                <a:cubicBezTo>
                  <a:pt x="424" y="523"/>
                  <a:pt x="427" y="534"/>
                  <a:pt x="419" y="533"/>
                </a:cubicBezTo>
                <a:cubicBezTo>
                  <a:pt x="337" y="645"/>
                  <a:pt x="338" y="641"/>
                  <a:pt x="341" y="641"/>
                </a:cubicBezTo>
                <a:cubicBezTo>
                  <a:pt x="357" y="630"/>
                  <a:pt x="354" y="622"/>
                  <a:pt x="359" y="621"/>
                </a:cubicBezTo>
                <a:cubicBezTo>
                  <a:pt x="419" y="562"/>
                  <a:pt x="442" y="543"/>
                  <a:pt x="459" y="518"/>
                </a:cubicBezTo>
                <a:cubicBezTo>
                  <a:pt x="475" y="496"/>
                  <a:pt x="482" y="498"/>
                  <a:pt x="482" y="493"/>
                </a:cubicBezTo>
                <a:cubicBezTo>
                  <a:pt x="501" y="474"/>
                  <a:pt x="503" y="471"/>
                  <a:pt x="505" y="468"/>
                </a:cubicBezTo>
                <a:cubicBezTo>
                  <a:pt x="547" y="407"/>
                  <a:pt x="552" y="402"/>
                  <a:pt x="557" y="397"/>
                </a:cubicBezTo>
                <a:cubicBezTo>
                  <a:pt x="585" y="334"/>
                  <a:pt x="592" y="336"/>
                  <a:pt x="590" y="329"/>
                </a:cubicBezTo>
                <a:cubicBezTo>
                  <a:pt x="604" y="294"/>
                  <a:pt x="606" y="286"/>
                  <a:pt x="610" y="281"/>
                </a:cubicBezTo>
                <a:cubicBezTo>
                  <a:pt x="629" y="217"/>
                  <a:pt x="627" y="222"/>
                  <a:pt x="628" y="226"/>
                </a:cubicBezTo>
                <a:cubicBezTo>
                  <a:pt x="614" y="259"/>
                  <a:pt x="624" y="266"/>
                  <a:pt x="618" y="269"/>
                </a:cubicBezTo>
                <a:cubicBezTo>
                  <a:pt x="600" y="334"/>
                  <a:pt x="592" y="341"/>
                  <a:pt x="590" y="354"/>
                </a:cubicBezTo>
                <a:cubicBezTo>
                  <a:pt x="569" y="389"/>
                  <a:pt x="569" y="396"/>
                  <a:pt x="565" y="400"/>
                </a:cubicBezTo>
                <a:cubicBezTo>
                  <a:pt x="539" y="449"/>
                  <a:pt x="528" y="446"/>
                  <a:pt x="530" y="455"/>
                </a:cubicBezTo>
                <a:cubicBezTo>
                  <a:pt x="494" y="498"/>
                  <a:pt x="491" y="501"/>
                  <a:pt x="487" y="505"/>
                </a:cubicBezTo>
                <a:cubicBezTo>
                  <a:pt x="467" y="523"/>
                  <a:pt x="465" y="536"/>
                  <a:pt x="454" y="541"/>
                </a:cubicBezTo>
                <a:cubicBezTo>
                  <a:pt x="435" y="560"/>
                  <a:pt x="434" y="562"/>
                  <a:pt x="434" y="566"/>
                </a:cubicBezTo>
                <a:cubicBezTo>
                  <a:pt x="409" y="593"/>
                  <a:pt x="397" y="589"/>
                  <a:pt x="399" y="599"/>
                </a:cubicBezTo>
                <a:cubicBezTo>
                  <a:pt x="371" y="623"/>
                  <a:pt x="367" y="627"/>
                  <a:pt x="364" y="631"/>
                </a:cubicBezTo>
                <a:cubicBezTo>
                  <a:pt x="347" y="653"/>
                  <a:pt x="344" y="654"/>
                  <a:pt x="341" y="654"/>
                </a:cubicBezTo>
                <a:cubicBezTo>
                  <a:pt x="306" y="715"/>
                  <a:pt x="304" y="720"/>
                  <a:pt x="301" y="722"/>
                </a:cubicBezTo>
                <a:cubicBezTo>
                  <a:pt x="296" y="747"/>
                  <a:pt x="297" y="745"/>
                  <a:pt x="299" y="745"/>
                </a:cubicBezTo>
                <a:cubicBezTo>
                  <a:pt x="318" y="708"/>
                  <a:pt x="325" y="704"/>
                  <a:pt x="329" y="697"/>
                </a:cubicBezTo>
                <a:cubicBezTo>
                  <a:pt x="354" y="669"/>
                  <a:pt x="351" y="661"/>
                  <a:pt x="356" y="662"/>
                </a:cubicBezTo>
                <a:cubicBezTo>
                  <a:pt x="380" y="634"/>
                  <a:pt x="389" y="622"/>
                  <a:pt x="399" y="611"/>
                </a:cubicBezTo>
                <a:cubicBezTo>
                  <a:pt x="461" y="555"/>
                  <a:pt x="469" y="552"/>
                  <a:pt x="472" y="543"/>
                </a:cubicBezTo>
                <a:cubicBezTo>
                  <a:pt x="512" y="507"/>
                  <a:pt x="513" y="503"/>
                  <a:pt x="520" y="503"/>
                </a:cubicBezTo>
                <a:cubicBezTo>
                  <a:pt x="550" y="469"/>
                  <a:pt x="557" y="461"/>
                  <a:pt x="565" y="455"/>
                </a:cubicBezTo>
                <a:cubicBezTo>
                  <a:pt x="598" y="394"/>
                  <a:pt x="603" y="386"/>
                  <a:pt x="610" y="380"/>
                </a:cubicBezTo>
                <a:cubicBezTo>
                  <a:pt x="617" y="354"/>
                  <a:pt x="618" y="350"/>
                  <a:pt x="623" y="349"/>
                </a:cubicBezTo>
                <a:cubicBezTo>
                  <a:pt x="643" y="301"/>
                  <a:pt x="640" y="315"/>
                  <a:pt x="638" y="317"/>
                </a:cubicBezTo>
                <a:cubicBezTo>
                  <a:pt x="614" y="376"/>
                  <a:pt x="614" y="391"/>
                  <a:pt x="605" y="397"/>
                </a:cubicBezTo>
                <a:cubicBezTo>
                  <a:pt x="571" y="455"/>
                  <a:pt x="568" y="462"/>
                  <a:pt x="565" y="470"/>
                </a:cubicBezTo>
                <a:cubicBezTo>
                  <a:pt x="543" y="489"/>
                  <a:pt x="545" y="498"/>
                  <a:pt x="537" y="495"/>
                </a:cubicBezTo>
                <a:cubicBezTo>
                  <a:pt x="520" y="516"/>
                  <a:pt x="516" y="518"/>
                  <a:pt x="512" y="521"/>
                </a:cubicBezTo>
                <a:cubicBezTo>
                  <a:pt x="488" y="541"/>
                  <a:pt x="485" y="549"/>
                  <a:pt x="477" y="553"/>
                </a:cubicBezTo>
                <a:cubicBezTo>
                  <a:pt x="451" y="584"/>
                  <a:pt x="445" y="583"/>
                  <a:pt x="444" y="589"/>
                </a:cubicBezTo>
                <a:cubicBezTo>
                  <a:pt x="416" y="615"/>
                  <a:pt x="402" y="624"/>
                  <a:pt x="392" y="636"/>
                </a:cubicBezTo>
                <a:cubicBezTo>
                  <a:pt x="369" y="660"/>
                  <a:pt x="366" y="668"/>
                  <a:pt x="359" y="672"/>
                </a:cubicBezTo>
                <a:cubicBezTo>
                  <a:pt x="326" y="726"/>
                  <a:pt x="315" y="734"/>
                  <a:pt x="309" y="747"/>
                </a:cubicBezTo>
                <a:cubicBezTo>
                  <a:pt x="299" y="770"/>
                  <a:pt x="301" y="766"/>
                  <a:pt x="304" y="762"/>
                </a:cubicBezTo>
                <a:cubicBezTo>
                  <a:pt x="323" y="737"/>
                  <a:pt x="326" y="734"/>
                  <a:pt x="329" y="730"/>
                </a:cubicBezTo>
                <a:cubicBezTo>
                  <a:pt x="353" y="695"/>
                  <a:pt x="356" y="695"/>
                  <a:pt x="359" y="694"/>
                </a:cubicBezTo>
                <a:cubicBezTo>
                  <a:pt x="373" y="674"/>
                  <a:pt x="377" y="671"/>
                  <a:pt x="379" y="667"/>
                </a:cubicBezTo>
                <a:cubicBezTo>
                  <a:pt x="427" y="618"/>
                  <a:pt x="427" y="612"/>
                  <a:pt x="432" y="611"/>
                </a:cubicBezTo>
                <a:cubicBezTo>
                  <a:pt x="465" y="583"/>
                  <a:pt x="468" y="575"/>
                  <a:pt x="477" y="573"/>
                </a:cubicBezTo>
                <a:cubicBezTo>
                  <a:pt x="532" y="525"/>
                  <a:pt x="537" y="523"/>
                  <a:pt x="540" y="521"/>
                </a:cubicBezTo>
                <a:cubicBezTo>
                  <a:pt x="572" y="493"/>
                  <a:pt x="577" y="488"/>
                  <a:pt x="583" y="483"/>
                </a:cubicBezTo>
                <a:cubicBezTo>
                  <a:pt x="603" y="467"/>
                  <a:pt x="601" y="462"/>
                  <a:pt x="603" y="460"/>
                </a:cubicBezTo>
                <a:cubicBezTo>
                  <a:pt x="640" y="421"/>
                  <a:pt x="644" y="403"/>
                  <a:pt x="656" y="392"/>
                </a:cubicBezTo>
                <a:cubicBezTo>
                  <a:pt x="677" y="336"/>
                  <a:pt x="684" y="332"/>
                  <a:pt x="686" y="322"/>
                </a:cubicBezTo>
                <a:cubicBezTo>
                  <a:pt x="694" y="312"/>
                  <a:pt x="693" y="316"/>
                  <a:pt x="691" y="319"/>
                </a:cubicBezTo>
                <a:cubicBezTo>
                  <a:pt x="672" y="371"/>
                  <a:pt x="672" y="380"/>
                  <a:pt x="666" y="385"/>
                </a:cubicBezTo>
                <a:cubicBezTo>
                  <a:pt x="638" y="427"/>
                  <a:pt x="637" y="437"/>
                  <a:pt x="630" y="440"/>
                </a:cubicBezTo>
                <a:cubicBezTo>
                  <a:pt x="614" y="466"/>
                  <a:pt x="617" y="473"/>
                  <a:pt x="613" y="473"/>
                </a:cubicBezTo>
                <a:cubicBezTo>
                  <a:pt x="599" y="501"/>
                  <a:pt x="588" y="506"/>
                  <a:pt x="585" y="521"/>
                </a:cubicBezTo>
                <a:cubicBezTo>
                  <a:pt x="536" y="580"/>
                  <a:pt x="527" y="580"/>
                  <a:pt x="527" y="589"/>
                </a:cubicBezTo>
                <a:cubicBezTo>
                  <a:pt x="498" y="618"/>
                  <a:pt x="489" y="617"/>
                  <a:pt x="490" y="626"/>
                </a:cubicBezTo>
                <a:cubicBezTo>
                  <a:pt x="455" y="659"/>
                  <a:pt x="447" y="668"/>
                  <a:pt x="437" y="674"/>
                </a:cubicBezTo>
                <a:cubicBezTo>
                  <a:pt x="408" y="701"/>
                  <a:pt x="406" y="706"/>
                  <a:pt x="404" y="709"/>
                </a:cubicBezTo>
                <a:cubicBezTo>
                  <a:pt x="384" y="728"/>
                  <a:pt x="380" y="730"/>
                  <a:pt x="377" y="732"/>
                </a:cubicBezTo>
                <a:cubicBezTo>
                  <a:pt x="365" y="749"/>
                  <a:pt x="359" y="754"/>
                  <a:pt x="354" y="760"/>
                </a:cubicBezTo>
                <a:cubicBezTo>
                  <a:pt x="309" y="824"/>
                  <a:pt x="309" y="830"/>
                  <a:pt x="304" y="830"/>
                </a:cubicBezTo>
                <a:cubicBezTo>
                  <a:pt x="289" y="858"/>
                  <a:pt x="285" y="858"/>
                  <a:pt x="286" y="863"/>
                </a:cubicBezTo>
                <a:cubicBezTo>
                  <a:pt x="270" y="881"/>
                  <a:pt x="270" y="888"/>
                  <a:pt x="266" y="891"/>
                </a:cubicBezTo>
                <a:cubicBezTo>
                  <a:pt x="252" y="942"/>
                  <a:pt x="260" y="953"/>
                  <a:pt x="253" y="961"/>
                </a:cubicBezTo>
                <a:cubicBezTo>
                  <a:pt x="275" y="924"/>
                  <a:pt x="276" y="916"/>
                  <a:pt x="281" y="913"/>
                </a:cubicBezTo>
                <a:cubicBezTo>
                  <a:pt x="296" y="889"/>
                  <a:pt x="296" y="885"/>
                  <a:pt x="296" y="881"/>
                </a:cubicBezTo>
                <a:cubicBezTo>
                  <a:pt x="328" y="826"/>
                  <a:pt x="337" y="820"/>
                  <a:pt x="341" y="808"/>
                </a:cubicBezTo>
                <a:cubicBezTo>
                  <a:pt x="391" y="746"/>
                  <a:pt x="402" y="741"/>
                  <a:pt x="407" y="730"/>
                </a:cubicBezTo>
                <a:cubicBezTo>
                  <a:pt x="466" y="676"/>
                  <a:pt x="464" y="669"/>
                  <a:pt x="472" y="672"/>
                </a:cubicBezTo>
                <a:cubicBezTo>
                  <a:pt x="497" y="651"/>
                  <a:pt x="495" y="644"/>
                  <a:pt x="500" y="644"/>
                </a:cubicBezTo>
                <a:cubicBezTo>
                  <a:pt x="524" y="614"/>
                  <a:pt x="532" y="607"/>
                  <a:pt x="540" y="599"/>
                </a:cubicBezTo>
                <a:cubicBezTo>
                  <a:pt x="560" y="577"/>
                  <a:pt x="562" y="575"/>
                  <a:pt x="563" y="578"/>
                </a:cubicBezTo>
                <a:cubicBezTo>
                  <a:pt x="532" y="621"/>
                  <a:pt x="526" y="621"/>
                  <a:pt x="525" y="626"/>
                </a:cubicBezTo>
                <a:cubicBezTo>
                  <a:pt x="515" y="645"/>
                  <a:pt x="502" y="643"/>
                  <a:pt x="502" y="654"/>
                </a:cubicBezTo>
                <a:cubicBezTo>
                  <a:pt x="477" y="678"/>
                  <a:pt x="473" y="681"/>
                  <a:pt x="467" y="682"/>
                </a:cubicBezTo>
                <a:cubicBezTo>
                  <a:pt x="440" y="699"/>
                  <a:pt x="454" y="709"/>
                  <a:pt x="442" y="707"/>
                </a:cubicBezTo>
                <a:cubicBezTo>
                  <a:pt x="411" y="729"/>
                  <a:pt x="426" y="737"/>
                  <a:pt x="417" y="737"/>
                </a:cubicBezTo>
                <a:cubicBezTo>
                  <a:pt x="405" y="760"/>
                  <a:pt x="394" y="754"/>
                  <a:pt x="397" y="762"/>
                </a:cubicBezTo>
                <a:cubicBezTo>
                  <a:pt x="340" y="837"/>
                  <a:pt x="330" y="837"/>
                  <a:pt x="331" y="848"/>
                </a:cubicBezTo>
                <a:cubicBezTo>
                  <a:pt x="298" y="899"/>
                  <a:pt x="301" y="909"/>
                  <a:pt x="294" y="911"/>
                </a:cubicBezTo>
                <a:cubicBezTo>
                  <a:pt x="276" y="946"/>
                  <a:pt x="271" y="948"/>
                  <a:pt x="271" y="956"/>
                </a:cubicBezTo>
                <a:cubicBezTo>
                  <a:pt x="289" y="939"/>
                  <a:pt x="287" y="927"/>
                  <a:pt x="294" y="923"/>
                </a:cubicBezTo>
                <a:cubicBezTo>
                  <a:pt x="324" y="876"/>
                  <a:pt x="325" y="872"/>
                  <a:pt x="329" y="871"/>
                </a:cubicBezTo>
                <a:cubicBezTo>
                  <a:pt x="345" y="847"/>
                  <a:pt x="350" y="842"/>
                  <a:pt x="351" y="833"/>
                </a:cubicBezTo>
                <a:cubicBezTo>
                  <a:pt x="391" y="775"/>
                  <a:pt x="403" y="777"/>
                  <a:pt x="404" y="767"/>
                </a:cubicBezTo>
                <a:cubicBezTo>
                  <a:pt x="425" y="740"/>
                  <a:pt x="432" y="742"/>
                  <a:pt x="434" y="740"/>
                </a:cubicBezTo>
                <a:cubicBezTo>
                  <a:pt x="450" y="719"/>
                  <a:pt x="452" y="717"/>
                  <a:pt x="455" y="714"/>
                </a:cubicBezTo>
                <a:cubicBezTo>
                  <a:pt x="479" y="688"/>
                  <a:pt x="486" y="686"/>
                  <a:pt x="490" y="682"/>
                </a:cubicBezTo>
                <a:cubicBezTo>
                  <a:pt x="517" y="654"/>
                  <a:pt x="523" y="652"/>
                  <a:pt x="525" y="646"/>
                </a:cubicBezTo>
                <a:cubicBezTo>
                  <a:pt x="547" y="627"/>
                  <a:pt x="547" y="624"/>
                  <a:pt x="548" y="621"/>
                </a:cubicBezTo>
                <a:cubicBezTo>
                  <a:pt x="574" y="586"/>
                  <a:pt x="584" y="581"/>
                  <a:pt x="588" y="571"/>
                </a:cubicBezTo>
                <a:cubicBezTo>
                  <a:pt x="602" y="554"/>
                  <a:pt x="603" y="558"/>
                  <a:pt x="603" y="561"/>
                </a:cubicBezTo>
                <a:cubicBezTo>
                  <a:pt x="564" y="608"/>
                  <a:pt x="562" y="624"/>
                  <a:pt x="553" y="631"/>
                </a:cubicBezTo>
                <a:cubicBezTo>
                  <a:pt x="533" y="653"/>
                  <a:pt x="531" y="655"/>
                  <a:pt x="527" y="656"/>
                </a:cubicBezTo>
                <a:cubicBezTo>
                  <a:pt x="489" y="688"/>
                  <a:pt x="491" y="694"/>
                  <a:pt x="487" y="694"/>
                </a:cubicBezTo>
                <a:cubicBezTo>
                  <a:pt x="459" y="725"/>
                  <a:pt x="455" y="729"/>
                  <a:pt x="450" y="732"/>
                </a:cubicBezTo>
                <a:cubicBezTo>
                  <a:pt x="414" y="777"/>
                  <a:pt x="409" y="779"/>
                  <a:pt x="404" y="782"/>
                </a:cubicBezTo>
                <a:cubicBezTo>
                  <a:pt x="368" y="827"/>
                  <a:pt x="367" y="833"/>
                  <a:pt x="364" y="838"/>
                </a:cubicBezTo>
                <a:cubicBezTo>
                  <a:pt x="347" y="861"/>
                  <a:pt x="347" y="865"/>
                  <a:pt x="344" y="865"/>
                </a:cubicBezTo>
                <a:cubicBezTo>
                  <a:pt x="316" y="902"/>
                  <a:pt x="318" y="908"/>
                  <a:pt x="314" y="908"/>
                </a:cubicBezTo>
                <a:cubicBezTo>
                  <a:pt x="297" y="944"/>
                  <a:pt x="292" y="947"/>
                  <a:pt x="289" y="951"/>
                </a:cubicBezTo>
                <a:cubicBezTo>
                  <a:pt x="272" y="991"/>
                  <a:pt x="265" y="999"/>
                  <a:pt x="264" y="1012"/>
                </a:cubicBezTo>
                <a:cubicBezTo>
                  <a:pt x="246" y="1070"/>
                  <a:pt x="247" y="1080"/>
                  <a:pt x="243" y="1084"/>
                </a:cubicBezTo>
                <a:cubicBezTo>
                  <a:pt x="275" y="1031"/>
                  <a:pt x="275" y="1019"/>
                  <a:pt x="281" y="1014"/>
                </a:cubicBezTo>
                <a:cubicBezTo>
                  <a:pt x="300" y="980"/>
                  <a:pt x="306" y="968"/>
                  <a:pt x="311" y="956"/>
                </a:cubicBezTo>
                <a:cubicBezTo>
                  <a:pt x="329" y="925"/>
                  <a:pt x="336" y="929"/>
                  <a:pt x="334" y="921"/>
                </a:cubicBezTo>
                <a:cubicBezTo>
                  <a:pt x="370" y="883"/>
                  <a:pt x="367" y="872"/>
                  <a:pt x="377" y="873"/>
                </a:cubicBezTo>
                <a:cubicBezTo>
                  <a:pt x="395" y="849"/>
                  <a:pt x="404" y="842"/>
                  <a:pt x="412" y="833"/>
                </a:cubicBezTo>
                <a:cubicBezTo>
                  <a:pt x="432" y="811"/>
                  <a:pt x="434" y="810"/>
                  <a:pt x="434" y="808"/>
                </a:cubicBezTo>
                <a:cubicBezTo>
                  <a:pt x="468" y="774"/>
                  <a:pt x="473" y="764"/>
                  <a:pt x="482" y="757"/>
                </a:cubicBezTo>
                <a:cubicBezTo>
                  <a:pt x="518" y="710"/>
                  <a:pt x="527" y="711"/>
                  <a:pt x="525" y="702"/>
                </a:cubicBezTo>
                <a:cubicBezTo>
                  <a:pt x="512" y="725"/>
                  <a:pt x="513" y="729"/>
                  <a:pt x="512" y="732"/>
                </a:cubicBezTo>
                <a:cubicBezTo>
                  <a:pt x="497" y="756"/>
                  <a:pt x="486" y="759"/>
                  <a:pt x="482" y="767"/>
                </a:cubicBezTo>
                <a:cubicBezTo>
                  <a:pt x="463" y="791"/>
                  <a:pt x="457" y="793"/>
                  <a:pt x="452" y="795"/>
                </a:cubicBezTo>
                <a:cubicBezTo>
                  <a:pt x="362" y="908"/>
                  <a:pt x="358" y="911"/>
                  <a:pt x="354" y="913"/>
                </a:cubicBezTo>
                <a:cubicBezTo>
                  <a:pt x="338" y="944"/>
                  <a:pt x="330" y="941"/>
                  <a:pt x="331" y="948"/>
                </a:cubicBezTo>
                <a:cubicBezTo>
                  <a:pt x="305" y="988"/>
                  <a:pt x="305" y="994"/>
                  <a:pt x="301" y="996"/>
                </a:cubicBezTo>
                <a:cubicBezTo>
                  <a:pt x="313" y="984"/>
                  <a:pt x="317" y="981"/>
                  <a:pt x="319" y="976"/>
                </a:cubicBezTo>
                <a:cubicBezTo>
                  <a:pt x="362" y="938"/>
                  <a:pt x="357" y="928"/>
                  <a:pt x="364" y="928"/>
                </a:cubicBezTo>
                <a:cubicBezTo>
                  <a:pt x="379" y="903"/>
                  <a:pt x="390" y="907"/>
                  <a:pt x="389" y="901"/>
                </a:cubicBezTo>
                <a:cubicBezTo>
                  <a:pt x="416" y="869"/>
                  <a:pt x="427" y="873"/>
                  <a:pt x="424" y="865"/>
                </a:cubicBezTo>
                <a:cubicBezTo>
                  <a:pt x="450" y="844"/>
                  <a:pt x="454" y="836"/>
                  <a:pt x="462" y="833"/>
                </a:cubicBezTo>
                <a:cubicBezTo>
                  <a:pt x="510" y="785"/>
                  <a:pt x="513" y="782"/>
                  <a:pt x="515" y="780"/>
                </a:cubicBezTo>
                <a:cubicBezTo>
                  <a:pt x="536" y="752"/>
                  <a:pt x="545" y="755"/>
                  <a:pt x="543" y="747"/>
                </a:cubicBezTo>
                <a:cubicBezTo>
                  <a:pt x="566" y="714"/>
                  <a:pt x="568" y="710"/>
                  <a:pt x="570" y="707"/>
                </a:cubicBezTo>
                <a:cubicBezTo>
                  <a:pt x="591" y="657"/>
                  <a:pt x="601" y="647"/>
                  <a:pt x="605" y="631"/>
                </a:cubicBezTo>
                <a:cubicBezTo>
                  <a:pt x="597" y="662"/>
                  <a:pt x="596" y="668"/>
                  <a:pt x="595" y="674"/>
                </a:cubicBezTo>
                <a:cubicBezTo>
                  <a:pt x="577" y="704"/>
                  <a:pt x="573" y="716"/>
                  <a:pt x="568" y="727"/>
                </a:cubicBezTo>
                <a:cubicBezTo>
                  <a:pt x="537" y="772"/>
                  <a:pt x="532" y="774"/>
                  <a:pt x="528" y="777"/>
                </a:cubicBezTo>
                <a:cubicBezTo>
                  <a:pt x="516" y="796"/>
                  <a:pt x="509" y="797"/>
                  <a:pt x="507" y="802"/>
                </a:cubicBezTo>
                <a:cubicBezTo>
                  <a:pt x="475" y="834"/>
                  <a:pt x="473" y="835"/>
                  <a:pt x="472" y="838"/>
                </a:cubicBezTo>
                <a:cubicBezTo>
                  <a:pt x="458" y="853"/>
                  <a:pt x="452" y="855"/>
                  <a:pt x="447" y="858"/>
                </a:cubicBezTo>
                <a:cubicBezTo>
                  <a:pt x="430" y="871"/>
                  <a:pt x="434" y="882"/>
                  <a:pt x="424" y="881"/>
                </a:cubicBezTo>
                <a:cubicBezTo>
                  <a:pt x="388" y="922"/>
                  <a:pt x="381" y="923"/>
                  <a:pt x="379" y="928"/>
                </a:cubicBezTo>
                <a:cubicBezTo>
                  <a:pt x="356" y="958"/>
                  <a:pt x="346" y="955"/>
                  <a:pt x="347" y="964"/>
                </a:cubicBezTo>
                <a:cubicBezTo>
                  <a:pt x="311" y="1003"/>
                  <a:pt x="313" y="1013"/>
                  <a:pt x="306" y="1014"/>
                </a:cubicBezTo>
                <a:cubicBezTo>
                  <a:pt x="282" y="1051"/>
                  <a:pt x="281" y="1054"/>
                  <a:pt x="281" y="1057"/>
                </a:cubicBezTo>
                <a:cubicBezTo>
                  <a:pt x="263" y="1076"/>
                  <a:pt x="266" y="1095"/>
                  <a:pt x="256" y="1100"/>
                </a:cubicBezTo>
                <a:cubicBezTo>
                  <a:pt x="251" y="1150"/>
                  <a:pt x="250" y="1138"/>
                  <a:pt x="256" y="1135"/>
                </a:cubicBezTo>
                <a:cubicBezTo>
                  <a:pt x="289" y="1070"/>
                  <a:pt x="297" y="1067"/>
                  <a:pt x="299" y="1059"/>
                </a:cubicBezTo>
                <a:cubicBezTo>
                  <a:pt x="316" y="1029"/>
                  <a:pt x="323" y="1031"/>
                  <a:pt x="321" y="1024"/>
                </a:cubicBezTo>
                <a:cubicBezTo>
                  <a:pt x="338" y="1004"/>
                  <a:pt x="340" y="996"/>
                  <a:pt x="344" y="991"/>
                </a:cubicBezTo>
                <a:cubicBezTo>
                  <a:pt x="361" y="971"/>
                  <a:pt x="363" y="965"/>
                  <a:pt x="369" y="961"/>
                </a:cubicBezTo>
                <a:cubicBezTo>
                  <a:pt x="436" y="888"/>
                  <a:pt x="448" y="891"/>
                  <a:pt x="447" y="880"/>
                </a:cubicBezTo>
                <a:cubicBezTo>
                  <a:pt x="469" y="858"/>
                  <a:pt x="474" y="859"/>
                  <a:pt x="475" y="855"/>
                </a:cubicBezTo>
                <a:cubicBezTo>
                  <a:pt x="505" y="824"/>
                  <a:pt x="511" y="822"/>
                  <a:pt x="512" y="815"/>
                </a:cubicBezTo>
                <a:cubicBezTo>
                  <a:pt x="568" y="753"/>
                  <a:pt x="565" y="741"/>
                  <a:pt x="573" y="739"/>
                </a:cubicBezTo>
                <a:cubicBezTo>
                  <a:pt x="584" y="730"/>
                  <a:pt x="582" y="734"/>
                  <a:pt x="580" y="737"/>
                </a:cubicBezTo>
                <a:cubicBezTo>
                  <a:pt x="561" y="775"/>
                  <a:pt x="553" y="785"/>
                  <a:pt x="545" y="795"/>
                </a:cubicBezTo>
                <a:cubicBezTo>
                  <a:pt x="516" y="828"/>
                  <a:pt x="510" y="830"/>
                  <a:pt x="507" y="838"/>
                </a:cubicBezTo>
                <a:cubicBezTo>
                  <a:pt x="443" y="909"/>
                  <a:pt x="435" y="906"/>
                  <a:pt x="435" y="911"/>
                </a:cubicBezTo>
                <a:cubicBezTo>
                  <a:pt x="419" y="924"/>
                  <a:pt x="417" y="927"/>
                  <a:pt x="417" y="931"/>
                </a:cubicBezTo>
                <a:cubicBezTo>
                  <a:pt x="381" y="966"/>
                  <a:pt x="371" y="974"/>
                  <a:pt x="364" y="986"/>
                </a:cubicBezTo>
                <a:cubicBezTo>
                  <a:pt x="347" y="1005"/>
                  <a:pt x="346" y="1013"/>
                  <a:pt x="339" y="1014"/>
                </a:cubicBezTo>
                <a:cubicBezTo>
                  <a:pt x="294" y="1085"/>
                  <a:pt x="293" y="1095"/>
                  <a:pt x="286" y="1100"/>
                </a:cubicBezTo>
                <a:cubicBezTo>
                  <a:pt x="259" y="1148"/>
                  <a:pt x="259" y="1154"/>
                  <a:pt x="256" y="1157"/>
                </a:cubicBezTo>
                <a:cubicBezTo>
                  <a:pt x="241" y="1199"/>
                  <a:pt x="246" y="1208"/>
                  <a:pt x="241" y="1218"/>
                </a:cubicBezTo>
                <a:cubicBezTo>
                  <a:pt x="260" y="1178"/>
                  <a:pt x="260" y="1172"/>
                  <a:pt x="264" y="1170"/>
                </a:cubicBezTo>
                <a:cubicBezTo>
                  <a:pt x="290" y="1114"/>
                  <a:pt x="297" y="1109"/>
                  <a:pt x="301" y="1102"/>
                </a:cubicBezTo>
                <a:cubicBezTo>
                  <a:pt x="336" y="1056"/>
                  <a:pt x="339" y="1048"/>
                  <a:pt x="344" y="1042"/>
                </a:cubicBezTo>
                <a:cubicBezTo>
                  <a:pt x="367" y="1006"/>
                  <a:pt x="373" y="1006"/>
                  <a:pt x="374" y="1001"/>
                </a:cubicBezTo>
                <a:cubicBezTo>
                  <a:pt x="410" y="964"/>
                  <a:pt x="416" y="964"/>
                  <a:pt x="417" y="959"/>
                </a:cubicBezTo>
                <a:cubicBezTo>
                  <a:pt x="453" y="919"/>
                  <a:pt x="467" y="910"/>
                  <a:pt x="475" y="896"/>
                </a:cubicBezTo>
                <a:cubicBezTo>
                  <a:pt x="505" y="865"/>
                  <a:pt x="517" y="863"/>
                  <a:pt x="520" y="850"/>
                </a:cubicBezTo>
                <a:cubicBezTo>
                  <a:pt x="554" y="810"/>
                  <a:pt x="558" y="807"/>
                  <a:pt x="560" y="802"/>
                </a:cubicBezTo>
                <a:cubicBezTo>
                  <a:pt x="584" y="766"/>
                  <a:pt x="596" y="762"/>
                  <a:pt x="598" y="750"/>
                </a:cubicBezTo>
                <a:cubicBezTo>
                  <a:pt x="627" y="704"/>
                  <a:pt x="632" y="702"/>
                  <a:pt x="633" y="697"/>
                </a:cubicBezTo>
                <a:cubicBezTo>
                  <a:pt x="623" y="720"/>
                  <a:pt x="626" y="728"/>
                  <a:pt x="621" y="727"/>
                </a:cubicBezTo>
                <a:cubicBezTo>
                  <a:pt x="597" y="761"/>
                  <a:pt x="596" y="771"/>
                  <a:pt x="588" y="772"/>
                </a:cubicBezTo>
                <a:cubicBezTo>
                  <a:pt x="575" y="802"/>
                  <a:pt x="566" y="803"/>
                  <a:pt x="565" y="812"/>
                </a:cubicBezTo>
                <a:cubicBezTo>
                  <a:pt x="538" y="856"/>
                  <a:pt x="525" y="854"/>
                  <a:pt x="525" y="865"/>
                </a:cubicBezTo>
                <a:cubicBezTo>
                  <a:pt x="510" y="886"/>
                  <a:pt x="501" y="883"/>
                  <a:pt x="500" y="888"/>
                </a:cubicBezTo>
                <a:cubicBezTo>
                  <a:pt x="481" y="905"/>
                  <a:pt x="479" y="907"/>
                  <a:pt x="477" y="911"/>
                </a:cubicBezTo>
                <a:cubicBezTo>
                  <a:pt x="449" y="935"/>
                  <a:pt x="452" y="943"/>
                  <a:pt x="447" y="943"/>
                </a:cubicBezTo>
                <a:cubicBezTo>
                  <a:pt x="429" y="962"/>
                  <a:pt x="427" y="963"/>
                  <a:pt x="425" y="966"/>
                </a:cubicBezTo>
                <a:cubicBezTo>
                  <a:pt x="401" y="992"/>
                  <a:pt x="398" y="995"/>
                  <a:pt x="394" y="996"/>
                </a:cubicBezTo>
                <a:cubicBezTo>
                  <a:pt x="379" y="1017"/>
                  <a:pt x="373" y="1015"/>
                  <a:pt x="374" y="1021"/>
                </a:cubicBezTo>
                <a:cubicBezTo>
                  <a:pt x="331" y="1077"/>
                  <a:pt x="326" y="1081"/>
                  <a:pt x="324" y="1089"/>
                </a:cubicBezTo>
                <a:cubicBezTo>
                  <a:pt x="309" y="1105"/>
                  <a:pt x="309" y="1109"/>
                  <a:pt x="309" y="1112"/>
                </a:cubicBezTo>
                <a:cubicBezTo>
                  <a:pt x="293" y="1133"/>
                  <a:pt x="293" y="1139"/>
                  <a:pt x="289" y="1142"/>
                </a:cubicBezTo>
                <a:cubicBezTo>
                  <a:pt x="272" y="1170"/>
                  <a:pt x="273" y="1176"/>
                  <a:pt x="271" y="1180"/>
                </a:cubicBezTo>
                <a:cubicBezTo>
                  <a:pt x="246" y="1241"/>
                  <a:pt x="246" y="1250"/>
                  <a:pt x="246" y="1258"/>
                </a:cubicBezTo>
                <a:cubicBezTo>
                  <a:pt x="257" y="1254"/>
                  <a:pt x="254" y="1246"/>
                  <a:pt x="259" y="1246"/>
                </a:cubicBezTo>
                <a:cubicBezTo>
                  <a:pt x="274" y="1211"/>
                  <a:pt x="275" y="1207"/>
                  <a:pt x="279" y="1205"/>
                </a:cubicBezTo>
                <a:cubicBezTo>
                  <a:pt x="320" y="1146"/>
                  <a:pt x="319" y="1135"/>
                  <a:pt x="327" y="1132"/>
                </a:cubicBezTo>
                <a:cubicBezTo>
                  <a:pt x="353" y="1085"/>
                  <a:pt x="363" y="1084"/>
                  <a:pt x="364" y="1074"/>
                </a:cubicBezTo>
                <a:cubicBezTo>
                  <a:pt x="392" y="1044"/>
                  <a:pt x="389" y="1036"/>
                  <a:pt x="394" y="1037"/>
                </a:cubicBezTo>
                <a:cubicBezTo>
                  <a:pt x="409" y="1021"/>
                  <a:pt x="409" y="1018"/>
                  <a:pt x="409" y="1016"/>
                </a:cubicBezTo>
                <a:cubicBezTo>
                  <a:pt x="421" y="1005"/>
                  <a:pt x="423" y="1003"/>
                  <a:pt x="427" y="1001"/>
                </a:cubicBezTo>
                <a:cubicBezTo>
                  <a:pt x="466" y="955"/>
                  <a:pt x="477" y="948"/>
                  <a:pt x="485" y="938"/>
                </a:cubicBezTo>
                <a:cubicBezTo>
                  <a:pt x="518" y="914"/>
                  <a:pt x="515" y="906"/>
                  <a:pt x="520" y="906"/>
                </a:cubicBezTo>
                <a:cubicBezTo>
                  <a:pt x="551" y="882"/>
                  <a:pt x="558" y="873"/>
                  <a:pt x="568" y="865"/>
                </a:cubicBezTo>
                <a:cubicBezTo>
                  <a:pt x="556" y="886"/>
                  <a:pt x="553" y="888"/>
                  <a:pt x="548" y="888"/>
                </a:cubicBezTo>
                <a:cubicBezTo>
                  <a:pt x="519" y="917"/>
                  <a:pt x="514" y="922"/>
                  <a:pt x="508" y="926"/>
                </a:cubicBezTo>
                <a:cubicBezTo>
                  <a:pt x="486" y="947"/>
                  <a:pt x="481" y="952"/>
                  <a:pt x="477" y="958"/>
                </a:cubicBezTo>
                <a:cubicBezTo>
                  <a:pt x="437" y="1004"/>
                  <a:pt x="435" y="1006"/>
                  <a:pt x="432" y="1009"/>
                </a:cubicBezTo>
                <a:cubicBezTo>
                  <a:pt x="378" y="1069"/>
                  <a:pt x="375" y="1086"/>
                  <a:pt x="362" y="1094"/>
                </a:cubicBezTo>
                <a:cubicBezTo>
                  <a:pt x="324" y="1152"/>
                  <a:pt x="326" y="1159"/>
                  <a:pt x="319" y="1157"/>
                </a:cubicBezTo>
                <a:cubicBezTo>
                  <a:pt x="305" y="1192"/>
                  <a:pt x="293" y="1190"/>
                  <a:pt x="294" y="1200"/>
                </a:cubicBezTo>
                <a:cubicBezTo>
                  <a:pt x="266" y="1260"/>
                  <a:pt x="259" y="1258"/>
                  <a:pt x="259" y="1263"/>
                </a:cubicBezTo>
                <a:cubicBezTo>
                  <a:pt x="251" y="1298"/>
                  <a:pt x="251" y="1292"/>
                  <a:pt x="246" y="1291"/>
                </a:cubicBezTo>
                <a:cubicBezTo>
                  <a:pt x="271" y="1295"/>
                  <a:pt x="258" y="1283"/>
                  <a:pt x="271" y="1283"/>
                </a:cubicBezTo>
                <a:cubicBezTo>
                  <a:pt x="326" y="1167"/>
                  <a:pt x="332" y="1165"/>
                  <a:pt x="334" y="1160"/>
                </a:cubicBezTo>
                <a:cubicBezTo>
                  <a:pt x="350" y="1123"/>
                  <a:pt x="361" y="1126"/>
                  <a:pt x="359" y="1117"/>
                </a:cubicBezTo>
                <a:cubicBezTo>
                  <a:pt x="387" y="1084"/>
                  <a:pt x="394" y="1076"/>
                  <a:pt x="399" y="1067"/>
                </a:cubicBezTo>
                <a:cubicBezTo>
                  <a:pt x="475" y="1001"/>
                  <a:pt x="472" y="992"/>
                  <a:pt x="480" y="994"/>
                </a:cubicBezTo>
                <a:cubicBezTo>
                  <a:pt x="497" y="981"/>
                  <a:pt x="502" y="975"/>
                  <a:pt x="510" y="971"/>
                </a:cubicBezTo>
                <a:cubicBezTo>
                  <a:pt x="532" y="952"/>
                  <a:pt x="534" y="948"/>
                  <a:pt x="540" y="948"/>
                </a:cubicBezTo>
                <a:cubicBezTo>
                  <a:pt x="553" y="931"/>
                  <a:pt x="556" y="931"/>
                  <a:pt x="558" y="931"/>
                </a:cubicBezTo>
                <a:cubicBezTo>
                  <a:pt x="594" y="891"/>
                  <a:pt x="607" y="882"/>
                  <a:pt x="613" y="865"/>
                </a:cubicBezTo>
                <a:cubicBezTo>
                  <a:pt x="599" y="896"/>
                  <a:pt x="595" y="896"/>
                  <a:pt x="596" y="901"/>
                </a:cubicBezTo>
                <a:cubicBezTo>
                  <a:pt x="577" y="920"/>
                  <a:pt x="574" y="924"/>
                  <a:pt x="568" y="926"/>
                </a:cubicBezTo>
                <a:cubicBezTo>
                  <a:pt x="544" y="951"/>
                  <a:pt x="537" y="951"/>
                  <a:pt x="538" y="958"/>
                </a:cubicBezTo>
                <a:cubicBezTo>
                  <a:pt x="508" y="985"/>
                  <a:pt x="498" y="990"/>
                  <a:pt x="490" y="996"/>
                </a:cubicBezTo>
                <a:cubicBezTo>
                  <a:pt x="458" y="1014"/>
                  <a:pt x="462" y="1026"/>
                  <a:pt x="455" y="1026"/>
                </a:cubicBezTo>
                <a:cubicBezTo>
                  <a:pt x="438" y="1046"/>
                  <a:pt x="433" y="1046"/>
                  <a:pt x="432" y="1049"/>
                </a:cubicBezTo>
                <a:cubicBezTo>
                  <a:pt x="398" y="1090"/>
                  <a:pt x="392" y="1088"/>
                  <a:pt x="392" y="1092"/>
                </a:cubicBezTo>
                <a:cubicBezTo>
                  <a:pt x="371" y="1115"/>
                  <a:pt x="368" y="1120"/>
                  <a:pt x="367" y="1127"/>
                </a:cubicBezTo>
                <a:cubicBezTo>
                  <a:pt x="343" y="1159"/>
                  <a:pt x="343" y="1167"/>
                  <a:pt x="339" y="1170"/>
                </a:cubicBezTo>
                <a:cubicBezTo>
                  <a:pt x="304" y="1239"/>
                  <a:pt x="296" y="1239"/>
                  <a:pt x="296" y="1248"/>
                </a:cubicBezTo>
                <a:cubicBezTo>
                  <a:pt x="278" y="1277"/>
                  <a:pt x="287" y="1279"/>
                  <a:pt x="281" y="1281"/>
                </a:cubicBezTo>
                <a:cubicBezTo>
                  <a:pt x="246" y="1371"/>
                  <a:pt x="256" y="1372"/>
                  <a:pt x="254" y="1386"/>
                </a:cubicBezTo>
                <a:cubicBezTo>
                  <a:pt x="266" y="1357"/>
                  <a:pt x="266" y="1353"/>
                  <a:pt x="266" y="1349"/>
                </a:cubicBezTo>
                <a:cubicBezTo>
                  <a:pt x="293" y="1281"/>
                  <a:pt x="296" y="1281"/>
                  <a:pt x="299" y="1281"/>
                </a:cubicBezTo>
                <a:cubicBezTo>
                  <a:pt x="308" y="1258"/>
                  <a:pt x="314" y="1259"/>
                  <a:pt x="312" y="1251"/>
                </a:cubicBezTo>
                <a:cubicBezTo>
                  <a:pt x="332" y="1226"/>
                  <a:pt x="333" y="1221"/>
                  <a:pt x="334" y="1215"/>
                </a:cubicBezTo>
                <a:cubicBezTo>
                  <a:pt x="360" y="1186"/>
                  <a:pt x="360" y="1174"/>
                  <a:pt x="367" y="1170"/>
                </a:cubicBezTo>
                <a:cubicBezTo>
                  <a:pt x="400" y="1124"/>
                  <a:pt x="404" y="1118"/>
                  <a:pt x="410" y="1112"/>
                </a:cubicBezTo>
                <a:cubicBezTo>
                  <a:pt x="423" y="1096"/>
                  <a:pt x="424" y="1094"/>
                  <a:pt x="427" y="1094"/>
                </a:cubicBezTo>
                <a:cubicBezTo>
                  <a:pt x="449" y="1060"/>
                  <a:pt x="460" y="1065"/>
                  <a:pt x="457" y="1057"/>
                </a:cubicBezTo>
                <a:cubicBezTo>
                  <a:pt x="497" y="1018"/>
                  <a:pt x="528" y="1004"/>
                  <a:pt x="548" y="979"/>
                </a:cubicBezTo>
                <a:cubicBezTo>
                  <a:pt x="588" y="940"/>
                  <a:pt x="590" y="931"/>
                  <a:pt x="596" y="926"/>
                </a:cubicBezTo>
                <a:cubicBezTo>
                  <a:pt x="623" y="900"/>
                  <a:pt x="616" y="899"/>
                  <a:pt x="618" y="906"/>
                </a:cubicBezTo>
                <a:cubicBezTo>
                  <a:pt x="606" y="925"/>
                  <a:pt x="604" y="927"/>
                  <a:pt x="601" y="928"/>
                </a:cubicBezTo>
                <a:cubicBezTo>
                  <a:pt x="563" y="980"/>
                  <a:pt x="555" y="982"/>
                  <a:pt x="553" y="989"/>
                </a:cubicBezTo>
                <a:cubicBezTo>
                  <a:pt x="513" y="1021"/>
                  <a:pt x="511" y="1023"/>
                  <a:pt x="508" y="1024"/>
                </a:cubicBezTo>
                <a:cubicBezTo>
                  <a:pt x="476" y="1056"/>
                  <a:pt x="471" y="1060"/>
                  <a:pt x="465" y="1062"/>
                </a:cubicBezTo>
                <a:cubicBezTo>
                  <a:pt x="439" y="1098"/>
                  <a:pt x="432" y="1100"/>
                  <a:pt x="427" y="1104"/>
                </a:cubicBezTo>
                <a:cubicBezTo>
                  <a:pt x="413" y="1124"/>
                  <a:pt x="407" y="1124"/>
                  <a:pt x="407" y="1132"/>
                </a:cubicBezTo>
                <a:cubicBezTo>
                  <a:pt x="374" y="1182"/>
                  <a:pt x="363" y="1186"/>
                  <a:pt x="359" y="1198"/>
                </a:cubicBezTo>
                <a:cubicBezTo>
                  <a:pt x="344" y="1221"/>
                  <a:pt x="342" y="1223"/>
                  <a:pt x="342" y="1225"/>
                </a:cubicBezTo>
                <a:cubicBezTo>
                  <a:pt x="314" y="1273"/>
                  <a:pt x="309" y="1276"/>
                  <a:pt x="309" y="1283"/>
                </a:cubicBezTo>
                <a:cubicBezTo>
                  <a:pt x="299" y="1304"/>
                  <a:pt x="294" y="1306"/>
                  <a:pt x="294" y="1313"/>
                </a:cubicBezTo>
                <a:cubicBezTo>
                  <a:pt x="281" y="1340"/>
                  <a:pt x="281" y="1342"/>
                  <a:pt x="279" y="1341"/>
                </a:cubicBezTo>
                <a:cubicBezTo>
                  <a:pt x="272" y="1377"/>
                  <a:pt x="264" y="1384"/>
                  <a:pt x="266" y="1402"/>
                </a:cubicBezTo>
                <a:cubicBezTo>
                  <a:pt x="266" y="1422"/>
                  <a:pt x="267" y="1407"/>
                  <a:pt x="274" y="1399"/>
                </a:cubicBezTo>
                <a:cubicBezTo>
                  <a:pt x="295" y="1345"/>
                  <a:pt x="300" y="1321"/>
                  <a:pt x="314" y="1306"/>
                </a:cubicBezTo>
                <a:cubicBezTo>
                  <a:pt x="332" y="1263"/>
                  <a:pt x="339" y="1255"/>
                  <a:pt x="347" y="1248"/>
                </a:cubicBezTo>
                <a:cubicBezTo>
                  <a:pt x="384" y="1190"/>
                  <a:pt x="386" y="1184"/>
                  <a:pt x="392" y="1182"/>
                </a:cubicBezTo>
                <a:cubicBezTo>
                  <a:pt x="430" y="1138"/>
                  <a:pt x="434" y="1127"/>
                  <a:pt x="445" y="1122"/>
                </a:cubicBezTo>
                <a:cubicBezTo>
                  <a:pt x="500" y="1074"/>
                  <a:pt x="508" y="1067"/>
                  <a:pt x="515" y="1059"/>
                </a:cubicBezTo>
                <a:cubicBezTo>
                  <a:pt x="543" y="1027"/>
                  <a:pt x="554" y="1024"/>
                  <a:pt x="558" y="1014"/>
                </a:cubicBezTo>
                <a:cubicBezTo>
                  <a:pt x="546" y="1032"/>
                  <a:pt x="548" y="1039"/>
                  <a:pt x="545" y="1041"/>
                </a:cubicBezTo>
                <a:cubicBezTo>
                  <a:pt x="519" y="1066"/>
                  <a:pt x="517" y="1068"/>
                  <a:pt x="515" y="1072"/>
                </a:cubicBezTo>
                <a:cubicBezTo>
                  <a:pt x="498" y="1090"/>
                  <a:pt x="490" y="1087"/>
                  <a:pt x="490" y="1092"/>
                </a:cubicBezTo>
                <a:cubicBezTo>
                  <a:pt x="467" y="1109"/>
                  <a:pt x="464" y="1117"/>
                  <a:pt x="457" y="1120"/>
                </a:cubicBezTo>
                <a:cubicBezTo>
                  <a:pt x="439" y="1141"/>
                  <a:pt x="434" y="1146"/>
                  <a:pt x="430" y="1152"/>
                </a:cubicBezTo>
                <a:cubicBezTo>
                  <a:pt x="407" y="1180"/>
                  <a:pt x="396" y="1189"/>
                  <a:pt x="389" y="1203"/>
                </a:cubicBezTo>
                <a:cubicBezTo>
                  <a:pt x="340" y="1277"/>
                  <a:pt x="340" y="1283"/>
                  <a:pt x="334" y="1283"/>
                </a:cubicBezTo>
                <a:cubicBezTo>
                  <a:pt x="311" y="1324"/>
                  <a:pt x="312" y="1337"/>
                  <a:pt x="304" y="1341"/>
                </a:cubicBezTo>
                <a:cubicBezTo>
                  <a:pt x="283" y="1403"/>
                  <a:pt x="280" y="1411"/>
                  <a:pt x="276" y="1419"/>
                </a:cubicBezTo>
                <a:cubicBezTo>
                  <a:pt x="267" y="1456"/>
                  <a:pt x="262" y="1466"/>
                  <a:pt x="264" y="1469"/>
                </a:cubicBezTo>
                <a:cubicBezTo>
                  <a:pt x="279" y="1429"/>
                  <a:pt x="286" y="1428"/>
                  <a:pt x="284" y="1419"/>
                </a:cubicBezTo>
                <a:cubicBezTo>
                  <a:pt x="311" y="1363"/>
                  <a:pt x="316" y="1353"/>
                  <a:pt x="322" y="1344"/>
                </a:cubicBezTo>
                <a:cubicBezTo>
                  <a:pt x="341" y="1299"/>
                  <a:pt x="344" y="1299"/>
                  <a:pt x="347" y="1298"/>
                </a:cubicBezTo>
                <a:cubicBezTo>
                  <a:pt x="377" y="1253"/>
                  <a:pt x="377" y="1246"/>
                  <a:pt x="382" y="1243"/>
                </a:cubicBezTo>
                <a:cubicBezTo>
                  <a:pt x="470" y="1149"/>
                  <a:pt x="469" y="1136"/>
                  <a:pt x="480" y="1135"/>
                </a:cubicBezTo>
                <a:cubicBezTo>
                  <a:pt x="514" y="1093"/>
                  <a:pt x="525" y="1097"/>
                  <a:pt x="523" y="1089"/>
                </a:cubicBezTo>
                <a:cubicBezTo>
                  <a:pt x="569" y="1039"/>
                  <a:pt x="577" y="1036"/>
                  <a:pt x="581" y="1029"/>
                </a:cubicBezTo>
                <a:cubicBezTo>
                  <a:pt x="617" y="976"/>
                  <a:pt x="617" y="985"/>
                  <a:pt x="613" y="989"/>
                </a:cubicBezTo>
                <a:cubicBezTo>
                  <a:pt x="598" y="1018"/>
                  <a:pt x="597" y="1023"/>
                  <a:pt x="596" y="1029"/>
                </a:cubicBezTo>
                <a:cubicBezTo>
                  <a:pt x="570" y="1050"/>
                  <a:pt x="572" y="1056"/>
                  <a:pt x="568" y="1057"/>
                </a:cubicBezTo>
                <a:cubicBezTo>
                  <a:pt x="549" y="1084"/>
                  <a:pt x="545" y="1084"/>
                  <a:pt x="545" y="1089"/>
                </a:cubicBezTo>
                <a:cubicBezTo>
                  <a:pt x="517" y="1111"/>
                  <a:pt x="509" y="1114"/>
                  <a:pt x="505" y="1122"/>
                </a:cubicBezTo>
                <a:cubicBezTo>
                  <a:pt x="448" y="1187"/>
                  <a:pt x="435" y="1186"/>
                  <a:pt x="435" y="1198"/>
                </a:cubicBezTo>
                <a:cubicBezTo>
                  <a:pt x="358" y="1294"/>
                  <a:pt x="359" y="1303"/>
                  <a:pt x="352" y="1303"/>
                </a:cubicBezTo>
                <a:cubicBezTo>
                  <a:pt x="338" y="1342"/>
                  <a:pt x="332" y="1344"/>
                  <a:pt x="329" y="1349"/>
                </a:cubicBezTo>
                <a:cubicBezTo>
                  <a:pt x="294" y="1419"/>
                  <a:pt x="294" y="1435"/>
                  <a:pt x="287" y="1442"/>
                </a:cubicBezTo>
                <a:cubicBezTo>
                  <a:pt x="275" y="1485"/>
                  <a:pt x="278" y="1489"/>
                  <a:pt x="279" y="1495"/>
                </a:cubicBezTo>
                <a:cubicBezTo>
                  <a:pt x="284" y="1538"/>
                  <a:pt x="280" y="1529"/>
                  <a:pt x="282" y="1525"/>
                </a:cubicBezTo>
                <a:cubicBezTo>
                  <a:pt x="295" y="1474"/>
                  <a:pt x="302" y="1461"/>
                  <a:pt x="307" y="1447"/>
                </a:cubicBezTo>
                <a:cubicBezTo>
                  <a:pt x="319" y="1424"/>
                  <a:pt x="316" y="1416"/>
                  <a:pt x="319" y="1414"/>
                </a:cubicBezTo>
                <a:cubicBezTo>
                  <a:pt x="344" y="1364"/>
                  <a:pt x="347" y="1363"/>
                  <a:pt x="347" y="1359"/>
                </a:cubicBezTo>
                <a:cubicBezTo>
                  <a:pt x="359" y="1339"/>
                  <a:pt x="361" y="1336"/>
                  <a:pt x="362" y="1334"/>
                </a:cubicBezTo>
                <a:cubicBezTo>
                  <a:pt x="386" y="1299"/>
                  <a:pt x="387" y="1292"/>
                  <a:pt x="392" y="1288"/>
                </a:cubicBezTo>
                <a:cubicBezTo>
                  <a:pt x="420" y="1249"/>
                  <a:pt x="427" y="1239"/>
                  <a:pt x="435" y="1230"/>
                </a:cubicBezTo>
                <a:cubicBezTo>
                  <a:pt x="468" y="1194"/>
                  <a:pt x="469" y="1191"/>
                  <a:pt x="473" y="1190"/>
                </a:cubicBezTo>
                <a:cubicBezTo>
                  <a:pt x="499" y="1158"/>
                  <a:pt x="504" y="1154"/>
                  <a:pt x="508" y="1150"/>
                </a:cubicBezTo>
                <a:cubicBezTo>
                  <a:pt x="538" y="1112"/>
                  <a:pt x="545" y="1102"/>
                  <a:pt x="553" y="1092"/>
                </a:cubicBezTo>
                <a:cubicBezTo>
                  <a:pt x="577" y="1069"/>
                  <a:pt x="569" y="1068"/>
                  <a:pt x="568" y="1074"/>
                </a:cubicBezTo>
                <a:cubicBezTo>
                  <a:pt x="540" y="1125"/>
                  <a:pt x="527" y="1138"/>
                  <a:pt x="518" y="1152"/>
                </a:cubicBezTo>
                <a:cubicBezTo>
                  <a:pt x="491" y="1186"/>
                  <a:pt x="486" y="1188"/>
                  <a:pt x="483" y="1190"/>
                </a:cubicBezTo>
                <a:cubicBezTo>
                  <a:pt x="445" y="1238"/>
                  <a:pt x="436" y="1241"/>
                  <a:pt x="432" y="1250"/>
                </a:cubicBezTo>
                <a:cubicBezTo>
                  <a:pt x="381" y="1320"/>
                  <a:pt x="378" y="1330"/>
                  <a:pt x="372" y="1336"/>
                </a:cubicBezTo>
                <a:cubicBezTo>
                  <a:pt x="342" y="1391"/>
                  <a:pt x="337" y="1398"/>
                  <a:pt x="332" y="1404"/>
                </a:cubicBezTo>
                <a:cubicBezTo>
                  <a:pt x="297" y="1512"/>
                  <a:pt x="299" y="1511"/>
                  <a:pt x="297" y="1517"/>
                </a:cubicBezTo>
                <a:cubicBezTo>
                  <a:pt x="285" y="1562"/>
                  <a:pt x="292" y="1562"/>
                  <a:pt x="292" y="1570"/>
                </a:cubicBezTo>
                <a:cubicBezTo>
                  <a:pt x="308" y="1526"/>
                  <a:pt x="315" y="1528"/>
                  <a:pt x="312" y="1520"/>
                </a:cubicBezTo>
                <a:cubicBezTo>
                  <a:pt x="334" y="1475"/>
                  <a:pt x="332" y="1464"/>
                  <a:pt x="339" y="1462"/>
                </a:cubicBezTo>
                <a:cubicBezTo>
                  <a:pt x="371" y="1397"/>
                  <a:pt x="376" y="1392"/>
                  <a:pt x="380" y="1386"/>
                </a:cubicBezTo>
                <a:cubicBezTo>
                  <a:pt x="418" y="1328"/>
                  <a:pt x="420" y="1321"/>
                  <a:pt x="425" y="1316"/>
                </a:cubicBezTo>
                <a:cubicBezTo>
                  <a:pt x="441" y="1283"/>
                  <a:pt x="447" y="1285"/>
                  <a:pt x="447" y="1281"/>
                </a:cubicBezTo>
                <a:cubicBezTo>
                  <a:pt x="479" y="1240"/>
                  <a:pt x="484" y="1230"/>
                  <a:pt x="493" y="1225"/>
                </a:cubicBezTo>
                <a:cubicBezTo>
                  <a:pt x="510" y="1208"/>
                  <a:pt x="509" y="1213"/>
                  <a:pt x="513" y="1213"/>
                </a:cubicBezTo>
                <a:cubicBezTo>
                  <a:pt x="523" y="1194"/>
                  <a:pt x="525" y="1193"/>
                  <a:pt x="525" y="1190"/>
                </a:cubicBezTo>
                <a:cubicBezTo>
                  <a:pt x="562" y="1144"/>
                  <a:pt x="564" y="1140"/>
                  <a:pt x="563" y="1135"/>
                </a:cubicBezTo>
                <a:cubicBezTo>
                  <a:pt x="582" y="1095"/>
                  <a:pt x="589" y="1084"/>
                  <a:pt x="596" y="1072"/>
                </a:cubicBezTo>
                <a:cubicBezTo>
                  <a:pt x="579" y="1116"/>
                  <a:pt x="576" y="1130"/>
                  <a:pt x="571" y="1142"/>
                </a:cubicBezTo>
                <a:cubicBezTo>
                  <a:pt x="549" y="1177"/>
                  <a:pt x="552" y="1188"/>
                  <a:pt x="545" y="1190"/>
                </a:cubicBezTo>
                <a:cubicBezTo>
                  <a:pt x="519" y="1245"/>
                  <a:pt x="511" y="1246"/>
                  <a:pt x="513" y="1255"/>
                </a:cubicBezTo>
                <a:cubicBezTo>
                  <a:pt x="489" y="1289"/>
                  <a:pt x="487" y="1295"/>
                  <a:pt x="485" y="1301"/>
                </a:cubicBezTo>
                <a:cubicBezTo>
                  <a:pt x="460" y="1334"/>
                  <a:pt x="463" y="1345"/>
                  <a:pt x="458" y="1349"/>
                </a:cubicBezTo>
                <a:cubicBezTo>
                  <a:pt x="437" y="1384"/>
                  <a:pt x="437" y="1392"/>
                  <a:pt x="432" y="1396"/>
                </a:cubicBezTo>
                <a:cubicBezTo>
                  <a:pt x="427" y="1433"/>
                  <a:pt x="425" y="1426"/>
                  <a:pt x="427" y="1424"/>
                </a:cubicBezTo>
                <a:cubicBezTo>
                  <a:pt x="443" y="1405"/>
                  <a:pt x="440" y="1397"/>
                  <a:pt x="445" y="1396"/>
                </a:cubicBezTo>
                <a:cubicBezTo>
                  <a:pt x="475" y="1348"/>
                  <a:pt x="476" y="1344"/>
                  <a:pt x="475" y="1338"/>
                </a:cubicBezTo>
                <a:cubicBezTo>
                  <a:pt x="497" y="1313"/>
                  <a:pt x="494" y="1305"/>
                  <a:pt x="498" y="1303"/>
                </a:cubicBezTo>
                <a:cubicBezTo>
                  <a:pt x="497" y="1315"/>
                  <a:pt x="494" y="1322"/>
                  <a:pt x="490" y="1328"/>
                </a:cubicBezTo>
                <a:cubicBezTo>
                  <a:pt x="462" y="1378"/>
                  <a:pt x="460" y="1382"/>
                  <a:pt x="460" y="1386"/>
                </a:cubicBezTo>
                <a:cubicBezTo>
                  <a:pt x="425" y="1445"/>
                  <a:pt x="428" y="1453"/>
                  <a:pt x="425" y="1454"/>
                </a:cubicBezTo>
                <a:cubicBezTo>
                  <a:pt x="405" y="1499"/>
                  <a:pt x="398" y="1512"/>
                  <a:pt x="392" y="1525"/>
                </a:cubicBezTo>
                <a:cubicBezTo>
                  <a:pt x="371" y="1599"/>
                  <a:pt x="365" y="1598"/>
                  <a:pt x="367" y="1605"/>
                </a:cubicBezTo>
                <a:cubicBezTo>
                  <a:pt x="354" y="1641"/>
                  <a:pt x="358" y="1653"/>
                  <a:pt x="352" y="1656"/>
                </a:cubicBezTo>
                <a:cubicBezTo>
                  <a:pt x="346" y="1759"/>
                  <a:pt x="343" y="1757"/>
                  <a:pt x="342" y="1754"/>
                </a:cubicBezTo>
                <a:cubicBezTo>
                  <a:pt x="349" y="1713"/>
                  <a:pt x="354" y="1702"/>
                  <a:pt x="357" y="1691"/>
                </a:cubicBezTo>
                <a:cubicBezTo>
                  <a:pt x="378" y="1637"/>
                  <a:pt x="375" y="1627"/>
                  <a:pt x="380" y="1625"/>
                </a:cubicBezTo>
                <a:cubicBezTo>
                  <a:pt x="393" y="1579"/>
                  <a:pt x="398" y="1569"/>
                  <a:pt x="402" y="1560"/>
                </a:cubicBezTo>
                <a:cubicBezTo>
                  <a:pt x="415" y="1520"/>
                  <a:pt x="417" y="1514"/>
                  <a:pt x="422" y="1512"/>
                </a:cubicBezTo>
                <a:cubicBezTo>
                  <a:pt x="438" y="1477"/>
                  <a:pt x="435" y="1466"/>
                  <a:pt x="440" y="1464"/>
                </a:cubicBezTo>
                <a:cubicBezTo>
                  <a:pt x="491" y="1374"/>
                  <a:pt x="493" y="1369"/>
                  <a:pt x="493" y="1361"/>
                </a:cubicBezTo>
                <a:cubicBezTo>
                  <a:pt x="533" y="1307"/>
                  <a:pt x="537" y="1281"/>
                  <a:pt x="551" y="1265"/>
                </a:cubicBezTo>
                <a:cubicBezTo>
                  <a:pt x="567" y="1213"/>
                  <a:pt x="572" y="1200"/>
                  <a:pt x="576" y="1187"/>
                </a:cubicBezTo>
                <a:cubicBezTo>
                  <a:pt x="570" y="1224"/>
                  <a:pt x="567" y="1232"/>
                  <a:pt x="566" y="1243"/>
                </a:cubicBezTo>
                <a:cubicBezTo>
                  <a:pt x="527" y="1322"/>
                  <a:pt x="522" y="1329"/>
                  <a:pt x="520" y="1338"/>
                </a:cubicBezTo>
                <a:cubicBezTo>
                  <a:pt x="499" y="1364"/>
                  <a:pt x="499" y="1376"/>
                  <a:pt x="493" y="1381"/>
                </a:cubicBezTo>
                <a:cubicBezTo>
                  <a:pt x="498" y="1392"/>
                  <a:pt x="498" y="1398"/>
                  <a:pt x="498" y="1404"/>
                </a:cubicBezTo>
                <a:cubicBezTo>
                  <a:pt x="532" y="1330"/>
                  <a:pt x="532" y="1345"/>
                  <a:pt x="528" y="1343"/>
                </a:cubicBezTo>
                <a:cubicBezTo>
                  <a:pt x="511" y="1391"/>
                  <a:pt x="508" y="1400"/>
                  <a:pt x="505" y="1409"/>
                </a:cubicBezTo>
                <a:cubicBezTo>
                  <a:pt x="497" y="1445"/>
                  <a:pt x="494" y="1455"/>
                  <a:pt x="493" y="1467"/>
                </a:cubicBezTo>
                <a:cubicBezTo>
                  <a:pt x="496" y="1535"/>
                  <a:pt x="492" y="1549"/>
                  <a:pt x="490" y="1567"/>
                </a:cubicBezTo>
                <a:cubicBezTo>
                  <a:pt x="476" y="1593"/>
                  <a:pt x="479" y="1606"/>
                  <a:pt x="473" y="1610"/>
                </a:cubicBezTo>
                <a:cubicBezTo>
                  <a:pt x="427" y="1706"/>
                  <a:pt x="422" y="1720"/>
                  <a:pt x="413" y="1731"/>
                </a:cubicBezTo>
                <a:cubicBezTo>
                  <a:pt x="408" y="1755"/>
                  <a:pt x="414" y="1746"/>
                  <a:pt x="415" y="1744"/>
                </a:cubicBezTo>
                <a:cubicBezTo>
                  <a:pt x="452" y="1724"/>
                  <a:pt x="461" y="1714"/>
                  <a:pt x="468" y="1718"/>
                </a:cubicBezTo>
                <a:cubicBezTo>
                  <a:pt x="439" y="1738"/>
                  <a:pt x="429" y="1744"/>
                  <a:pt x="423" y="1754"/>
                </a:cubicBezTo>
                <a:cubicBezTo>
                  <a:pt x="390" y="1807"/>
                  <a:pt x="394" y="1818"/>
                  <a:pt x="390" y="1819"/>
                </a:cubicBezTo>
                <a:cubicBezTo>
                  <a:pt x="387" y="1852"/>
                  <a:pt x="390" y="1857"/>
                  <a:pt x="393" y="1864"/>
                </a:cubicBezTo>
                <a:cubicBezTo>
                  <a:pt x="395" y="1893"/>
                  <a:pt x="401" y="1904"/>
                  <a:pt x="405" y="1917"/>
                </a:cubicBezTo>
                <a:cubicBezTo>
                  <a:pt x="418" y="1937"/>
                  <a:pt x="423" y="1944"/>
                  <a:pt x="418" y="1950"/>
                </a:cubicBezTo>
                <a:cubicBezTo>
                  <a:pt x="398" y="1927"/>
                  <a:pt x="390" y="1922"/>
                  <a:pt x="388" y="1912"/>
                </a:cubicBezTo>
                <a:cubicBezTo>
                  <a:pt x="371" y="1883"/>
                  <a:pt x="363" y="1883"/>
                  <a:pt x="357" y="1880"/>
                </a:cubicBezTo>
                <a:cubicBezTo>
                  <a:pt x="325" y="1849"/>
                  <a:pt x="317" y="1848"/>
                  <a:pt x="315" y="1842"/>
                </a:cubicBezTo>
                <a:cubicBezTo>
                  <a:pt x="284" y="1820"/>
                  <a:pt x="288" y="1832"/>
                  <a:pt x="299" y="1829"/>
                </a:cubicBezTo>
                <a:cubicBezTo>
                  <a:pt x="296" y="1823"/>
                  <a:pt x="286" y="1823"/>
                  <a:pt x="282" y="1817"/>
                </a:cubicBezTo>
                <a:cubicBezTo>
                  <a:pt x="235" y="1800"/>
                  <a:pt x="246" y="1796"/>
                  <a:pt x="252" y="1802"/>
                </a:cubicBezTo>
                <a:cubicBezTo>
                  <a:pt x="301" y="1810"/>
                  <a:pt x="324" y="1818"/>
                  <a:pt x="342" y="1829"/>
                </a:cubicBezTo>
                <a:cubicBezTo>
                  <a:pt x="332" y="1811"/>
                  <a:pt x="328" y="1807"/>
                  <a:pt x="325" y="1802"/>
                </a:cubicBezTo>
                <a:cubicBezTo>
                  <a:pt x="300" y="1767"/>
                  <a:pt x="291" y="1768"/>
                  <a:pt x="292" y="1759"/>
                </a:cubicBezTo>
                <a:cubicBezTo>
                  <a:pt x="254" y="1707"/>
                  <a:pt x="246" y="1698"/>
                  <a:pt x="239" y="1688"/>
                </a:cubicBezTo>
                <a:cubicBezTo>
                  <a:pt x="214" y="1649"/>
                  <a:pt x="204" y="1642"/>
                  <a:pt x="201" y="1628"/>
                </a:cubicBezTo>
                <a:cubicBezTo>
                  <a:pt x="178" y="1567"/>
                  <a:pt x="173" y="1562"/>
                  <a:pt x="168" y="1558"/>
                </a:cubicBezTo>
                <a:cubicBezTo>
                  <a:pt x="153" y="1520"/>
                  <a:pt x="151" y="1514"/>
                  <a:pt x="146" y="1512"/>
                </a:cubicBezTo>
                <a:cubicBezTo>
                  <a:pt x="133" y="1472"/>
                  <a:pt x="123" y="1469"/>
                  <a:pt x="123" y="1457"/>
                </a:cubicBezTo>
                <a:cubicBezTo>
                  <a:pt x="108" y="1419"/>
                  <a:pt x="98" y="1416"/>
                  <a:pt x="100" y="1402"/>
                </a:cubicBezTo>
                <a:cubicBezTo>
                  <a:pt x="109" y="1417"/>
                  <a:pt x="115" y="1416"/>
                  <a:pt x="113" y="1424"/>
                </a:cubicBezTo>
                <a:cubicBezTo>
                  <a:pt x="141" y="1468"/>
                  <a:pt x="143" y="1471"/>
                  <a:pt x="146" y="1475"/>
                </a:cubicBezTo>
                <a:cubicBezTo>
                  <a:pt x="184" y="1527"/>
                  <a:pt x="192" y="1530"/>
                  <a:pt x="196" y="1537"/>
                </a:cubicBezTo>
                <a:cubicBezTo>
                  <a:pt x="219" y="1559"/>
                  <a:pt x="223" y="1568"/>
                  <a:pt x="231" y="1573"/>
                </a:cubicBezTo>
                <a:cubicBezTo>
                  <a:pt x="246" y="1588"/>
                  <a:pt x="247" y="1590"/>
                  <a:pt x="249" y="1590"/>
                </a:cubicBezTo>
                <a:cubicBezTo>
                  <a:pt x="274" y="1624"/>
                  <a:pt x="278" y="1626"/>
                  <a:pt x="282" y="1628"/>
                </a:cubicBezTo>
                <a:cubicBezTo>
                  <a:pt x="265" y="1589"/>
                  <a:pt x="257" y="1590"/>
                  <a:pt x="259" y="1580"/>
                </a:cubicBezTo>
                <a:cubicBezTo>
                  <a:pt x="203" y="1511"/>
                  <a:pt x="196" y="1509"/>
                  <a:pt x="193" y="1502"/>
                </a:cubicBezTo>
                <a:cubicBezTo>
                  <a:pt x="172" y="1477"/>
                  <a:pt x="168" y="1477"/>
                  <a:pt x="168" y="1472"/>
                </a:cubicBezTo>
                <a:cubicBezTo>
                  <a:pt x="147" y="1441"/>
                  <a:pt x="145" y="1442"/>
                  <a:pt x="146" y="1439"/>
                </a:cubicBezTo>
                <a:cubicBezTo>
                  <a:pt x="127" y="1411"/>
                  <a:pt x="130" y="1404"/>
                  <a:pt x="125" y="1404"/>
                </a:cubicBezTo>
                <a:cubicBezTo>
                  <a:pt x="102" y="1363"/>
                  <a:pt x="100" y="1355"/>
                  <a:pt x="95" y="1351"/>
                </a:cubicBezTo>
                <a:cubicBezTo>
                  <a:pt x="61" y="1229"/>
                  <a:pt x="62" y="1234"/>
                  <a:pt x="62" y="1241"/>
                </a:cubicBezTo>
                <a:cubicBezTo>
                  <a:pt x="80" y="1283"/>
                  <a:pt x="77" y="1293"/>
                  <a:pt x="83" y="1293"/>
                </a:cubicBezTo>
                <a:cubicBezTo>
                  <a:pt x="100" y="1336"/>
                  <a:pt x="98" y="1345"/>
                  <a:pt x="105" y="1344"/>
                </a:cubicBezTo>
                <a:cubicBezTo>
                  <a:pt x="128" y="1387"/>
                  <a:pt x="129" y="1398"/>
                  <a:pt x="135" y="1404"/>
                </a:cubicBezTo>
                <a:cubicBezTo>
                  <a:pt x="148" y="1422"/>
                  <a:pt x="148" y="1425"/>
                  <a:pt x="148" y="1427"/>
                </a:cubicBezTo>
                <a:cubicBezTo>
                  <a:pt x="176" y="1460"/>
                  <a:pt x="173" y="1469"/>
                  <a:pt x="178" y="1470"/>
                </a:cubicBezTo>
                <a:cubicBezTo>
                  <a:pt x="203" y="1506"/>
                  <a:pt x="213" y="1502"/>
                  <a:pt x="211" y="1510"/>
                </a:cubicBezTo>
                <a:cubicBezTo>
                  <a:pt x="240" y="1542"/>
                  <a:pt x="244" y="1544"/>
                  <a:pt x="244" y="1550"/>
                </a:cubicBezTo>
                <a:cubicBezTo>
                  <a:pt x="270" y="1548"/>
                  <a:pt x="267" y="1546"/>
                  <a:pt x="264" y="1545"/>
                </a:cubicBezTo>
                <a:cubicBezTo>
                  <a:pt x="251" y="1520"/>
                  <a:pt x="247" y="1516"/>
                  <a:pt x="249" y="1507"/>
                </a:cubicBezTo>
                <a:cubicBezTo>
                  <a:pt x="229" y="1481"/>
                  <a:pt x="225" y="1479"/>
                  <a:pt x="221" y="1477"/>
                </a:cubicBezTo>
                <a:cubicBezTo>
                  <a:pt x="196" y="1426"/>
                  <a:pt x="189" y="1427"/>
                  <a:pt x="188" y="1422"/>
                </a:cubicBezTo>
                <a:cubicBezTo>
                  <a:pt x="166" y="1386"/>
                  <a:pt x="161" y="1384"/>
                  <a:pt x="161" y="1379"/>
                </a:cubicBezTo>
                <a:cubicBezTo>
                  <a:pt x="153" y="1363"/>
                  <a:pt x="149" y="1362"/>
                  <a:pt x="151" y="1354"/>
                </a:cubicBezTo>
                <a:cubicBezTo>
                  <a:pt x="119" y="1295"/>
                  <a:pt x="118" y="1290"/>
                  <a:pt x="113" y="1288"/>
                </a:cubicBezTo>
                <a:cubicBezTo>
                  <a:pt x="97" y="1255"/>
                  <a:pt x="100" y="1245"/>
                  <a:pt x="95" y="1243"/>
                </a:cubicBezTo>
                <a:cubicBezTo>
                  <a:pt x="70" y="1172"/>
                  <a:pt x="70" y="1159"/>
                  <a:pt x="62" y="1153"/>
                </a:cubicBezTo>
                <a:cubicBezTo>
                  <a:pt x="55" y="1121"/>
                  <a:pt x="45" y="1115"/>
                  <a:pt x="52" y="1112"/>
                </a:cubicBezTo>
                <a:cubicBezTo>
                  <a:pt x="42" y="1090"/>
                  <a:pt x="43" y="1087"/>
                  <a:pt x="42" y="1085"/>
                </a:cubicBezTo>
                <a:cubicBezTo>
                  <a:pt x="59" y="1118"/>
                  <a:pt x="61" y="1122"/>
                  <a:pt x="60" y="1127"/>
                </a:cubicBezTo>
                <a:cubicBezTo>
                  <a:pt x="83" y="1168"/>
                  <a:pt x="78" y="1179"/>
                  <a:pt x="85" y="1178"/>
                </a:cubicBezTo>
                <a:cubicBezTo>
                  <a:pt x="124" y="1262"/>
                  <a:pt x="134" y="1265"/>
                  <a:pt x="135" y="1276"/>
                </a:cubicBezTo>
                <a:cubicBezTo>
                  <a:pt x="156" y="1299"/>
                  <a:pt x="155" y="1305"/>
                  <a:pt x="161" y="1306"/>
                </a:cubicBezTo>
                <a:cubicBezTo>
                  <a:pt x="182" y="1344"/>
                  <a:pt x="191" y="1353"/>
                  <a:pt x="196" y="1366"/>
                </a:cubicBezTo>
                <a:cubicBezTo>
                  <a:pt x="224" y="1410"/>
                  <a:pt x="227" y="1424"/>
                  <a:pt x="236" y="1434"/>
                </a:cubicBezTo>
                <a:close/>
                <a:moveTo>
                  <a:pt x="176" y="1565"/>
                </a:moveTo>
                <a:cubicBezTo>
                  <a:pt x="182" y="1568"/>
                  <a:pt x="180" y="1578"/>
                  <a:pt x="186" y="1580"/>
                </a:cubicBezTo>
                <a:cubicBezTo>
                  <a:pt x="184" y="1591"/>
                  <a:pt x="194" y="1591"/>
                  <a:pt x="194" y="1600"/>
                </a:cubicBezTo>
                <a:cubicBezTo>
                  <a:pt x="200" y="1612"/>
                  <a:pt x="206" y="1624"/>
                  <a:pt x="214" y="1633"/>
                </a:cubicBezTo>
                <a:cubicBezTo>
                  <a:pt x="215" y="1640"/>
                  <a:pt x="219" y="1645"/>
                  <a:pt x="224" y="1648"/>
                </a:cubicBezTo>
                <a:cubicBezTo>
                  <a:pt x="223" y="1658"/>
                  <a:pt x="232" y="1658"/>
                  <a:pt x="234" y="1666"/>
                </a:cubicBezTo>
                <a:cubicBezTo>
                  <a:pt x="240" y="1679"/>
                  <a:pt x="253" y="1684"/>
                  <a:pt x="257" y="1699"/>
                </a:cubicBezTo>
                <a:cubicBezTo>
                  <a:pt x="263" y="1700"/>
                  <a:pt x="262" y="1710"/>
                  <a:pt x="269" y="1711"/>
                </a:cubicBezTo>
                <a:cubicBezTo>
                  <a:pt x="268" y="1721"/>
                  <a:pt x="280" y="1719"/>
                  <a:pt x="279" y="1729"/>
                </a:cubicBezTo>
                <a:cubicBezTo>
                  <a:pt x="290" y="1736"/>
                  <a:pt x="296" y="1747"/>
                  <a:pt x="304" y="1756"/>
                </a:cubicBezTo>
                <a:cubicBezTo>
                  <a:pt x="310" y="1768"/>
                  <a:pt x="321" y="1775"/>
                  <a:pt x="327" y="1787"/>
                </a:cubicBezTo>
                <a:cubicBezTo>
                  <a:pt x="332" y="1791"/>
                  <a:pt x="334" y="1798"/>
                  <a:pt x="340" y="1802"/>
                </a:cubicBezTo>
                <a:cubicBezTo>
                  <a:pt x="340" y="1806"/>
                  <a:pt x="342" y="1808"/>
                  <a:pt x="345" y="1809"/>
                </a:cubicBezTo>
                <a:cubicBezTo>
                  <a:pt x="344" y="1812"/>
                  <a:pt x="352" y="1818"/>
                  <a:pt x="352" y="1812"/>
                </a:cubicBezTo>
                <a:cubicBezTo>
                  <a:pt x="345" y="1803"/>
                  <a:pt x="341" y="1791"/>
                  <a:pt x="337" y="1779"/>
                </a:cubicBezTo>
                <a:cubicBezTo>
                  <a:pt x="333" y="1767"/>
                  <a:pt x="322" y="1762"/>
                  <a:pt x="319" y="1749"/>
                </a:cubicBezTo>
                <a:cubicBezTo>
                  <a:pt x="311" y="1741"/>
                  <a:pt x="309" y="1727"/>
                  <a:pt x="299" y="1721"/>
                </a:cubicBezTo>
                <a:cubicBezTo>
                  <a:pt x="294" y="1710"/>
                  <a:pt x="284" y="1703"/>
                  <a:pt x="282" y="1688"/>
                </a:cubicBezTo>
                <a:cubicBezTo>
                  <a:pt x="273" y="1689"/>
                  <a:pt x="274" y="1681"/>
                  <a:pt x="269" y="1678"/>
                </a:cubicBezTo>
                <a:cubicBezTo>
                  <a:pt x="267" y="1672"/>
                  <a:pt x="260" y="1670"/>
                  <a:pt x="256" y="1666"/>
                </a:cubicBezTo>
                <a:cubicBezTo>
                  <a:pt x="257" y="1662"/>
                  <a:pt x="255" y="1660"/>
                  <a:pt x="254" y="1658"/>
                </a:cubicBezTo>
                <a:cubicBezTo>
                  <a:pt x="254" y="1654"/>
                  <a:pt x="248" y="1656"/>
                  <a:pt x="249" y="1651"/>
                </a:cubicBezTo>
                <a:cubicBezTo>
                  <a:pt x="242" y="1650"/>
                  <a:pt x="245" y="1640"/>
                  <a:pt x="236" y="1641"/>
                </a:cubicBezTo>
                <a:cubicBezTo>
                  <a:pt x="236" y="1638"/>
                  <a:pt x="236" y="1635"/>
                  <a:pt x="231" y="1636"/>
                </a:cubicBezTo>
                <a:cubicBezTo>
                  <a:pt x="231" y="1631"/>
                  <a:pt x="229" y="1629"/>
                  <a:pt x="226" y="1628"/>
                </a:cubicBezTo>
                <a:cubicBezTo>
                  <a:pt x="223" y="1623"/>
                  <a:pt x="218" y="1620"/>
                  <a:pt x="216" y="1613"/>
                </a:cubicBezTo>
                <a:cubicBezTo>
                  <a:pt x="209" y="1604"/>
                  <a:pt x="202" y="1595"/>
                  <a:pt x="196" y="1585"/>
                </a:cubicBezTo>
                <a:cubicBezTo>
                  <a:pt x="189" y="1576"/>
                  <a:pt x="185" y="1565"/>
                  <a:pt x="176" y="1558"/>
                </a:cubicBezTo>
                <a:cubicBezTo>
                  <a:pt x="176" y="1560"/>
                  <a:pt x="176" y="1563"/>
                  <a:pt x="176" y="1565"/>
                </a:cubicBezTo>
                <a:close/>
                <a:moveTo>
                  <a:pt x="301" y="820"/>
                </a:moveTo>
                <a:cubicBezTo>
                  <a:pt x="302" y="810"/>
                  <a:pt x="310" y="806"/>
                  <a:pt x="311" y="795"/>
                </a:cubicBezTo>
                <a:cubicBezTo>
                  <a:pt x="358" y="743"/>
                  <a:pt x="361" y="735"/>
                  <a:pt x="366" y="730"/>
                </a:cubicBezTo>
                <a:cubicBezTo>
                  <a:pt x="397" y="702"/>
                  <a:pt x="399" y="697"/>
                  <a:pt x="402" y="694"/>
                </a:cubicBezTo>
                <a:cubicBezTo>
                  <a:pt x="437" y="662"/>
                  <a:pt x="439" y="659"/>
                  <a:pt x="442" y="657"/>
                </a:cubicBezTo>
                <a:cubicBezTo>
                  <a:pt x="480" y="626"/>
                  <a:pt x="475" y="615"/>
                  <a:pt x="485" y="619"/>
                </a:cubicBezTo>
                <a:cubicBezTo>
                  <a:pt x="521" y="575"/>
                  <a:pt x="530" y="573"/>
                  <a:pt x="535" y="566"/>
                </a:cubicBezTo>
                <a:cubicBezTo>
                  <a:pt x="554" y="538"/>
                  <a:pt x="566" y="538"/>
                  <a:pt x="568" y="528"/>
                </a:cubicBezTo>
                <a:cubicBezTo>
                  <a:pt x="581" y="513"/>
                  <a:pt x="584" y="512"/>
                  <a:pt x="583" y="508"/>
                </a:cubicBezTo>
                <a:cubicBezTo>
                  <a:pt x="609" y="476"/>
                  <a:pt x="605" y="465"/>
                  <a:pt x="613" y="468"/>
                </a:cubicBezTo>
                <a:cubicBezTo>
                  <a:pt x="604" y="479"/>
                  <a:pt x="593" y="475"/>
                  <a:pt x="595" y="483"/>
                </a:cubicBezTo>
                <a:cubicBezTo>
                  <a:pt x="573" y="503"/>
                  <a:pt x="570" y="506"/>
                  <a:pt x="568" y="510"/>
                </a:cubicBezTo>
                <a:cubicBezTo>
                  <a:pt x="482" y="577"/>
                  <a:pt x="482" y="583"/>
                  <a:pt x="477" y="584"/>
                </a:cubicBezTo>
                <a:cubicBezTo>
                  <a:pt x="464" y="596"/>
                  <a:pt x="458" y="596"/>
                  <a:pt x="457" y="601"/>
                </a:cubicBezTo>
                <a:cubicBezTo>
                  <a:pt x="421" y="633"/>
                  <a:pt x="418" y="642"/>
                  <a:pt x="412" y="649"/>
                </a:cubicBezTo>
                <a:cubicBezTo>
                  <a:pt x="371" y="689"/>
                  <a:pt x="369" y="694"/>
                  <a:pt x="366" y="697"/>
                </a:cubicBezTo>
                <a:cubicBezTo>
                  <a:pt x="338" y="737"/>
                  <a:pt x="331" y="742"/>
                  <a:pt x="326" y="750"/>
                </a:cubicBezTo>
                <a:cubicBezTo>
                  <a:pt x="309" y="785"/>
                  <a:pt x="297" y="788"/>
                  <a:pt x="296" y="803"/>
                </a:cubicBezTo>
                <a:cubicBezTo>
                  <a:pt x="266" y="851"/>
                  <a:pt x="266" y="857"/>
                  <a:pt x="266" y="863"/>
                </a:cubicBezTo>
                <a:close/>
                <a:moveTo>
                  <a:pt x="318" y="526"/>
                </a:moveTo>
                <a:cubicBezTo>
                  <a:pt x="319" y="522"/>
                  <a:pt x="318" y="516"/>
                  <a:pt x="316" y="521"/>
                </a:cubicBezTo>
                <a:cubicBezTo>
                  <a:pt x="316" y="524"/>
                  <a:pt x="317" y="530"/>
                  <a:pt x="318" y="526"/>
                </a:cubicBezTo>
                <a:close/>
                <a:moveTo>
                  <a:pt x="321" y="662"/>
                </a:moveTo>
                <a:cubicBezTo>
                  <a:pt x="322" y="667"/>
                  <a:pt x="309" y="673"/>
                  <a:pt x="316" y="677"/>
                </a:cubicBezTo>
                <a:cubicBezTo>
                  <a:pt x="320" y="673"/>
                  <a:pt x="322" y="665"/>
                  <a:pt x="326" y="662"/>
                </a:cubicBezTo>
                <a:cubicBezTo>
                  <a:pt x="326" y="656"/>
                  <a:pt x="338" y="651"/>
                  <a:pt x="331" y="647"/>
                </a:cubicBezTo>
                <a:cubicBezTo>
                  <a:pt x="328" y="652"/>
                  <a:pt x="325" y="658"/>
                  <a:pt x="321" y="662"/>
                </a:cubicBezTo>
                <a:close/>
                <a:moveTo>
                  <a:pt x="276" y="745"/>
                </a:moveTo>
                <a:cubicBezTo>
                  <a:pt x="274" y="736"/>
                  <a:pt x="283" y="730"/>
                  <a:pt x="273" y="727"/>
                </a:cubicBezTo>
                <a:cubicBezTo>
                  <a:pt x="275" y="732"/>
                  <a:pt x="270" y="744"/>
                  <a:pt x="276" y="745"/>
                </a:cubicBezTo>
                <a:close/>
                <a:moveTo>
                  <a:pt x="276" y="793"/>
                </a:moveTo>
                <a:cubicBezTo>
                  <a:pt x="277" y="785"/>
                  <a:pt x="285" y="771"/>
                  <a:pt x="278" y="765"/>
                </a:cubicBezTo>
                <a:cubicBezTo>
                  <a:pt x="281" y="776"/>
                  <a:pt x="270" y="787"/>
                  <a:pt x="276" y="793"/>
                </a:cubicBezTo>
                <a:close/>
                <a:moveTo>
                  <a:pt x="271" y="830"/>
                </a:moveTo>
                <a:cubicBezTo>
                  <a:pt x="268" y="819"/>
                  <a:pt x="285" y="812"/>
                  <a:pt x="273" y="808"/>
                </a:cubicBezTo>
                <a:cubicBezTo>
                  <a:pt x="277" y="818"/>
                  <a:pt x="262" y="823"/>
                  <a:pt x="271" y="830"/>
                </a:cubicBezTo>
                <a:close/>
                <a:moveTo>
                  <a:pt x="70" y="883"/>
                </a:moveTo>
                <a:cubicBezTo>
                  <a:pt x="75" y="887"/>
                  <a:pt x="73" y="896"/>
                  <a:pt x="77" y="901"/>
                </a:cubicBezTo>
                <a:cubicBezTo>
                  <a:pt x="117" y="1000"/>
                  <a:pt x="122" y="1004"/>
                  <a:pt x="123" y="1012"/>
                </a:cubicBezTo>
                <a:cubicBezTo>
                  <a:pt x="141" y="1040"/>
                  <a:pt x="140" y="1043"/>
                  <a:pt x="140" y="1044"/>
                </a:cubicBezTo>
                <a:cubicBezTo>
                  <a:pt x="173" y="1100"/>
                  <a:pt x="181" y="1101"/>
                  <a:pt x="181" y="1110"/>
                </a:cubicBezTo>
                <a:cubicBezTo>
                  <a:pt x="212" y="1160"/>
                  <a:pt x="210" y="1167"/>
                  <a:pt x="213" y="1168"/>
                </a:cubicBezTo>
                <a:cubicBezTo>
                  <a:pt x="227" y="1183"/>
                  <a:pt x="222" y="1175"/>
                  <a:pt x="218" y="1168"/>
                </a:cubicBezTo>
                <a:cubicBezTo>
                  <a:pt x="214" y="1136"/>
                  <a:pt x="209" y="1137"/>
                  <a:pt x="211" y="1130"/>
                </a:cubicBezTo>
                <a:cubicBezTo>
                  <a:pt x="190" y="1087"/>
                  <a:pt x="191" y="1077"/>
                  <a:pt x="186" y="1072"/>
                </a:cubicBezTo>
                <a:cubicBezTo>
                  <a:pt x="164" y="1046"/>
                  <a:pt x="172" y="1032"/>
                  <a:pt x="165" y="1034"/>
                </a:cubicBezTo>
                <a:cubicBezTo>
                  <a:pt x="130" y="971"/>
                  <a:pt x="123" y="968"/>
                  <a:pt x="123" y="959"/>
                </a:cubicBezTo>
                <a:cubicBezTo>
                  <a:pt x="98" y="914"/>
                  <a:pt x="92" y="910"/>
                  <a:pt x="90" y="903"/>
                </a:cubicBezTo>
                <a:cubicBezTo>
                  <a:pt x="61" y="859"/>
                  <a:pt x="68" y="868"/>
                  <a:pt x="70" y="883"/>
                </a:cubicBezTo>
                <a:close/>
                <a:moveTo>
                  <a:pt x="266" y="976"/>
                </a:moveTo>
                <a:cubicBezTo>
                  <a:pt x="265" y="972"/>
                  <a:pt x="269" y="971"/>
                  <a:pt x="269" y="966"/>
                </a:cubicBezTo>
                <a:cubicBezTo>
                  <a:pt x="272" y="966"/>
                  <a:pt x="270" y="959"/>
                  <a:pt x="269" y="964"/>
                </a:cubicBezTo>
                <a:cubicBezTo>
                  <a:pt x="266" y="966"/>
                  <a:pt x="260" y="982"/>
                  <a:pt x="266" y="976"/>
                </a:cubicBezTo>
                <a:close/>
                <a:moveTo>
                  <a:pt x="246" y="996"/>
                </a:moveTo>
                <a:cubicBezTo>
                  <a:pt x="243" y="988"/>
                  <a:pt x="256" y="983"/>
                  <a:pt x="248" y="979"/>
                </a:cubicBezTo>
                <a:cubicBezTo>
                  <a:pt x="246" y="981"/>
                  <a:pt x="239" y="993"/>
                  <a:pt x="246" y="996"/>
                </a:cubicBezTo>
                <a:close/>
                <a:moveTo>
                  <a:pt x="62" y="1039"/>
                </a:moveTo>
                <a:cubicBezTo>
                  <a:pt x="61" y="1036"/>
                  <a:pt x="60" y="1034"/>
                  <a:pt x="57" y="1032"/>
                </a:cubicBezTo>
                <a:cubicBezTo>
                  <a:pt x="57" y="1035"/>
                  <a:pt x="61" y="1046"/>
                  <a:pt x="62" y="1039"/>
                </a:cubicBezTo>
                <a:close/>
                <a:moveTo>
                  <a:pt x="77" y="1095"/>
                </a:moveTo>
                <a:cubicBezTo>
                  <a:pt x="82" y="1101"/>
                  <a:pt x="83" y="1111"/>
                  <a:pt x="87" y="1117"/>
                </a:cubicBezTo>
                <a:cubicBezTo>
                  <a:pt x="124" y="1184"/>
                  <a:pt x="126" y="1187"/>
                  <a:pt x="128" y="1190"/>
                </a:cubicBezTo>
                <a:cubicBezTo>
                  <a:pt x="146" y="1213"/>
                  <a:pt x="141" y="1224"/>
                  <a:pt x="145" y="1225"/>
                </a:cubicBezTo>
                <a:cubicBezTo>
                  <a:pt x="170" y="1271"/>
                  <a:pt x="171" y="1275"/>
                  <a:pt x="176" y="1276"/>
                </a:cubicBezTo>
                <a:cubicBezTo>
                  <a:pt x="198" y="1315"/>
                  <a:pt x="204" y="1320"/>
                  <a:pt x="206" y="1329"/>
                </a:cubicBezTo>
                <a:cubicBezTo>
                  <a:pt x="220" y="1358"/>
                  <a:pt x="231" y="1358"/>
                  <a:pt x="229" y="1371"/>
                </a:cubicBezTo>
                <a:cubicBezTo>
                  <a:pt x="241" y="1386"/>
                  <a:pt x="240" y="1376"/>
                  <a:pt x="239" y="1366"/>
                </a:cubicBezTo>
                <a:cubicBezTo>
                  <a:pt x="220" y="1308"/>
                  <a:pt x="214" y="1302"/>
                  <a:pt x="213" y="1291"/>
                </a:cubicBezTo>
                <a:cubicBezTo>
                  <a:pt x="199" y="1268"/>
                  <a:pt x="202" y="1260"/>
                  <a:pt x="198" y="1258"/>
                </a:cubicBezTo>
                <a:cubicBezTo>
                  <a:pt x="180" y="1215"/>
                  <a:pt x="168" y="1215"/>
                  <a:pt x="168" y="1203"/>
                </a:cubicBezTo>
                <a:cubicBezTo>
                  <a:pt x="145" y="1172"/>
                  <a:pt x="150" y="1162"/>
                  <a:pt x="143" y="1163"/>
                </a:cubicBezTo>
                <a:cubicBezTo>
                  <a:pt x="113" y="1114"/>
                  <a:pt x="107" y="1108"/>
                  <a:pt x="105" y="1100"/>
                </a:cubicBezTo>
                <a:cubicBezTo>
                  <a:pt x="89" y="1081"/>
                  <a:pt x="86" y="1078"/>
                  <a:pt x="85" y="1075"/>
                </a:cubicBezTo>
                <a:cubicBezTo>
                  <a:pt x="71" y="1059"/>
                  <a:pt x="73" y="1055"/>
                  <a:pt x="70" y="1054"/>
                </a:cubicBezTo>
                <a:close/>
                <a:moveTo>
                  <a:pt x="332" y="1623"/>
                </a:moveTo>
                <a:cubicBezTo>
                  <a:pt x="339" y="1624"/>
                  <a:pt x="330" y="1609"/>
                  <a:pt x="337" y="1610"/>
                </a:cubicBezTo>
                <a:cubicBezTo>
                  <a:pt x="359" y="1560"/>
                  <a:pt x="356" y="1544"/>
                  <a:pt x="365" y="1540"/>
                </a:cubicBezTo>
                <a:cubicBezTo>
                  <a:pt x="401" y="1455"/>
                  <a:pt x="401" y="1449"/>
                  <a:pt x="402" y="1444"/>
                </a:cubicBezTo>
                <a:cubicBezTo>
                  <a:pt x="418" y="1396"/>
                  <a:pt x="424" y="1396"/>
                  <a:pt x="425" y="1391"/>
                </a:cubicBezTo>
                <a:cubicBezTo>
                  <a:pt x="450" y="1344"/>
                  <a:pt x="454" y="1335"/>
                  <a:pt x="458" y="1326"/>
                </a:cubicBezTo>
                <a:cubicBezTo>
                  <a:pt x="490" y="1276"/>
                  <a:pt x="490" y="1269"/>
                  <a:pt x="493" y="1265"/>
                </a:cubicBezTo>
                <a:cubicBezTo>
                  <a:pt x="508" y="1240"/>
                  <a:pt x="511" y="1239"/>
                  <a:pt x="513" y="1238"/>
                </a:cubicBezTo>
                <a:cubicBezTo>
                  <a:pt x="521" y="1225"/>
                  <a:pt x="520" y="1221"/>
                  <a:pt x="523" y="1220"/>
                </a:cubicBezTo>
                <a:cubicBezTo>
                  <a:pt x="527" y="1215"/>
                  <a:pt x="518" y="1212"/>
                  <a:pt x="520" y="1220"/>
                </a:cubicBezTo>
                <a:cubicBezTo>
                  <a:pt x="481" y="1266"/>
                  <a:pt x="469" y="1280"/>
                  <a:pt x="460" y="1296"/>
                </a:cubicBezTo>
                <a:cubicBezTo>
                  <a:pt x="412" y="1376"/>
                  <a:pt x="407" y="1384"/>
                  <a:pt x="405" y="1394"/>
                </a:cubicBezTo>
                <a:cubicBezTo>
                  <a:pt x="376" y="1447"/>
                  <a:pt x="378" y="1450"/>
                  <a:pt x="377" y="1452"/>
                </a:cubicBezTo>
                <a:cubicBezTo>
                  <a:pt x="371" y="1467"/>
                  <a:pt x="366" y="1465"/>
                  <a:pt x="367" y="1472"/>
                </a:cubicBezTo>
                <a:cubicBezTo>
                  <a:pt x="344" y="1511"/>
                  <a:pt x="348" y="1521"/>
                  <a:pt x="342" y="1522"/>
                </a:cubicBezTo>
                <a:cubicBezTo>
                  <a:pt x="323" y="1591"/>
                  <a:pt x="318" y="1593"/>
                  <a:pt x="317" y="1598"/>
                </a:cubicBezTo>
                <a:cubicBezTo>
                  <a:pt x="309" y="1646"/>
                  <a:pt x="309" y="1656"/>
                  <a:pt x="309" y="1666"/>
                </a:cubicBezTo>
                <a:close/>
                <a:moveTo>
                  <a:pt x="115" y="1273"/>
                </a:moveTo>
                <a:cubicBezTo>
                  <a:pt x="122" y="1281"/>
                  <a:pt x="126" y="1292"/>
                  <a:pt x="130" y="1301"/>
                </a:cubicBezTo>
                <a:cubicBezTo>
                  <a:pt x="136" y="1302"/>
                  <a:pt x="130" y="1315"/>
                  <a:pt x="138" y="1314"/>
                </a:cubicBezTo>
                <a:cubicBezTo>
                  <a:pt x="137" y="1322"/>
                  <a:pt x="142" y="1324"/>
                  <a:pt x="145" y="1329"/>
                </a:cubicBezTo>
                <a:cubicBezTo>
                  <a:pt x="152" y="1351"/>
                  <a:pt x="166" y="1365"/>
                  <a:pt x="176" y="1384"/>
                </a:cubicBezTo>
                <a:cubicBezTo>
                  <a:pt x="182" y="1392"/>
                  <a:pt x="186" y="1402"/>
                  <a:pt x="193" y="1409"/>
                </a:cubicBezTo>
                <a:cubicBezTo>
                  <a:pt x="198" y="1412"/>
                  <a:pt x="198" y="1418"/>
                  <a:pt x="201" y="1422"/>
                </a:cubicBezTo>
                <a:cubicBezTo>
                  <a:pt x="204" y="1426"/>
                  <a:pt x="207" y="1431"/>
                  <a:pt x="211" y="1434"/>
                </a:cubicBezTo>
                <a:cubicBezTo>
                  <a:pt x="214" y="1446"/>
                  <a:pt x="223" y="1451"/>
                  <a:pt x="226" y="1462"/>
                </a:cubicBezTo>
                <a:cubicBezTo>
                  <a:pt x="229" y="1467"/>
                  <a:pt x="233" y="1470"/>
                  <a:pt x="236" y="1475"/>
                </a:cubicBezTo>
                <a:cubicBezTo>
                  <a:pt x="241" y="1475"/>
                  <a:pt x="241" y="1491"/>
                  <a:pt x="246" y="1482"/>
                </a:cubicBezTo>
                <a:cubicBezTo>
                  <a:pt x="241" y="1479"/>
                  <a:pt x="241" y="1471"/>
                  <a:pt x="239" y="1464"/>
                </a:cubicBezTo>
                <a:cubicBezTo>
                  <a:pt x="234" y="1460"/>
                  <a:pt x="231" y="1455"/>
                  <a:pt x="229" y="1449"/>
                </a:cubicBezTo>
                <a:cubicBezTo>
                  <a:pt x="229" y="1447"/>
                  <a:pt x="229" y="1444"/>
                  <a:pt x="229" y="1442"/>
                </a:cubicBezTo>
                <a:cubicBezTo>
                  <a:pt x="221" y="1436"/>
                  <a:pt x="220" y="1425"/>
                  <a:pt x="214" y="1419"/>
                </a:cubicBezTo>
                <a:cubicBezTo>
                  <a:pt x="216" y="1411"/>
                  <a:pt x="210" y="1411"/>
                  <a:pt x="208" y="1407"/>
                </a:cubicBezTo>
                <a:cubicBezTo>
                  <a:pt x="205" y="1404"/>
                  <a:pt x="205" y="1397"/>
                  <a:pt x="201" y="1394"/>
                </a:cubicBezTo>
                <a:cubicBezTo>
                  <a:pt x="197" y="1385"/>
                  <a:pt x="194" y="1376"/>
                  <a:pt x="186" y="1371"/>
                </a:cubicBezTo>
                <a:cubicBezTo>
                  <a:pt x="182" y="1362"/>
                  <a:pt x="179" y="1352"/>
                  <a:pt x="171" y="1346"/>
                </a:cubicBezTo>
                <a:cubicBezTo>
                  <a:pt x="166" y="1338"/>
                  <a:pt x="163" y="1329"/>
                  <a:pt x="156" y="1324"/>
                </a:cubicBezTo>
                <a:cubicBezTo>
                  <a:pt x="157" y="1316"/>
                  <a:pt x="149" y="1319"/>
                  <a:pt x="151" y="1311"/>
                </a:cubicBezTo>
                <a:cubicBezTo>
                  <a:pt x="147" y="1311"/>
                  <a:pt x="145" y="1310"/>
                  <a:pt x="145" y="1306"/>
                </a:cubicBezTo>
                <a:cubicBezTo>
                  <a:pt x="145" y="1303"/>
                  <a:pt x="141" y="1304"/>
                  <a:pt x="140" y="1301"/>
                </a:cubicBezTo>
                <a:cubicBezTo>
                  <a:pt x="139" y="1290"/>
                  <a:pt x="129" y="1287"/>
                  <a:pt x="128" y="1276"/>
                </a:cubicBezTo>
                <a:cubicBezTo>
                  <a:pt x="119" y="1278"/>
                  <a:pt x="126" y="1265"/>
                  <a:pt x="118" y="1266"/>
                </a:cubicBezTo>
                <a:cubicBezTo>
                  <a:pt x="118" y="1262"/>
                  <a:pt x="117" y="1260"/>
                  <a:pt x="115" y="1258"/>
                </a:cubicBezTo>
                <a:cubicBezTo>
                  <a:pt x="112" y="1258"/>
                  <a:pt x="111" y="1255"/>
                  <a:pt x="110" y="1258"/>
                </a:cubicBezTo>
                <a:cubicBezTo>
                  <a:pt x="114" y="1261"/>
                  <a:pt x="115" y="1267"/>
                  <a:pt x="115" y="1273"/>
                </a:cubicBezTo>
                <a:close/>
                <a:moveTo>
                  <a:pt x="427" y="1331"/>
                </a:moveTo>
                <a:cubicBezTo>
                  <a:pt x="427" y="1327"/>
                  <a:pt x="436" y="1326"/>
                  <a:pt x="430" y="1323"/>
                </a:cubicBezTo>
                <a:cubicBezTo>
                  <a:pt x="422" y="1329"/>
                  <a:pt x="427" y="1338"/>
                  <a:pt x="427" y="1331"/>
                </a:cubicBezTo>
                <a:close/>
                <a:moveTo>
                  <a:pt x="402" y="1371"/>
                </a:moveTo>
                <a:cubicBezTo>
                  <a:pt x="394" y="1377"/>
                  <a:pt x="392" y="1390"/>
                  <a:pt x="385" y="1396"/>
                </a:cubicBezTo>
                <a:cubicBezTo>
                  <a:pt x="374" y="1414"/>
                  <a:pt x="363" y="1432"/>
                  <a:pt x="357" y="1454"/>
                </a:cubicBezTo>
                <a:cubicBezTo>
                  <a:pt x="353" y="1459"/>
                  <a:pt x="347" y="1461"/>
                  <a:pt x="347" y="1469"/>
                </a:cubicBezTo>
                <a:cubicBezTo>
                  <a:pt x="342" y="1473"/>
                  <a:pt x="341" y="1480"/>
                  <a:pt x="337" y="1485"/>
                </a:cubicBezTo>
                <a:cubicBezTo>
                  <a:pt x="333" y="1498"/>
                  <a:pt x="325" y="1508"/>
                  <a:pt x="322" y="1522"/>
                </a:cubicBezTo>
                <a:cubicBezTo>
                  <a:pt x="321" y="1526"/>
                  <a:pt x="319" y="1527"/>
                  <a:pt x="322" y="1530"/>
                </a:cubicBezTo>
                <a:cubicBezTo>
                  <a:pt x="319" y="1531"/>
                  <a:pt x="317" y="1533"/>
                  <a:pt x="317" y="1537"/>
                </a:cubicBezTo>
                <a:cubicBezTo>
                  <a:pt x="313" y="1542"/>
                  <a:pt x="314" y="1551"/>
                  <a:pt x="309" y="1555"/>
                </a:cubicBezTo>
                <a:cubicBezTo>
                  <a:pt x="307" y="1561"/>
                  <a:pt x="308" y="1570"/>
                  <a:pt x="304" y="1575"/>
                </a:cubicBezTo>
                <a:cubicBezTo>
                  <a:pt x="303" y="1580"/>
                  <a:pt x="298" y="1594"/>
                  <a:pt x="304" y="1598"/>
                </a:cubicBezTo>
                <a:cubicBezTo>
                  <a:pt x="320" y="1574"/>
                  <a:pt x="321" y="1536"/>
                  <a:pt x="337" y="1512"/>
                </a:cubicBezTo>
                <a:cubicBezTo>
                  <a:pt x="341" y="1497"/>
                  <a:pt x="349" y="1486"/>
                  <a:pt x="354" y="1472"/>
                </a:cubicBezTo>
                <a:cubicBezTo>
                  <a:pt x="359" y="1472"/>
                  <a:pt x="356" y="1463"/>
                  <a:pt x="359" y="1462"/>
                </a:cubicBezTo>
                <a:cubicBezTo>
                  <a:pt x="361" y="1458"/>
                  <a:pt x="363" y="1456"/>
                  <a:pt x="365" y="1452"/>
                </a:cubicBezTo>
                <a:cubicBezTo>
                  <a:pt x="369" y="1446"/>
                  <a:pt x="371" y="1438"/>
                  <a:pt x="372" y="1429"/>
                </a:cubicBezTo>
                <a:cubicBezTo>
                  <a:pt x="377" y="1429"/>
                  <a:pt x="374" y="1421"/>
                  <a:pt x="380" y="1422"/>
                </a:cubicBezTo>
                <a:cubicBezTo>
                  <a:pt x="381" y="1417"/>
                  <a:pt x="381" y="1411"/>
                  <a:pt x="385" y="1409"/>
                </a:cubicBezTo>
                <a:cubicBezTo>
                  <a:pt x="388" y="1401"/>
                  <a:pt x="392" y="1393"/>
                  <a:pt x="395" y="1384"/>
                </a:cubicBezTo>
                <a:cubicBezTo>
                  <a:pt x="401" y="1379"/>
                  <a:pt x="404" y="1371"/>
                  <a:pt x="407" y="1364"/>
                </a:cubicBezTo>
                <a:cubicBezTo>
                  <a:pt x="411" y="1361"/>
                  <a:pt x="412" y="1357"/>
                  <a:pt x="415" y="1354"/>
                </a:cubicBezTo>
                <a:cubicBezTo>
                  <a:pt x="414" y="1350"/>
                  <a:pt x="423" y="1344"/>
                  <a:pt x="417" y="1344"/>
                </a:cubicBezTo>
                <a:cubicBezTo>
                  <a:pt x="414" y="1355"/>
                  <a:pt x="403" y="1358"/>
                  <a:pt x="402" y="1371"/>
                </a:cubicBezTo>
                <a:close/>
                <a:moveTo>
                  <a:pt x="483" y="1406"/>
                </a:moveTo>
                <a:cubicBezTo>
                  <a:pt x="475" y="1408"/>
                  <a:pt x="479" y="1423"/>
                  <a:pt x="470" y="1424"/>
                </a:cubicBezTo>
                <a:cubicBezTo>
                  <a:pt x="466" y="1429"/>
                  <a:pt x="467" y="1440"/>
                  <a:pt x="460" y="1442"/>
                </a:cubicBezTo>
                <a:cubicBezTo>
                  <a:pt x="460" y="1452"/>
                  <a:pt x="454" y="1456"/>
                  <a:pt x="450" y="1462"/>
                </a:cubicBezTo>
                <a:cubicBezTo>
                  <a:pt x="449" y="1483"/>
                  <a:pt x="435" y="1492"/>
                  <a:pt x="433" y="1512"/>
                </a:cubicBezTo>
                <a:cubicBezTo>
                  <a:pt x="425" y="1516"/>
                  <a:pt x="426" y="1527"/>
                  <a:pt x="422" y="1535"/>
                </a:cubicBezTo>
                <a:cubicBezTo>
                  <a:pt x="425" y="1543"/>
                  <a:pt x="419" y="1543"/>
                  <a:pt x="417" y="1547"/>
                </a:cubicBezTo>
                <a:cubicBezTo>
                  <a:pt x="425" y="1550"/>
                  <a:pt x="412" y="1551"/>
                  <a:pt x="415" y="1557"/>
                </a:cubicBezTo>
                <a:cubicBezTo>
                  <a:pt x="410" y="1558"/>
                  <a:pt x="413" y="1566"/>
                  <a:pt x="410" y="1568"/>
                </a:cubicBezTo>
                <a:cubicBezTo>
                  <a:pt x="412" y="1575"/>
                  <a:pt x="403" y="1572"/>
                  <a:pt x="405" y="1580"/>
                </a:cubicBezTo>
                <a:cubicBezTo>
                  <a:pt x="402" y="1583"/>
                  <a:pt x="402" y="1589"/>
                  <a:pt x="400" y="1593"/>
                </a:cubicBezTo>
                <a:cubicBezTo>
                  <a:pt x="398" y="1597"/>
                  <a:pt x="399" y="1603"/>
                  <a:pt x="395" y="1605"/>
                </a:cubicBezTo>
                <a:cubicBezTo>
                  <a:pt x="395" y="1616"/>
                  <a:pt x="389" y="1621"/>
                  <a:pt x="387" y="1630"/>
                </a:cubicBezTo>
                <a:cubicBezTo>
                  <a:pt x="386" y="1635"/>
                  <a:pt x="386" y="1641"/>
                  <a:pt x="382" y="1643"/>
                </a:cubicBezTo>
                <a:cubicBezTo>
                  <a:pt x="384" y="1648"/>
                  <a:pt x="375" y="1654"/>
                  <a:pt x="382" y="1656"/>
                </a:cubicBezTo>
                <a:cubicBezTo>
                  <a:pt x="386" y="1646"/>
                  <a:pt x="390" y="1637"/>
                  <a:pt x="395" y="1628"/>
                </a:cubicBezTo>
                <a:cubicBezTo>
                  <a:pt x="397" y="1623"/>
                  <a:pt x="401" y="1621"/>
                  <a:pt x="402" y="1615"/>
                </a:cubicBezTo>
                <a:cubicBezTo>
                  <a:pt x="402" y="1608"/>
                  <a:pt x="410" y="1608"/>
                  <a:pt x="407" y="1598"/>
                </a:cubicBezTo>
                <a:cubicBezTo>
                  <a:pt x="417" y="1594"/>
                  <a:pt x="412" y="1576"/>
                  <a:pt x="422" y="1573"/>
                </a:cubicBezTo>
                <a:cubicBezTo>
                  <a:pt x="425" y="1568"/>
                  <a:pt x="422" y="1559"/>
                  <a:pt x="430" y="1560"/>
                </a:cubicBezTo>
                <a:cubicBezTo>
                  <a:pt x="430" y="1552"/>
                  <a:pt x="430" y="1545"/>
                  <a:pt x="438" y="1545"/>
                </a:cubicBezTo>
                <a:cubicBezTo>
                  <a:pt x="436" y="1537"/>
                  <a:pt x="439" y="1533"/>
                  <a:pt x="440" y="1527"/>
                </a:cubicBezTo>
                <a:cubicBezTo>
                  <a:pt x="446" y="1526"/>
                  <a:pt x="443" y="1516"/>
                  <a:pt x="448" y="1515"/>
                </a:cubicBezTo>
                <a:cubicBezTo>
                  <a:pt x="450" y="1503"/>
                  <a:pt x="457" y="1495"/>
                  <a:pt x="460" y="1484"/>
                </a:cubicBezTo>
                <a:cubicBezTo>
                  <a:pt x="465" y="1483"/>
                  <a:pt x="462" y="1473"/>
                  <a:pt x="468" y="1472"/>
                </a:cubicBezTo>
                <a:cubicBezTo>
                  <a:pt x="469" y="1465"/>
                  <a:pt x="471" y="1460"/>
                  <a:pt x="475" y="1457"/>
                </a:cubicBezTo>
                <a:cubicBezTo>
                  <a:pt x="478" y="1446"/>
                  <a:pt x="485" y="1438"/>
                  <a:pt x="488" y="1427"/>
                </a:cubicBezTo>
                <a:cubicBezTo>
                  <a:pt x="492" y="1421"/>
                  <a:pt x="490" y="1410"/>
                  <a:pt x="493" y="1404"/>
                </a:cubicBezTo>
                <a:cubicBezTo>
                  <a:pt x="491" y="1399"/>
                  <a:pt x="496" y="1387"/>
                  <a:pt x="490" y="1386"/>
                </a:cubicBezTo>
                <a:cubicBezTo>
                  <a:pt x="490" y="1395"/>
                  <a:pt x="483" y="1398"/>
                  <a:pt x="483" y="1406"/>
                </a:cubicBezTo>
                <a:close/>
                <a:moveTo>
                  <a:pt x="415" y="1444"/>
                </a:moveTo>
                <a:cubicBezTo>
                  <a:pt x="417" y="1454"/>
                  <a:pt x="421" y="1430"/>
                  <a:pt x="417" y="1439"/>
                </a:cubicBezTo>
                <a:cubicBezTo>
                  <a:pt x="417" y="1441"/>
                  <a:pt x="414" y="1440"/>
                  <a:pt x="415" y="1444"/>
                </a:cubicBezTo>
                <a:close/>
                <a:moveTo>
                  <a:pt x="402" y="1477"/>
                </a:moveTo>
                <a:cubicBezTo>
                  <a:pt x="397" y="1479"/>
                  <a:pt x="396" y="1484"/>
                  <a:pt x="395" y="1490"/>
                </a:cubicBezTo>
                <a:cubicBezTo>
                  <a:pt x="400" y="1488"/>
                  <a:pt x="398" y="1478"/>
                  <a:pt x="405" y="1477"/>
                </a:cubicBezTo>
                <a:cubicBezTo>
                  <a:pt x="403" y="1470"/>
                  <a:pt x="408" y="1470"/>
                  <a:pt x="407" y="1464"/>
                </a:cubicBezTo>
                <a:cubicBezTo>
                  <a:pt x="409" y="1464"/>
                  <a:pt x="410" y="1462"/>
                  <a:pt x="410" y="1459"/>
                </a:cubicBezTo>
                <a:cubicBezTo>
                  <a:pt x="410" y="1456"/>
                  <a:pt x="413" y="1455"/>
                  <a:pt x="410" y="1454"/>
                </a:cubicBezTo>
                <a:cubicBezTo>
                  <a:pt x="407" y="1461"/>
                  <a:pt x="402" y="1467"/>
                  <a:pt x="402" y="1477"/>
                </a:cubicBezTo>
                <a:close/>
                <a:moveTo>
                  <a:pt x="470" y="1484"/>
                </a:moveTo>
                <a:cubicBezTo>
                  <a:pt x="470" y="1498"/>
                  <a:pt x="461" y="1502"/>
                  <a:pt x="460" y="1515"/>
                </a:cubicBezTo>
                <a:cubicBezTo>
                  <a:pt x="437" y="1576"/>
                  <a:pt x="431" y="1575"/>
                  <a:pt x="430" y="1580"/>
                </a:cubicBezTo>
                <a:cubicBezTo>
                  <a:pt x="411" y="1635"/>
                  <a:pt x="400" y="1637"/>
                  <a:pt x="397" y="1648"/>
                </a:cubicBezTo>
                <a:cubicBezTo>
                  <a:pt x="386" y="1684"/>
                  <a:pt x="383" y="1687"/>
                  <a:pt x="382" y="1693"/>
                </a:cubicBezTo>
                <a:cubicBezTo>
                  <a:pt x="371" y="1730"/>
                  <a:pt x="371" y="1738"/>
                  <a:pt x="367" y="1741"/>
                </a:cubicBezTo>
                <a:cubicBezTo>
                  <a:pt x="361" y="1788"/>
                  <a:pt x="357" y="1799"/>
                  <a:pt x="362" y="1799"/>
                </a:cubicBezTo>
                <a:cubicBezTo>
                  <a:pt x="379" y="1754"/>
                  <a:pt x="376" y="1747"/>
                  <a:pt x="380" y="1746"/>
                </a:cubicBezTo>
                <a:cubicBezTo>
                  <a:pt x="391" y="1697"/>
                  <a:pt x="403" y="1699"/>
                  <a:pt x="400" y="1688"/>
                </a:cubicBezTo>
                <a:cubicBezTo>
                  <a:pt x="430" y="1632"/>
                  <a:pt x="427" y="1621"/>
                  <a:pt x="433" y="1618"/>
                </a:cubicBezTo>
                <a:cubicBezTo>
                  <a:pt x="459" y="1557"/>
                  <a:pt x="462" y="1552"/>
                  <a:pt x="465" y="1547"/>
                </a:cubicBezTo>
                <a:cubicBezTo>
                  <a:pt x="482" y="1493"/>
                  <a:pt x="477" y="1484"/>
                  <a:pt x="483" y="1484"/>
                </a:cubicBezTo>
                <a:close/>
                <a:moveTo>
                  <a:pt x="166" y="1522"/>
                </a:moveTo>
                <a:cubicBezTo>
                  <a:pt x="169" y="1533"/>
                  <a:pt x="177" y="1538"/>
                  <a:pt x="181" y="1548"/>
                </a:cubicBezTo>
                <a:cubicBezTo>
                  <a:pt x="187" y="1555"/>
                  <a:pt x="191" y="1564"/>
                  <a:pt x="199" y="1570"/>
                </a:cubicBezTo>
                <a:cubicBezTo>
                  <a:pt x="197" y="1578"/>
                  <a:pt x="205" y="1577"/>
                  <a:pt x="206" y="1583"/>
                </a:cubicBezTo>
                <a:cubicBezTo>
                  <a:pt x="209" y="1583"/>
                  <a:pt x="208" y="1587"/>
                  <a:pt x="211" y="1588"/>
                </a:cubicBezTo>
                <a:cubicBezTo>
                  <a:pt x="210" y="1593"/>
                  <a:pt x="215" y="1593"/>
                  <a:pt x="216" y="1595"/>
                </a:cubicBezTo>
                <a:cubicBezTo>
                  <a:pt x="220" y="1604"/>
                  <a:pt x="227" y="1611"/>
                  <a:pt x="234" y="1618"/>
                </a:cubicBezTo>
                <a:cubicBezTo>
                  <a:pt x="240" y="1626"/>
                  <a:pt x="247" y="1633"/>
                  <a:pt x="254" y="1641"/>
                </a:cubicBezTo>
                <a:cubicBezTo>
                  <a:pt x="260" y="1648"/>
                  <a:pt x="265" y="1657"/>
                  <a:pt x="272" y="1663"/>
                </a:cubicBezTo>
                <a:cubicBezTo>
                  <a:pt x="275" y="1667"/>
                  <a:pt x="278" y="1670"/>
                  <a:pt x="282" y="1673"/>
                </a:cubicBezTo>
                <a:cubicBezTo>
                  <a:pt x="283" y="1680"/>
                  <a:pt x="288" y="1682"/>
                  <a:pt x="292" y="1686"/>
                </a:cubicBezTo>
                <a:cubicBezTo>
                  <a:pt x="293" y="1695"/>
                  <a:pt x="300" y="1698"/>
                  <a:pt x="302" y="1706"/>
                </a:cubicBezTo>
                <a:cubicBezTo>
                  <a:pt x="309" y="1709"/>
                  <a:pt x="309" y="1719"/>
                  <a:pt x="317" y="1721"/>
                </a:cubicBezTo>
                <a:cubicBezTo>
                  <a:pt x="317" y="1715"/>
                  <a:pt x="317" y="1709"/>
                  <a:pt x="314" y="1706"/>
                </a:cubicBezTo>
                <a:cubicBezTo>
                  <a:pt x="311" y="1705"/>
                  <a:pt x="313" y="1703"/>
                  <a:pt x="314" y="1701"/>
                </a:cubicBezTo>
                <a:cubicBezTo>
                  <a:pt x="311" y="1701"/>
                  <a:pt x="312" y="1697"/>
                  <a:pt x="312" y="1693"/>
                </a:cubicBezTo>
                <a:cubicBezTo>
                  <a:pt x="303" y="1693"/>
                  <a:pt x="307" y="1680"/>
                  <a:pt x="299" y="1678"/>
                </a:cubicBezTo>
                <a:cubicBezTo>
                  <a:pt x="302" y="1670"/>
                  <a:pt x="291" y="1676"/>
                  <a:pt x="294" y="1668"/>
                </a:cubicBezTo>
                <a:cubicBezTo>
                  <a:pt x="293" y="1665"/>
                  <a:pt x="290" y="1662"/>
                  <a:pt x="287" y="1661"/>
                </a:cubicBezTo>
                <a:cubicBezTo>
                  <a:pt x="281" y="1646"/>
                  <a:pt x="269" y="1638"/>
                  <a:pt x="264" y="1623"/>
                </a:cubicBezTo>
                <a:cubicBezTo>
                  <a:pt x="254" y="1618"/>
                  <a:pt x="249" y="1607"/>
                  <a:pt x="241" y="1600"/>
                </a:cubicBezTo>
                <a:cubicBezTo>
                  <a:pt x="239" y="1595"/>
                  <a:pt x="235" y="1592"/>
                  <a:pt x="231" y="1588"/>
                </a:cubicBezTo>
                <a:cubicBezTo>
                  <a:pt x="227" y="1584"/>
                  <a:pt x="225" y="1577"/>
                  <a:pt x="219" y="1575"/>
                </a:cubicBezTo>
                <a:cubicBezTo>
                  <a:pt x="215" y="1571"/>
                  <a:pt x="210" y="1568"/>
                  <a:pt x="209" y="1563"/>
                </a:cubicBezTo>
                <a:cubicBezTo>
                  <a:pt x="203" y="1560"/>
                  <a:pt x="199" y="1555"/>
                  <a:pt x="196" y="1550"/>
                </a:cubicBezTo>
                <a:cubicBezTo>
                  <a:pt x="188" y="1542"/>
                  <a:pt x="180" y="1534"/>
                  <a:pt x="171" y="1527"/>
                </a:cubicBezTo>
                <a:cubicBezTo>
                  <a:pt x="171" y="1518"/>
                  <a:pt x="164" y="1516"/>
                  <a:pt x="161" y="1510"/>
                </a:cubicBezTo>
                <a:cubicBezTo>
                  <a:pt x="160" y="1506"/>
                  <a:pt x="157" y="1506"/>
                  <a:pt x="156" y="1502"/>
                </a:cubicBezTo>
                <a:cubicBezTo>
                  <a:pt x="152" y="1504"/>
                  <a:pt x="150" y="1492"/>
                  <a:pt x="148" y="1500"/>
                </a:cubicBezTo>
                <a:cubicBezTo>
                  <a:pt x="157" y="1504"/>
                  <a:pt x="157" y="1518"/>
                  <a:pt x="166" y="1522"/>
                </a:cubicBezTo>
                <a:close/>
                <a:moveTo>
                  <a:pt x="465" y="1575"/>
                </a:moveTo>
                <a:cubicBezTo>
                  <a:pt x="457" y="1583"/>
                  <a:pt x="454" y="1598"/>
                  <a:pt x="448" y="1608"/>
                </a:cubicBezTo>
                <a:cubicBezTo>
                  <a:pt x="445" y="1613"/>
                  <a:pt x="444" y="1620"/>
                  <a:pt x="440" y="1625"/>
                </a:cubicBezTo>
                <a:cubicBezTo>
                  <a:pt x="437" y="1631"/>
                  <a:pt x="440" y="1642"/>
                  <a:pt x="433" y="1643"/>
                </a:cubicBezTo>
                <a:cubicBezTo>
                  <a:pt x="434" y="1653"/>
                  <a:pt x="426" y="1653"/>
                  <a:pt x="425" y="1661"/>
                </a:cubicBezTo>
                <a:cubicBezTo>
                  <a:pt x="424" y="1668"/>
                  <a:pt x="419" y="1671"/>
                  <a:pt x="418" y="1678"/>
                </a:cubicBezTo>
                <a:cubicBezTo>
                  <a:pt x="414" y="1683"/>
                  <a:pt x="413" y="1690"/>
                  <a:pt x="410" y="1696"/>
                </a:cubicBezTo>
                <a:cubicBezTo>
                  <a:pt x="405" y="1696"/>
                  <a:pt x="411" y="1700"/>
                  <a:pt x="407" y="1701"/>
                </a:cubicBezTo>
                <a:cubicBezTo>
                  <a:pt x="407" y="1704"/>
                  <a:pt x="404" y="1705"/>
                  <a:pt x="407" y="1708"/>
                </a:cubicBezTo>
                <a:cubicBezTo>
                  <a:pt x="401" y="1710"/>
                  <a:pt x="401" y="1719"/>
                  <a:pt x="397" y="1724"/>
                </a:cubicBezTo>
                <a:cubicBezTo>
                  <a:pt x="399" y="1734"/>
                  <a:pt x="389" y="1732"/>
                  <a:pt x="392" y="1744"/>
                </a:cubicBezTo>
                <a:cubicBezTo>
                  <a:pt x="390" y="1749"/>
                  <a:pt x="388" y="1756"/>
                  <a:pt x="385" y="1761"/>
                </a:cubicBezTo>
                <a:cubicBezTo>
                  <a:pt x="384" y="1766"/>
                  <a:pt x="376" y="1775"/>
                  <a:pt x="382" y="1779"/>
                </a:cubicBezTo>
                <a:cubicBezTo>
                  <a:pt x="389" y="1772"/>
                  <a:pt x="391" y="1760"/>
                  <a:pt x="395" y="1751"/>
                </a:cubicBezTo>
                <a:cubicBezTo>
                  <a:pt x="398" y="1741"/>
                  <a:pt x="404" y="1733"/>
                  <a:pt x="405" y="1721"/>
                </a:cubicBezTo>
                <a:cubicBezTo>
                  <a:pt x="421" y="1704"/>
                  <a:pt x="428" y="1679"/>
                  <a:pt x="443" y="1661"/>
                </a:cubicBezTo>
                <a:cubicBezTo>
                  <a:pt x="445" y="1648"/>
                  <a:pt x="451" y="1638"/>
                  <a:pt x="455" y="1628"/>
                </a:cubicBezTo>
                <a:cubicBezTo>
                  <a:pt x="459" y="1624"/>
                  <a:pt x="459" y="1616"/>
                  <a:pt x="463" y="1613"/>
                </a:cubicBezTo>
                <a:cubicBezTo>
                  <a:pt x="463" y="1609"/>
                  <a:pt x="464" y="1607"/>
                  <a:pt x="465" y="1605"/>
                </a:cubicBezTo>
                <a:cubicBezTo>
                  <a:pt x="469" y="1605"/>
                  <a:pt x="467" y="1598"/>
                  <a:pt x="470" y="1598"/>
                </a:cubicBezTo>
                <a:cubicBezTo>
                  <a:pt x="468" y="1588"/>
                  <a:pt x="478" y="1590"/>
                  <a:pt x="475" y="1580"/>
                </a:cubicBezTo>
                <a:cubicBezTo>
                  <a:pt x="476" y="1573"/>
                  <a:pt x="480" y="1570"/>
                  <a:pt x="480" y="1562"/>
                </a:cubicBezTo>
                <a:cubicBezTo>
                  <a:pt x="485" y="1559"/>
                  <a:pt x="482" y="1549"/>
                  <a:pt x="485" y="1545"/>
                </a:cubicBezTo>
                <a:cubicBezTo>
                  <a:pt x="489" y="1540"/>
                  <a:pt x="488" y="1530"/>
                  <a:pt x="490" y="1525"/>
                </a:cubicBezTo>
                <a:cubicBezTo>
                  <a:pt x="490" y="1522"/>
                  <a:pt x="490" y="1520"/>
                  <a:pt x="490" y="1517"/>
                </a:cubicBezTo>
                <a:cubicBezTo>
                  <a:pt x="490" y="1514"/>
                  <a:pt x="494" y="1513"/>
                  <a:pt x="490" y="1512"/>
                </a:cubicBezTo>
                <a:cubicBezTo>
                  <a:pt x="489" y="1508"/>
                  <a:pt x="493" y="1497"/>
                  <a:pt x="488" y="1497"/>
                </a:cubicBezTo>
                <a:cubicBezTo>
                  <a:pt x="484" y="1527"/>
                  <a:pt x="474" y="1550"/>
                  <a:pt x="465" y="1575"/>
                </a:cubicBezTo>
                <a:close/>
                <a:moveTo>
                  <a:pt x="337" y="1693"/>
                </a:moveTo>
                <a:cubicBezTo>
                  <a:pt x="336" y="1689"/>
                  <a:pt x="340" y="1688"/>
                  <a:pt x="340" y="1683"/>
                </a:cubicBezTo>
                <a:cubicBezTo>
                  <a:pt x="340" y="1680"/>
                  <a:pt x="339" y="1674"/>
                  <a:pt x="342" y="1673"/>
                </a:cubicBezTo>
                <a:cubicBezTo>
                  <a:pt x="337" y="1663"/>
                  <a:pt x="347" y="1649"/>
                  <a:pt x="347" y="1636"/>
                </a:cubicBezTo>
                <a:cubicBezTo>
                  <a:pt x="350" y="1635"/>
                  <a:pt x="350" y="1632"/>
                  <a:pt x="350" y="1628"/>
                </a:cubicBezTo>
                <a:cubicBezTo>
                  <a:pt x="350" y="1625"/>
                  <a:pt x="353" y="1623"/>
                  <a:pt x="352" y="1618"/>
                </a:cubicBezTo>
                <a:cubicBezTo>
                  <a:pt x="356" y="1613"/>
                  <a:pt x="354" y="1604"/>
                  <a:pt x="357" y="1598"/>
                </a:cubicBezTo>
                <a:cubicBezTo>
                  <a:pt x="359" y="1591"/>
                  <a:pt x="360" y="1584"/>
                  <a:pt x="365" y="1580"/>
                </a:cubicBezTo>
                <a:cubicBezTo>
                  <a:pt x="369" y="1576"/>
                  <a:pt x="366" y="1565"/>
                  <a:pt x="372" y="1563"/>
                </a:cubicBezTo>
                <a:cubicBezTo>
                  <a:pt x="372" y="1557"/>
                  <a:pt x="372" y="1552"/>
                  <a:pt x="372" y="1547"/>
                </a:cubicBezTo>
                <a:cubicBezTo>
                  <a:pt x="380" y="1547"/>
                  <a:pt x="370" y="1537"/>
                  <a:pt x="372" y="1547"/>
                </a:cubicBezTo>
                <a:cubicBezTo>
                  <a:pt x="368" y="1551"/>
                  <a:pt x="369" y="1560"/>
                  <a:pt x="365" y="1563"/>
                </a:cubicBezTo>
                <a:cubicBezTo>
                  <a:pt x="363" y="1568"/>
                  <a:pt x="362" y="1575"/>
                  <a:pt x="360" y="1580"/>
                </a:cubicBezTo>
                <a:cubicBezTo>
                  <a:pt x="356" y="1584"/>
                  <a:pt x="357" y="1593"/>
                  <a:pt x="352" y="1595"/>
                </a:cubicBezTo>
                <a:cubicBezTo>
                  <a:pt x="352" y="1604"/>
                  <a:pt x="349" y="1609"/>
                  <a:pt x="345" y="1613"/>
                </a:cubicBezTo>
                <a:cubicBezTo>
                  <a:pt x="342" y="1647"/>
                  <a:pt x="327" y="1669"/>
                  <a:pt x="330" y="1708"/>
                </a:cubicBezTo>
                <a:cubicBezTo>
                  <a:pt x="338" y="1709"/>
                  <a:pt x="334" y="1698"/>
                  <a:pt x="337" y="1693"/>
                </a:cubicBezTo>
                <a:close/>
                <a:moveTo>
                  <a:pt x="299" y="1623"/>
                </a:moveTo>
                <a:cubicBezTo>
                  <a:pt x="299" y="1618"/>
                  <a:pt x="306" y="1608"/>
                  <a:pt x="299" y="1605"/>
                </a:cubicBezTo>
                <a:cubicBezTo>
                  <a:pt x="299" y="1610"/>
                  <a:pt x="292" y="1620"/>
                  <a:pt x="299" y="1623"/>
                </a:cubicBezTo>
                <a:close/>
                <a:moveTo>
                  <a:pt x="372" y="1678"/>
                </a:moveTo>
                <a:cubicBezTo>
                  <a:pt x="367" y="1681"/>
                  <a:pt x="371" y="1692"/>
                  <a:pt x="365" y="1693"/>
                </a:cubicBezTo>
                <a:cubicBezTo>
                  <a:pt x="366" y="1702"/>
                  <a:pt x="363" y="1705"/>
                  <a:pt x="362" y="1711"/>
                </a:cubicBezTo>
                <a:cubicBezTo>
                  <a:pt x="363" y="1715"/>
                  <a:pt x="355" y="1724"/>
                  <a:pt x="362" y="1726"/>
                </a:cubicBezTo>
                <a:cubicBezTo>
                  <a:pt x="367" y="1717"/>
                  <a:pt x="364" y="1701"/>
                  <a:pt x="372" y="1696"/>
                </a:cubicBezTo>
                <a:cubicBezTo>
                  <a:pt x="370" y="1686"/>
                  <a:pt x="375" y="1684"/>
                  <a:pt x="375" y="1676"/>
                </a:cubicBezTo>
                <a:cubicBezTo>
                  <a:pt x="375" y="1672"/>
                  <a:pt x="386" y="1660"/>
                  <a:pt x="375" y="1661"/>
                </a:cubicBezTo>
                <a:cubicBezTo>
                  <a:pt x="376" y="1669"/>
                  <a:pt x="370" y="1670"/>
                  <a:pt x="372" y="1678"/>
                </a:cubicBezTo>
                <a:close/>
                <a:moveTo>
                  <a:pt x="352" y="1776"/>
                </a:moveTo>
                <a:cubicBezTo>
                  <a:pt x="352" y="1773"/>
                  <a:pt x="352" y="1770"/>
                  <a:pt x="352" y="1766"/>
                </a:cubicBezTo>
                <a:cubicBezTo>
                  <a:pt x="350" y="1766"/>
                  <a:pt x="347" y="1766"/>
                  <a:pt x="345" y="1766"/>
                </a:cubicBezTo>
                <a:cubicBezTo>
                  <a:pt x="346" y="1771"/>
                  <a:pt x="346" y="1777"/>
                  <a:pt x="352" y="1776"/>
                </a:cubicBezTo>
                <a:close/>
                <a:moveTo>
                  <a:pt x="375" y="1804"/>
                </a:moveTo>
                <a:cubicBezTo>
                  <a:pt x="376" y="1799"/>
                  <a:pt x="383" y="1788"/>
                  <a:pt x="377" y="1784"/>
                </a:cubicBezTo>
                <a:cubicBezTo>
                  <a:pt x="378" y="1791"/>
                  <a:pt x="368" y="1799"/>
                  <a:pt x="375" y="1804"/>
                </a:cubicBezTo>
                <a:close/>
              </a:path>
            </a:pathLst>
          </a:custGeom>
          <a:solidFill>
            <a:srgbClr val="FEFCF7">
              <a:alpha val="65000"/>
            </a:srgbClr>
          </a:solidFill>
          <a:ln>
            <a:noFill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3425D87-5A37-4324-87B2-0C408B11A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2173" y="0"/>
            <a:ext cx="8699826" cy="6858000"/>
          </a:xfrm>
          <a:custGeom>
            <a:avLst/>
            <a:gdLst>
              <a:gd name="connsiteX0" fmla="*/ 248553 w 8699826"/>
              <a:gd name="connsiteY0" fmla="*/ 0 h 6858000"/>
              <a:gd name="connsiteX1" fmla="*/ 6206997 w 8699826"/>
              <a:gd name="connsiteY1" fmla="*/ 0 h 6858000"/>
              <a:gd name="connsiteX2" fmla="*/ 8699826 w 8699826"/>
              <a:gd name="connsiteY2" fmla="*/ 0 h 6858000"/>
              <a:gd name="connsiteX3" fmla="*/ 8699826 w 8699826"/>
              <a:gd name="connsiteY3" fmla="*/ 6858000 h 6858000"/>
              <a:gd name="connsiteX4" fmla="*/ 6206997 w 8699826"/>
              <a:gd name="connsiteY4" fmla="*/ 6858000 h 6858000"/>
              <a:gd name="connsiteX5" fmla="*/ 248553 w 8699826"/>
              <a:gd name="connsiteY5" fmla="*/ 6858000 h 6858000"/>
              <a:gd name="connsiteX6" fmla="*/ 248553 w 8699826"/>
              <a:gd name="connsiteY6" fmla="*/ 6826433 h 6858000"/>
              <a:gd name="connsiteX7" fmla="*/ 247260 w 8699826"/>
              <a:gd name="connsiteY7" fmla="*/ 6817540 h 6858000"/>
              <a:gd name="connsiteX8" fmla="*/ 229946 w 8699826"/>
              <a:gd name="connsiteY8" fmla="*/ 6698896 h 6858000"/>
              <a:gd name="connsiteX9" fmla="*/ 217844 w 8699826"/>
              <a:gd name="connsiteY9" fmla="*/ 6612485 h 6858000"/>
              <a:gd name="connsiteX10" fmla="*/ 205069 w 8699826"/>
              <a:gd name="connsiteY10" fmla="*/ 6509615 h 6858000"/>
              <a:gd name="connsiteX11" fmla="*/ 189773 w 8699826"/>
              <a:gd name="connsiteY11" fmla="*/ 6387543 h 6858000"/>
              <a:gd name="connsiteX12" fmla="*/ 173636 w 8699826"/>
              <a:gd name="connsiteY12" fmla="*/ 6252440 h 6858000"/>
              <a:gd name="connsiteX13" fmla="*/ 156659 w 8699826"/>
              <a:gd name="connsiteY13" fmla="*/ 6100193 h 6858000"/>
              <a:gd name="connsiteX14" fmla="*/ 138674 w 8699826"/>
              <a:gd name="connsiteY14" fmla="*/ 5934229 h 6858000"/>
              <a:gd name="connsiteX15" fmla="*/ 120688 w 8699826"/>
              <a:gd name="connsiteY15" fmla="*/ 5753864 h 6858000"/>
              <a:gd name="connsiteX16" fmla="*/ 102367 w 8699826"/>
              <a:gd name="connsiteY16" fmla="*/ 5561840 h 6858000"/>
              <a:gd name="connsiteX17" fmla="*/ 85390 w 8699826"/>
              <a:gd name="connsiteY17" fmla="*/ 5354728 h 6858000"/>
              <a:gd name="connsiteX18" fmla="*/ 69085 w 8699826"/>
              <a:gd name="connsiteY18" fmla="*/ 5138015 h 6858000"/>
              <a:gd name="connsiteX19" fmla="*/ 54293 w 8699826"/>
              <a:gd name="connsiteY19" fmla="*/ 4908958 h 6858000"/>
              <a:gd name="connsiteX20" fmla="*/ 40174 w 8699826"/>
              <a:gd name="connsiteY20" fmla="*/ 4670300 h 6858000"/>
              <a:gd name="connsiteX21" fmla="*/ 26894 w 8699826"/>
              <a:gd name="connsiteY21" fmla="*/ 4421354 h 6858000"/>
              <a:gd name="connsiteX22" fmla="*/ 22188 w 8699826"/>
              <a:gd name="connsiteY22" fmla="*/ 4293795 h 6858000"/>
              <a:gd name="connsiteX23" fmla="*/ 16977 w 8699826"/>
              <a:gd name="connsiteY23" fmla="*/ 4163494 h 6858000"/>
              <a:gd name="connsiteX24" fmla="*/ 12103 w 8699826"/>
              <a:gd name="connsiteY24" fmla="*/ 4031135 h 6858000"/>
              <a:gd name="connsiteX25" fmla="*/ 8909 w 8699826"/>
              <a:gd name="connsiteY25" fmla="*/ 3898089 h 6858000"/>
              <a:gd name="connsiteX26" fmla="*/ 6051 w 8699826"/>
              <a:gd name="connsiteY26" fmla="*/ 3762301 h 6858000"/>
              <a:gd name="connsiteX27" fmla="*/ 3026 w 8699826"/>
              <a:gd name="connsiteY27" fmla="*/ 3625141 h 6858000"/>
              <a:gd name="connsiteX28" fmla="*/ 1009 w 8699826"/>
              <a:gd name="connsiteY28" fmla="*/ 3485238 h 6858000"/>
              <a:gd name="connsiteX29" fmla="*/ 1009 w 8699826"/>
              <a:gd name="connsiteY29" fmla="*/ 3343963 h 6858000"/>
              <a:gd name="connsiteX30" fmla="*/ 0 w 8699826"/>
              <a:gd name="connsiteY30" fmla="*/ 3201317 h 6858000"/>
              <a:gd name="connsiteX31" fmla="*/ 1009 w 8699826"/>
              <a:gd name="connsiteY31" fmla="*/ 3057299 h 6858000"/>
              <a:gd name="connsiteX32" fmla="*/ 3026 w 8699826"/>
              <a:gd name="connsiteY32" fmla="*/ 2911223 h 6858000"/>
              <a:gd name="connsiteX33" fmla="*/ 4875 w 8699826"/>
              <a:gd name="connsiteY33" fmla="*/ 2765148 h 6858000"/>
              <a:gd name="connsiteX34" fmla="*/ 8909 w 8699826"/>
              <a:gd name="connsiteY34" fmla="*/ 2617015 h 6858000"/>
              <a:gd name="connsiteX35" fmla="*/ 13111 w 8699826"/>
              <a:gd name="connsiteY35" fmla="*/ 2467511 h 6858000"/>
              <a:gd name="connsiteX36" fmla="*/ 17986 w 8699826"/>
              <a:gd name="connsiteY36" fmla="*/ 2318006 h 6858000"/>
              <a:gd name="connsiteX37" fmla="*/ 24877 w 8699826"/>
              <a:gd name="connsiteY37" fmla="*/ 2167130 h 6858000"/>
              <a:gd name="connsiteX38" fmla="*/ 33114 w 8699826"/>
              <a:gd name="connsiteY38" fmla="*/ 2014883 h 6858000"/>
              <a:gd name="connsiteX39" fmla="*/ 41014 w 8699826"/>
              <a:gd name="connsiteY39" fmla="*/ 1861949 h 6858000"/>
              <a:gd name="connsiteX40" fmla="*/ 51099 w 8699826"/>
              <a:gd name="connsiteY40" fmla="*/ 1709016 h 6858000"/>
              <a:gd name="connsiteX41" fmla="*/ 63202 w 8699826"/>
              <a:gd name="connsiteY41" fmla="*/ 1554025 h 6858000"/>
              <a:gd name="connsiteX42" fmla="*/ 75304 w 8699826"/>
              <a:gd name="connsiteY42" fmla="*/ 1401092 h 6858000"/>
              <a:gd name="connsiteX43" fmla="*/ 89256 w 8699826"/>
              <a:gd name="connsiteY43" fmla="*/ 1245415 h 6858000"/>
              <a:gd name="connsiteX44" fmla="*/ 104552 w 8699826"/>
              <a:gd name="connsiteY44" fmla="*/ 1089053 h 6858000"/>
              <a:gd name="connsiteX45" fmla="*/ 120688 w 8699826"/>
              <a:gd name="connsiteY45" fmla="*/ 934748 h 6858000"/>
              <a:gd name="connsiteX46" fmla="*/ 139514 w 8699826"/>
              <a:gd name="connsiteY46" fmla="*/ 778385 h 6858000"/>
              <a:gd name="connsiteX47" fmla="*/ 159685 w 8699826"/>
              <a:gd name="connsiteY47" fmla="*/ 622709 h 6858000"/>
              <a:gd name="connsiteX48" fmla="*/ 179688 w 8699826"/>
              <a:gd name="connsiteY48" fmla="*/ 466346 h 6858000"/>
              <a:gd name="connsiteX49" fmla="*/ 203052 w 8699826"/>
              <a:gd name="connsiteY49" fmla="*/ 310670 h 6858000"/>
              <a:gd name="connsiteX50" fmla="*/ 226921 w 8699826"/>
              <a:gd name="connsiteY50" fmla="*/ 155679 h 6858000"/>
              <a:gd name="connsiteX51" fmla="*/ 248553 w 8699826"/>
              <a:gd name="connsiteY51" fmla="*/ 212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699826" h="6858000">
                <a:moveTo>
                  <a:pt x="248553" y="0"/>
                </a:moveTo>
                <a:lnTo>
                  <a:pt x="6206997" y="0"/>
                </a:lnTo>
                <a:lnTo>
                  <a:pt x="8699826" y="0"/>
                </a:lnTo>
                <a:lnTo>
                  <a:pt x="8699826" y="6858000"/>
                </a:lnTo>
                <a:lnTo>
                  <a:pt x="6206997" y="6858000"/>
                </a:lnTo>
                <a:lnTo>
                  <a:pt x="248553" y="6858000"/>
                </a:lnTo>
                <a:lnTo>
                  <a:pt x="248553" y="6826433"/>
                </a:lnTo>
                <a:lnTo>
                  <a:pt x="247260" y="6817540"/>
                </a:lnTo>
                <a:lnTo>
                  <a:pt x="229946" y="6698896"/>
                </a:lnTo>
                <a:lnTo>
                  <a:pt x="217844" y="6612485"/>
                </a:lnTo>
                <a:lnTo>
                  <a:pt x="205069" y="6509615"/>
                </a:lnTo>
                <a:lnTo>
                  <a:pt x="189773" y="6387543"/>
                </a:lnTo>
                <a:lnTo>
                  <a:pt x="173636" y="6252440"/>
                </a:lnTo>
                <a:lnTo>
                  <a:pt x="156659" y="6100193"/>
                </a:lnTo>
                <a:lnTo>
                  <a:pt x="138674" y="5934229"/>
                </a:lnTo>
                <a:lnTo>
                  <a:pt x="120688" y="5753864"/>
                </a:lnTo>
                <a:lnTo>
                  <a:pt x="102367" y="5561840"/>
                </a:lnTo>
                <a:lnTo>
                  <a:pt x="85390" y="5354728"/>
                </a:lnTo>
                <a:lnTo>
                  <a:pt x="69085" y="5138015"/>
                </a:lnTo>
                <a:lnTo>
                  <a:pt x="54293" y="4908958"/>
                </a:lnTo>
                <a:lnTo>
                  <a:pt x="40174" y="4670300"/>
                </a:lnTo>
                <a:lnTo>
                  <a:pt x="26894" y="4421354"/>
                </a:lnTo>
                <a:lnTo>
                  <a:pt x="22188" y="4293795"/>
                </a:lnTo>
                <a:lnTo>
                  <a:pt x="16977" y="4163494"/>
                </a:lnTo>
                <a:lnTo>
                  <a:pt x="12103" y="4031135"/>
                </a:lnTo>
                <a:lnTo>
                  <a:pt x="8909" y="3898089"/>
                </a:lnTo>
                <a:lnTo>
                  <a:pt x="6051" y="3762301"/>
                </a:lnTo>
                <a:lnTo>
                  <a:pt x="3026" y="3625141"/>
                </a:lnTo>
                <a:lnTo>
                  <a:pt x="1009" y="3485238"/>
                </a:lnTo>
                <a:lnTo>
                  <a:pt x="1009" y="3343963"/>
                </a:lnTo>
                <a:lnTo>
                  <a:pt x="0" y="3201317"/>
                </a:lnTo>
                <a:lnTo>
                  <a:pt x="1009" y="3057299"/>
                </a:lnTo>
                <a:lnTo>
                  <a:pt x="3026" y="2911223"/>
                </a:lnTo>
                <a:lnTo>
                  <a:pt x="4875" y="2765148"/>
                </a:lnTo>
                <a:lnTo>
                  <a:pt x="8909" y="2617015"/>
                </a:lnTo>
                <a:lnTo>
                  <a:pt x="13111" y="2467511"/>
                </a:lnTo>
                <a:lnTo>
                  <a:pt x="17986" y="2318006"/>
                </a:lnTo>
                <a:lnTo>
                  <a:pt x="24877" y="2167130"/>
                </a:lnTo>
                <a:lnTo>
                  <a:pt x="33114" y="2014883"/>
                </a:lnTo>
                <a:lnTo>
                  <a:pt x="41014" y="1861949"/>
                </a:lnTo>
                <a:lnTo>
                  <a:pt x="51099" y="1709016"/>
                </a:lnTo>
                <a:lnTo>
                  <a:pt x="63202" y="1554025"/>
                </a:lnTo>
                <a:lnTo>
                  <a:pt x="75304" y="1401092"/>
                </a:lnTo>
                <a:lnTo>
                  <a:pt x="89256" y="1245415"/>
                </a:lnTo>
                <a:lnTo>
                  <a:pt x="104552" y="1089053"/>
                </a:lnTo>
                <a:lnTo>
                  <a:pt x="120688" y="934748"/>
                </a:lnTo>
                <a:lnTo>
                  <a:pt x="139514" y="778385"/>
                </a:lnTo>
                <a:lnTo>
                  <a:pt x="159685" y="622709"/>
                </a:lnTo>
                <a:lnTo>
                  <a:pt x="179688" y="466346"/>
                </a:lnTo>
                <a:lnTo>
                  <a:pt x="203052" y="310670"/>
                </a:lnTo>
                <a:lnTo>
                  <a:pt x="226921" y="155679"/>
                </a:lnTo>
                <a:lnTo>
                  <a:pt x="248553" y="2121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018D3-A8E1-46A1-A708-01E100B3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9577" y="603380"/>
            <a:ext cx="6782338" cy="131250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Results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85A755-0CAB-454D-A480-9DA14C309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94935" y="2"/>
            <a:ext cx="968535" cy="6858001"/>
          </a:xfrm>
          <a:custGeom>
            <a:avLst/>
            <a:gdLst>
              <a:gd name="connsiteX0" fmla="*/ 968535 w 968535"/>
              <a:gd name="connsiteY0" fmla="*/ 6858000 h 6858001"/>
              <a:gd name="connsiteX1" fmla="*/ 905354 w 968535"/>
              <a:gd name="connsiteY1" fmla="*/ 6858000 h 6858001"/>
              <a:gd name="connsiteX2" fmla="*/ 905354 w 968535"/>
              <a:gd name="connsiteY2" fmla="*/ 6858001 h 6858001"/>
              <a:gd name="connsiteX3" fmla="*/ 968535 w 968535"/>
              <a:gd name="connsiteY3" fmla="*/ 6858001 h 6858001"/>
              <a:gd name="connsiteX4" fmla="*/ 64358 w 968535"/>
              <a:gd name="connsiteY4" fmla="*/ 0 h 6858001"/>
              <a:gd name="connsiteX5" fmla="*/ 1177 w 968535"/>
              <a:gd name="connsiteY5" fmla="*/ 0 h 6858001"/>
              <a:gd name="connsiteX6" fmla="*/ 26222 w 968535"/>
              <a:gd name="connsiteY6" fmla="*/ 155677 h 6858001"/>
              <a:gd name="connsiteX7" fmla="*/ 50091 w 968535"/>
              <a:gd name="connsiteY7" fmla="*/ 310668 h 6858001"/>
              <a:gd name="connsiteX8" fmla="*/ 73455 w 968535"/>
              <a:gd name="connsiteY8" fmla="*/ 466344 h 6858001"/>
              <a:gd name="connsiteX9" fmla="*/ 93458 w 968535"/>
              <a:gd name="connsiteY9" fmla="*/ 622707 h 6858001"/>
              <a:gd name="connsiteX10" fmla="*/ 113629 w 968535"/>
              <a:gd name="connsiteY10" fmla="*/ 778383 h 6858001"/>
              <a:gd name="connsiteX11" fmla="*/ 132455 w 968535"/>
              <a:gd name="connsiteY11" fmla="*/ 934746 h 6858001"/>
              <a:gd name="connsiteX12" fmla="*/ 148591 w 968535"/>
              <a:gd name="connsiteY12" fmla="*/ 1089051 h 6858001"/>
              <a:gd name="connsiteX13" fmla="*/ 163887 w 968535"/>
              <a:gd name="connsiteY13" fmla="*/ 1245413 h 6858001"/>
              <a:gd name="connsiteX14" fmla="*/ 177839 w 968535"/>
              <a:gd name="connsiteY14" fmla="*/ 1401090 h 6858001"/>
              <a:gd name="connsiteX15" fmla="*/ 189941 w 968535"/>
              <a:gd name="connsiteY15" fmla="*/ 1554023 h 6858001"/>
              <a:gd name="connsiteX16" fmla="*/ 202044 w 968535"/>
              <a:gd name="connsiteY16" fmla="*/ 1709014 h 6858001"/>
              <a:gd name="connsiteX17" fmla="*/ 212129 w 968535"/>
              <a:gd name="connsiteY17" fmla="*/ 1861947 h 6858001"/>
              <a:gd name="connsiteX18" fmla="*/ 220029 w 968535"/>
              <a:gd name="connsiteY18" fmla="*/ 2014881 h 6858001"/>
              <a:gd name="connsiteX19" fmla="*/ 228266 w 968535"/>
              <a:gd name="connsiteY19" fmla="*/ 2167128 h 6858001"/>
              <a:gd name="connsiteX20" fmla="*/ 235157 w 968535"/>
              <a:gd name="connsiteY20" fmla="*/ 2318004 h 6858001"/>
              <a:gd name="connsiteX21" fmla="*/ 240032 w 968535"/>
              <a:gd name="connsiteY21" fmla="*/ 2467509 h 6858001"/>
              <a:gd name="connsiteX22" fmla="*/ 244234 w 968535"/>
              <a:gd name="connsiteY22" fmla="*/ 2617013 h 6858001"/>
              <a:gd name="connsiteX23" fmla="*/ 248268 w 968535"/>
              <a:gd name="connsiteY23" fmla="*/ 2765146 h 6858001"/>
              <a:gd name="connsiteX24" fmla="*/ 250117 w 968535"/>
              <a:gd name="connsiteY24" fmla="*/ 2911221 h 6858001"/>
              <a:gd name="connsiteX25" fmla="*/ 252134 w 968535"/>
              <a:gd name="connsiteY25" fmla="*/ 3057297 h 6858001"/>
              <a:gd name="connsiteX26" fmla="*/ 253143 w 968535"/>
              <a:gd name="connsiteY26" fmla="*/ 3201315 h 6858001"/>
              <a:gd name="connsiteX27" fmla="*/ 252134 w 968535"/>
              <a:gd name="connsiteY27" fmla="*/ 3343961 h 6858001"/>
              <a:gd name="connsiteX28" fmla="*/ 252134 w 968535"/>
              <a:gd name="connsiteY28" fmla="*/ 3485236 h 6858001"/>
              <a:gd name="connsiteX29" fmla="*/ 250117 w 968535"/>
              <a:gd name="connsiteY29" fmla="*/ 3625139 h 6858001"/>
              <a:gd name="connsiteX30" fmla="*/ 247092 w 968535"/>
              <a:gd name="connsiteY30" fmla="*/ 3762299 h 6858001"/>
              <a:gd name="connsiteX31" fmla="*/ 244234 w 968535"/>
              <a:gd name="connsiteY31" fmla="*/ 3898087 h 6858001"/>
              <a:gd name="connsiteX32" fmla="*/ 241040 w 968535"/>
              <a:gd name="connsiteY32" fmla="*/ 4031133 h 6858001"/>
              <a:gd name="connsiteX33" fmla="*/ 236166 w 968535"/>
              <a:gd name="connsiteY33" fmla="*/ 4163492 h 6858001"/>
              <a:gd name="connsiteX34" fmla="*/ 230955 w 968535"/>
              <a:gd name="connsiteY34" fmla="*/ 4293793 h 6858001"/>
              <a:gd name="connsiteX35" fmla="*/ 226249 w 968535"/>
              <a:gd name="connsiteY35" fmla="*/ 4421352 h 6858001"/>
              <a:gd name="connsiteX36" fmla="*/ 212969 w 968535"/>
              <a:gd name="connsiteY36" fmla="*/ 4670298 h 6858001"/>
              <a:gd name="connsiteX37" fmla="*/ 198850 w 968535"/>
              <a:gd name="connsiteY37" fmla="*/ 4908956 h 6858001"/>
              <a:gd name="connsiteX38" fmla="*/ 184058 w 968535"/>
              <a:gd name="connsiteY38" fmla="*/ 5138013 h 6858001"/>
              <a:gd name="connsiteX39" fmla="*/ 167753 w 968535"/>
              <a:gd name="connsiteY39" fmla="*/ 5354726 h 6858001"/>
              <a:gd name="connsiteX40" fmla="*/ 150776 w 968535"/>
              <a:gd name="connsiteY40" fmla="*/ 5561838 h 6858001"/>
              <a:gd name="connsiteX41" fmla="*/ 132455 w 968535"/>
              <a:gd name="connsiteY41" fmla="*/ 5753862 h 6858001"/>
              <a:gd name="connsiteX42" fmla="*/ 114469 w 968535"/>
              <a:gd name="connsiteY42" fmla="*/ 5934227 h 6858001"/>
              <a:gd name="connsiteX43" fmla="*/ 96484 w 968535"/>
              <a:gd name="connsiteY43" fmla="*/ 6100191 h 6858001"/>
              <a:gd name="connsiteX44" fmla="*/ 79507 w 968535"/>
              <a:gd name="connsiteY44" fmla="*/ 6252438 h 6858001"/>
              <a:gd name="connsiteX45" fmla="*/ 63370 w 968535"/>
              <a:gd name="connsiteY45" fmla="*/ 6387541 h 6858001"/>
              <a:gd name="connsiteX46" fmla="*/ 48074 w 968535"/>
              <a:gd name="connsiteY46" fmla="*/ 6509613 h 6858001"/>
              <a:gd name="connsiteX47" fmla="*/ 35299 w 968535"/>
              <a:gd name="connsiteY47" fmla="*/ 6612483 h 6858001"/>
              <a:gd name="connsiteX48" fmla="*/ 23197 w 968535"/>
              <a:gd name="connsiteY48" fmla="*/ 6698894 h 6858001"/>
              <a:gd name="connsiteX49" fmla="*/ 5883 w 968535"/>
              <a:gd name="connsiteY49" fmla="*/ 6817538 h 6858001"/>
              <a:gd name="connsiteX50" fmla="*/ 0 w 968535"/>
              <a:gd name="connsiteY50" fmla="*/ 6858000 h 6858001"/>
              <a:gd name="connsiteX51" fmla="*/ 63181 w 968535"/>
              <a:gd name="connsiteY51" fmla="*/ 6858000 h 6858001"/>
              <a:gd name="connsiteX52" fmla="*/ 69064 w 968535"/>
              <a:gd name="connsiteY52" fmla="*/ 6817538 h 6858001"/>
              <a:gd name="connsiteX53" fmla="*/ 86378 w 968535"/>
              <a:gd name="connsiteY53" fmla="*/ 6698894 h 6858001"/>
              <a:gd name="connsiteX54" fmla="*/ 98480 w 968535"/>
              <a:gd name="connsiteY54" fmla="*/ 6612483 h 6858001"/>
              <a:gd name="connsiteX55" fmla="*/ 111255 w 968535"/>
              <a:gd name="connsiteY55" fmla="*/ 6509613 h 6858001"/>
              <a:gd name="connsiteX56" fmla="*/ 126551 w 968535"/>
              <a:gd name="connsiteY56" fmla="*/ 6387541 h 6858001"/>
              <a:gd name="connsiteX57" fmla="*/ 142688 w 968535"/>
              <a:gd name="connsiteY57" fmla="*/ 6252438 h 6858001"/>
              <a:gd name="connsiteX58" fmla="*/ 159665 w 968535"/>
              <a:gd name="connsiteY58" fmla="*/ 6100191 h 6858001"/>
              <a:gd name="connsiteX59" fmla="*/ 177650 w 968535"/>
              <a:gd name="connsiteY59" fmla="*/ 5934227 h 6858001"/>
              <a:gd name="connsiteX60" fmla="*/ 195636 w 968535"/>
              <a:gd name="connsiteY60" fmla="*/ 5753862 h 6858001"/>
              <a:gd name="connsiteX61" fmla="*/ 213957 w 968535"/>
              <a:gd name="connsiteY61" fmla="*/ 5561838 h 6858001"/>
              <a:gd name="connsiteX62" fmla="*/ 230934 w 968535"/>
              <a:gd name="connsiteY62" fmla="*/ 5354726 h 6858001"/>
              <a:gd name="connsiteX63" fmla="*/ 247239 w 968535"/>
              <a:gd name="connsiteY63" fmla="*/ 5138013 h 6858001"/>
              <a:gd name="connsiteX64" fmla="*/ 262031 w 968535"/>
              <a:gd name="connsiteY64" fmla="*/ 4908956 h 6858001"/>
              <a:gd name="connsiteX65" fmla="*/ 276150 w 968535"/>
              <a:gd name="connsiteY65" fmla="*/ 4670298 h 6858001"/>
              <a:gd name="connsiteX66" fmla="*/ 289430 w 968535"/>
              <a:gd name="connsiteY66" fmla="*/ 4421352 h 6858001"/>
              <a:gd name="connsiteX67" fmla="*/ 294136 w 968535"/>
              <a:gd name="connsiteY67" fmla="*/ 4293793 h 6858001"/>
              <a:gd name="connsiteX68" fmla="*/ 299347 w 968535"/>
              <a:gd name="connsiteY68" fmla="*/ 4163492 h 6858001"/>
              <a:gd name="connsiteX69" fmla="*/ 304221 w 968535"/>
              <a:gd name="connsiteY69" fmla="*/ 4031133 h 6858001"/>
              <a:gd name="connsiteX70" fmla="*/ 307415 w 968535"/>
              <a:gd name="connsiteY70" fmla="*/ 3898087 h 6858001"/>
              <a:gd name="connsiteX71" fmla="*/ 310273 w 968535"/>
              <a:gd name="connsiteY71" fmla="*/ 3762299 h 6858001"/>
              <a:gd name="connsiteX72" fmla="*/ 313298 w 968535"/>
              <a:gd name="connsiteY72" fmla="*/ 3625139 h 6858001"/>
              <a:gd name="connsiteX73" fmla="*/ 315315 w 968535"/>
              <a:gd name="connsiteY73" fmla="*/ 3485236 h 6858001"/>
              <a:gd name="connsiteX74" fmla="*/ 315315 w 968535"/>
              <a:gd name="connsiteY74" fmla="*/ 3343961 h 6858001"/>
              <a:gd name="connsiteX75" fmla="*/ 316324 w 968535"/>
              <a:gd name="connsiteY75" fmla="*/ 3201315 h 6858001"/>
              <a:gd name="connsiteX76" fmla="*/ 315315 w 968535"/>
              <a:gd name="connsiteY76" fmla="*/ 3057297 h 6858001"/>
              <a:gd name="connsiteX77" fmla="*/ 313298 w 968535"/>
              <a:gd name="connsiteY77" fmla="*/ 2911221 h 6858001"/>
              <a:gd name="connsiteX78" fmla="*/ 311449 w 968535"/>
              <a:gd name="connsiteY78" fmla="*/ 2765146 h 6858001"/>
              <a:gd name="connsiteX79" fmla="*/ 307415 w 968535"/>
              <a:gd name="connsiteY79" fmla="*/ 2617013 h 6858001"/>
              <a:gd name="connsiteX80" fmla="*/ 303213 w 968535"/>
              <a:gd name="connsiteY80" fmla="*/ 2467509 h 6858001"/>
              <a:gd name="connsiteX81" fmla="*/ 298338 w 968535"/>
              <a:gd name="connsiteY81" fmla="*/ 2318004 h 6858001"/>
              <a:gd name="connsiteX82" fmla="*/ 291447 w 968535"/>
              <a:gd name="connsiteY82" fmla="*/ 2167128 h 6858001"/>
              <a:gd name="connsiteX83" fmla="*/ 283210 w 968535"/>
              <a:gd name="connsiteY83" fmla="*/ 2014881 h 6858001"/>
              <a:gd name="connsiteX84" fmla="*/ 275310 w 968535"/>
              <a:gd name="connsiteY84" fmla="*/ 1861947 h 6858001"/>
              <a:gd name="connsiteX85" fmla="*/ 265225 w 968535"/>
              <a:gd name="connsiteY85" fmla="*/ 1709014 h 6858001"/>
              <a:gd name="connsiteX86" fmla="*/ 253122 w 968535"/>
              <a:gd name="connsiteY86" fmla="*/ 1554023 h 6858001"/>
              <a:gd name="connsiteX87" fmla="*/ 241020 w 968535"/>
              <a:gd name="connsiteY87" fmla="*/ 1401090 h 6858001"/>
              <a:gd name="connsiteX88" fmla="*/ 227068 w 968535"/>
              <a:gd name="connsiteY88" fmla="*/ 1245413 h 6858001"/>
              <a:gd name="connsiteX89" fmla="*/ 211772 w 968535"/>
              <a:gd name="connsiteY89" fmla="*/ 1089051 h 6858001"/>
              <a:gd name="connsiteX90" fmla="*/ 195636 w 968535"/>
              <a:gd name="connsiteY90" fmla="*/ 934746 h 6858001"/>
              <a:gd name="connsiteX91" fmla="*/ 176810 w 968535"/>
              <a:gd name="connsiteY91" fmla="*/ 778383 h 6858001"/>
              <a:gd name="connsiteX92" fmla="*/ 156639 w 968535"/>
              <a:gd name="connsiteY92" fmla="*/ 622707 h 6858001"/>
              <a:gd name="connsiteX93" fmla="*/ 136636 w 968535"/>
              <a:gd name="connsiteY93" fmla="*/ 466344 h 6858001"/>
              <a:gd name="connsiteX94" fmla="*/ 113272 w 968535"/>
              <a:gd name="connsiteY94" fmla="*/ 310668 h 6858001"/>
              <a:gd name="connsiteX95" fmla="*/ 89403 w 968535"/>
              <a:gd name="connsiteY95" fmla="*/ 15567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68535" h="6858001">
                <a:moveTo>
                  <a:pt x="968535" y="6858000"/>
                </a:moveTo>
                <a:lnTo>
                  <a:pt x="905354" y="6858000"/>
                </a:lnTo>
                <a:lnTo>
                  <a:pt x="905354" y="6858001"/>
                </a:lnTo>
                <a:lnTo>
                  <a:pt x="968535" y="6858001"/>
                </a:lnTo>
                <a:close/>
                <a:moveTo>
                  <a:pt x="64358" y="0"/>
                </a:moveTo>
                <a:lnTo>
                  <a:pt x="1177" y="0"/>
                </a:lnTo>
                <a:lnTo>
                  <a:pt x="26222" y="155677"/>
                </a:lnTo>
                <a:lnTo>
                  <a:pt x="50091" y="310668"/>
                </a:lnTo>
                <a:lnTo>
                  <a:pt x="73455" y="466344"/>
                </a:lnTo>
                <a:lnTo>
                  <a:pt x="93458" y="622707"/>
                </a:lnTo>
                <a:lnTo>
                  <a:pt x="113629" y="778383"/>
                </a:lnTo>
                <a:lnTo>
                  <a:pt x="132455" y="934746"/>
                </a:lnTo>
                <a:lnTo>
                  <a:pt x="148591" y="1089051"/>
                </a:lnTo>
                <a:lnTo>
                  <a:pt x="163887" y="1245413"/>
                </a:lnTo>
                <a:lnTo>
                  <a:pt x="177839" y="1401090"/>
                </a:lnTo>
                <a:lnTo>
                  <a:pt x="189941" y="1554023"/>
                </a:lnTo>
                <a:lnTo>
                  <a:pt x="202044" y="1709014"/>
                </a:lnTo>
                <a:lnTo>
                  <a:pt x="212129" y="1861947"/>
                </a:lnTo>
                <a:lnTo>
                  <a:pt x="220029" y="2014881"/>
                </a:lnTo>
                <a:lnTo>
                  <a:pt x="228266" y="2167128"/>
                </a:lnTo>
                <a:lnTo>
                  <a:pt x="235157" y="2318004"/>
                </a:lnTo>
                <a:lnTo>
                  <a:pt x="240032" y="2467509"/>
                </a:lnTo>
                <a:lnTo>
                  <a:pt x="244234" y="2617013"/>
                </a:lnTo>
                <a:lnTo>
                  <a:pt x="248268" y="2765146"/>
                </a:lnTo>
                <a:lnTo>
                  <a:pt x="250117" y="2911221"/>
                </a:lnTo>
                <a:lnTo>
                  <a:pt x="252134" y="3057297"/>
                </a:lnTo>
                <a:lnTo>
                  <a:pt x="253143" y="3201315"/>
                </a:lnTo>
                <a:lnTo>
                  <a:pt x="252134" y="3343961"/>
                </a:lnTo>
                <a:lnTo>
                  <a:pt x="252134" y="3485236"/>
                </a:lnTo>
                <a:lnTo>
                  <a:pt x="250117" y="3625139"/>
                </a:lnTo>
                <a:lnTo>
                  <a:pt x="247092" y="3762299"/>
                </a:lnTo>
                <a:lnTo>
                  <a:pt x="244234" y="3898087"/>
                </a:lnTo>
                <a:lnTo>
                  <a:pt x="241040" y="4031133"/>
                </a:lnTo>
                <a:lnTo>
                  <a:pt x="236166" y="4163492"/>
                </a:lnTo>
                <a:lnTo>
                  <a:pt x="230955" y="4293793"/>
                </a:lnTo>
                <a:lnTo>
                  <a:pt x="226249" y="4421352"/>
                </a:lnTo>
                <a:lnTo>
                  <a:pt x="212969" y="4670298"/>
                </a:lnTo>
                <a:lnTo>
                  <a:pt x="198850" y="4908956"/>
                </a:lnTo>
                <a:lnTo>
                  <a:pt x="184058" y="5138013"/>
                </a:lnTo>
                <a:lnTo>
                  <a:pt x="167753" y="5354726"/>
                </a:lnTo>
                <a:lnTo>
                  <a:pt x="150776" y="5561838"/>
                </a:lnTo>
                <a:lnTo>
                  <a:pt x="132455" y="5753862"/>
                </a:lnTo>
                <a:lnTo>
                  <a:pt x="114469" y="5934227"/>
                </a:lnTo>
                <a:lnTo>
                  <a:pt x="96484" y="6100191"/>
                </a:lnTo>
                <a:lnTo>
                  <a:pt x="79507" y="6252438"/>
                </a:lnTo>
                <a:lnTo>
                  <a:pt x="63370" y="6387541"/>
                </a:lnTo>
                <a:lnTo>
                  <a:pt x="48074" y="6509613"/>
                </a:lnTo>
                <a:lnTo>
                  <a:pt x="35299" y="6612483"/>
                </a:lnTo>
                <a:lnTo>
                  <a:pt x="23197" y="6698894"/>
                </a:lnTo>
                <a:lnTo>
                  <a:pt x="5883" y="6817538"/>
                </a:lnTo>
                <a:lnTo>
                  <a:pt x="0" y="6858000"/>
                </a:lnTo>
                <a:lnTo>
                  <a:pt x="63181" y="6858000"/>
                </a:lnTo>
                <a:lnTo>
                  <a:pt x="69064" y="6817538"/>
                </a:lnTo>
                <a:lnTo>
                  <a:pt x="86378" y="6698894"/>
                </a:lnTo>
                <a:lnTo>
                  <a:pt x="98480" y="6612483"/>
                </a:lnTo>
                <a:lnTo>
                  <a:pt x="111255" y="6509613"/>
                </a:lnTo>
                <a:lnTo>
                  <a:pt x="126551" y="6387541"/>
                </a:lnTo>
                <a:lnTo>
                  <a:pt x="142688" y="6252438"/>
                </a:lnTo>
                <a:lnTo>
                  <a:pt x="159665" y="6100191"/>
                </a:lnTo>
                <a:lnTo>
                  <a:pt x="177650" y="5934227"/>
                </a:lnTo>
                <a:lnTo>
                  <a:pt x="195636" y="5753862"/>
                </a:lnTo>
                <a:lnTo>
                  <a:pt x="213957" y="5561838"/>
                </a:lnTo>
                <a:lnTo>
                  <a:pt x="230934" y="5354726"/>
                </a:lnTo>
                <a:lnTo>
                  <a:pt x="247239" y="5138013"/>
                </a:lnTo>
                <a:lnTo>
                  <a:pt x="262031" y="4908956"/>
                </a:lnTo>
                <a:lnTo>
                  <a:pt x="276150" y="4670298"/>
                </a:lnTo>
                <a:lnTo>
                  <a:pt x="289430" y="4421352"/>
                </a:lnTo>
                <a:lnTo>
                  <a:pt x="294136" y="4293793"/>
                </a:lnTo>
                <a:lnTo>
                  <a:pt x="299347" y="4163492"/>
                </a:lnTo>
                <a:lnTo>
                  <a:pt x="304221" y="4031133"/>
                </a:lnTo>
                <a:lnTo>
                  <a:pt x="307415" y="3898087"/>
                </a:lnTo>
                <a:lnTo>
                  <a:pt x="310273" y="3762299"/>
                </a:lnTo>
                <a:lnTo>
                  <a:pt x="313298" y="3625139"/>
                </a:lnTo>
                <a:lnTo>
                  <a:pt x="315315" y="3485236"/>
                </a:lnTo>
                <a:lnTo>
                  <a:pt x="315315" y="3343961"/>
                </a:lnTo>
                <a:lnTo>
                  <a:pt x="316324" y="3201315"/>
                </a:lnTo>
                <a:lnTo>
                  <a:pt x="315315" y="3057297"/>
                </a:lnTo>
                <a:lnTo>
                  <a:pt x="313298" y="2911221"/>
                </a:lnTo>
                <a:lnTo>
                  <a:pt x="311449" y="2765146"/>
                </a:lnTo>
                <a:lnTo>
                  <a:pt x="307415" y="2617013"/>
                </a:lnTo>
                <a:lnTo>
                  <a:pt x="303213" y="2467509"/>
                </a:lnTo>
                <a:lnTo>
                  <a:pt x="298338" y="2318004"/>
                </a:lnTo>
                <a:lnTo>
                  <a:pt x="291447" y="2167128"/>
                </a:lnTo>
                <a:lnTo>
                  <a:pt x="283210" y="2014881"/>
                </a:lnTo>
                <a:lnTo>
                  <a:pt x="275310" y="1861947"/>
                </a:lnTo>
                <a:lnTo>
                  <a:pt x="265225" y="1709014"/>
                </a:lnTo>
                <a:lnTo>
                  <a:pt x="253122" y="1554023"/>
                </a:lnTo>
                <a:lnTo>
                  <a:pt x="241020" y="1401090"/>
                </a:lnTo>
                <a:lnTo>
                  <a:pt x="227068" y="1245413"/>
                </a:lnTo>
                <a:lnTo>
                  <a:pt x="211772" y="1089051"/>
                </a:lnTo>
                <a:lnTo>
                  <a:pt x="195636" y="934746"/>
                </a:lnTo>
                <a:lnTo>
                  <a:pt x="176810" y="778383"/>
                </a:lnTo>
                <a:lnTo>
                  <a:pt x="156639" y="622707"/>
                </a:lnTo>
                <a:lnTo>
                  <a:pt x="136636" y="466344"/>
                </a:lnTo>
                <a:lnTo>
                  <a:pt x="113272" y="310668"/>
                </a:lnTo>
                <a:lnTo>
                  <a:pt x="89403" y="155677"/>
                </a:lnTo>
                <a:close/>
              </a:path>
            </a:pathLst>
          </a:custGeom>
          <a:solidFill>
            <a:srgbClr val="474B57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41F00-FBE8-42D8-8625-8915E2DD3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362" y="1409415"/>
            <a:ext cx="6850553" cy="4680490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Adjusted RMSE after post-processing for Stochastic Gradient Descent: 0.835110083137787</a:t>
            </a:r>
          </a:p>
          <a:p>
            <a:r>
              <a:rPr lang="en-US" sz="1800" dirty="0">
                <a:solidFill>
                  <a:schemeClr val="tx2"/>
                </a:solidFill>
              </a:rPr>
              <a:t>Adjusted RMSE after post-processing for Alternating Least Squares</a:t>
            </a:r>
            <a:r>
              <a:rPr lang="en-US" sz="1800">
                <a:solidFill>
                  <a:schemeClr val="tx2"/>
                </a:solidFill>
              </a:rPr>
              <a:t>: 0.75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569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A0238B-7919-4C52-882E-344BBBF0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74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5">
            <a:extLst>
              <a:ext uri="{FF2B5EF4-FFF2-40B4-BE49-F238E27FC236}">
                <a16:creationId xmlns:a16="http://schemas.microsoft.com/office/drawing/2014/main" id="{1C19C803-5DD2-4587-9488-A3938282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3752" y="1810138"/>
            <a:ext cx="2762941" cy="4746626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rgbClr val="262626">
              <a:alpha val="40000"/>
            </a:srgbClr>
          </a:solidFill>
          <a:ln>
            <a:noFill/>
          </a:ln>
        </p:spPr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53E5E44-01E8-4485-9970-B1CFA3049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0714" y="362425"/>
            <a:ext cx="2218442" cy="6204388"/>
          </a:xfrm>
          <a:custGeom>
            <a:avLst/>
            <a:gdLst/>
            <a:ahLst/>
            <a:cxnLst/>
            <a:rect l="0" t="0" r="r" b="b"/>
            <a:pathLst>
              <a:path w="697" h="1954">
                <a:moveTo>
                  <a:pt x="251" y="1472"/>
                </a:moveTo>
                <a:cubicBezTo>
                  <a:pt x="258" y="1472"/>
                  <a:pt x="252" y="1463"/>
                  <a:pt x="251" y="1462"/>
                </a:cubicBezTo>
                <a:cubicBezTo>
                  <a:pt x="248" y="1422"/>
                  <a:pt x="241" y="1424"/>
                  <a:pt x="241" y="1419"/>
                </a:cubicBezTo>
                <a:cubicBezTo>
                  <a:pt x="227" y="1388"/>
                  <a:pt x="226" y="1380"/>
                  <a:pt x="221" y="1376"/>
                </a:cubicBezTo>
                <a:cubicBezTo>
                  <a:pt x="209" y="1355"/>
                  <a:pt x="209" y="1347"/>
                  <a:pt x="203" y="1344"/>
                </a:cubicBezTo>
                <a:cubicBezTo>
                  <a:pt x="169" y="1285"/>
                  <a:pt x="162" y="1275"/>
                  <a:pt x="156" y="1263"/>
                </a:cubicBezTo>
                <a:cubicBezTo>
                  <a:pt x="144" y="1242"/>
                  <a:pt x="141" y="1236"/>
                  <a:pt x="138" y="1231"/>
                </a:cubicBezTo>
                <a:cubicBezTo>
                  <a:pt x="107" y="1177"/>
                  <a:pt x="108" y="1168"/>
                  <a:pt x="103" y="1165"/>
                </a:cubicBezTo>
                <a:cubicBezTo>
                  <a:pt x="90" y="1142"/>
                  <a:pt x="83" y="1131"/>
                  <a:pt x="82" y="1127"/>
                </a:cubicBezTo>
                <a:cubicBezTo>
                  <a:pt x="66" y="1090"/>
                  <a:pt x="67" y="1081"/>
                  <a:pt x="62" y="1077"/>
                </a:cubicBezTo>
                <a:cubicBezTo>
                  <a:pt x="57" y="1049"/>
                  <a:pt x="51" y="1046"/>
                  <a:pt x="52" y="1037"/>
                </a:cubicBezTo>
                <a:cubicBezTo>
                  <a:pt x="48" y="1016"/>
                  <a:pt x="44" y="1007"/>
                  <a:pt x="42" y="1002"/>
                </a:cubicBezTo>
                <a:cubicBezTo>
                  <a:pt x="32" y="970"/>
                  <a:pt x="24" y="961"/>
                  <a:pt x="22" y="946"/>
                </a:cubicBezTo>
                <a:cubicBezTo>
                  <a:pt x="13" y="922"/>
                  <a:pt x="11" y="916"/>
                  <a:pt x="9" y="909"/>
                </a:cubicBezTo>
                <a:cubicBezTo>
                  <a:pt x="5" y="889"/>
                  <a:pt x="11" y="888"/>
                  <a:pt x="9" y="896"/>
                </a:cubicBezTo>
                <a:cubicBezTo>
                  <a:pt x="25" y="935"/>
                  <a:pt x="22" y="943"/>
                  <a:pt x="27" y="944"/>
                </a:cubicBezTo>
                <a:cubicBezTo>
                  <a:pt x="47" y="979"/>
                  <a:pt x="44" y="987"/>
                  <a:pt x="45" y="992"/>
                </a:cubicBezTo>
                <a:cubicBezTo>
                  <a:pt x="78" y="1045"/>
                  <a:pt x="85" y="1060"/>
                  <a:pt x="95" y="1072"/>
                </a:cubicBezTo>
                <a:cubicBezTo>
                  <a:pt x="141" y="1130"/>
                  <a:pt x="141" y="1136"/>
                  <a:pt x="140" y="1142"/>
                </a:cubicBezTo>
                <a:cubicBezTo>
                  <a:pt x="159" y="1162"/>
                  <a:pt x="156" y="1170"/>
                  <a:pt x="160" y="1170"/>
                </a:cubicBezTo>
                <a:cubicBezTo>
                  <a:pt x="198" y="1238"/>
                  <a:pt x="204" y="1243"/>
                  <a:pt x="206" y="1251"/>
                </a:cubicBezTo>
                <a:cubicBezTo>
                  <a:pt x="218" y="1278"/>
                  <a:pt x="219" y="1288"/>
                  <a:pt x="226" y="1291"/>
                </a:cubicBezTo>
                <a:cubicBezTo>
                  <a:pt x="231" y="1298"/>
                  <a:pt x="231" y="1292"/>
                  <a:pt x="228" y="1288"/>
                </a:cubicBezTo>
                <a:cubicBezTo>
                  <a:pt x="196" y="1218"/>
                  <a:pt x="198" y="1206"/>
                  <a:pt x="191" y="1203"/>
                </a:cubicBezTo>
                <a:cubicBezTo>
                  <a:pt x="168" y="1159"/>
                  <a:pt x="164" y="1153"/>
                  <a:pt x="160" y="1147"/>
                </a:cubicBezTo>
                <a:cubicBezTo>
                  <a:pt x="114" y="1068"/>
                  <a:pt x="104" y="1068"/>
                  <a:pt x="105" y="1057"/>
                </a:cubicBezTo>
                <a:cubicBezTo>
                  <a:pt x="67" y="1000"/>
                  <a:pt x="58" y="1000"/>
                  <a:pt x="57" y="992"/>
                </a:cubicBezTo>
                <a:cubicBezTo>
                  <a:pt x="80" y="1011"/>
                  <a:pt x="81" y="1021"/>
                  <a:pt x="87" y="1024"/>
                </a:cubicBezTo>
                <a:cubicBezTo>
                  <a:pt x="103" y="1041"/>
                  <a:pt x="100" y="1049"/>
                  <a:pt x="105" y="1049"/>
                </a:cubicBezTo>
                <a:cubicBezTo>
                  <a:pt x="129" y="1079"/>
                  <a:pt x="130" y="1087"/>
                  <a:pt x="135" y="1092"/>
                </a:cubicBezTo>
                <a:cubicBezTo>
                  <a:pt x="163" y="1128"/>
                  <a:pt x="159" y="1136"/>
                  <a:pt x="163" y="1137"/>
                </a:cubicBezTo>
                <a:cubicBezTo>
                  <a:pt x="199" y="1191"/>
                  <a:pt x="204" y="1205"/>
                  <a:pt x="211" y="1218"/>
                </a:cubicBezTo>
                <a:cubicBezTo>
                  <a:pt x="232" y="1237"/>
                  <a:pt x="226" y="1238"/>
                  <a:pt x="228" y="1230"/>
                </a:cubicBezTo>
                <a:cubicBezTo>
                  <a:pt x="202" y="1163"/>
                  <a:pt x="196" y="1163"/>
                  <a:pt x="198" y="1155"/>
                </a:cubicBezTo>
                <a:cubicBezTo>
                  <a:pt x="171" y="1106"/>
                  <a:pt x="167" y="1104"/>
                  <a:pt x="165" y="1100"/>
                </a:cubicBezTo>
                <a:cubicBezTo>
                  <a:pt x="140" y="1062"/>
                  <a:pt x="138" y="1052"/>
                  <a:pt x="133" y="1047"/>
                </a:cubicBezTo>
                <a:cubicBezTo>
                  <a:pt x="76" y="924"/>
                  <a:pt x="76" y="918"/>
                  <a:pt x="75" y="913"/>
                </a:cubicBezTo>
                <a:cubicBezTo>
                  <a:pt x="53" y="840"/>
                  <a:pt x="56" y="836"/>
                  <a:pt x="57" y="830"/>
                </a:cubicBezTo>
                <a:cubicBezTo>
                  <a:pt x="36" y="706"/>
                  <a:pt x="30" y="721"/>
                  <a:pt x="34" y="725"/>
                </a:cubicBezTo>
                <a:cubicBezTo>
                  <a:pt x="45" y="767"/>
                  <a:pt x="46" y="774"/>
                  <a:pt x="49" y="778"/>
                </a:cubicBezTo>
                <a:cubicBezTo>
                  <a:pt x="70" y="833"/>
                  <a:pt x="67" y="843"/>
                  <a:pt x="72" y="846"/>
                </a:cubicBezTo>
                <a:cubicBezTo>
                  <a:pt x="94" y="887"/>
                  <a:pt x="97" y="899"/>
                  <a:pt x="102" y="908"/>
                </a:cubicBezTo>
                <a:cubicBezTo>
                  <a:pt x="143" y="980"/>
                  <a:pt x="154" y="992"/>
                  <a:pt x="160" y="1007"/>
                </a:cubicBezTo>
                <a:cubicBezTo>
                  <a:pt x="212" y="1106"/>
                  <a:pt x="218" y="1122"/>
                  <a:pt x="223" y="1137"/>
                </a:cubicBezTo>
                <a:cubicBezTo>
                  <a:pt x="218" y="1115"/>
                  <a:pt x="222" y="1106"/>
                  <a:pt x="221" y="1102"/>
                </a:cubicBezTo>
                <a:cubicBezTo>
                  <a:pt x="210" y="1080"/>
                  <a:pt x="213" y="1072"/>
                  <a:pt x="208" y="1072"/>
                </a:cubicBezTo>
                <a:cubicBezTo>
                  <a:pt x="195" y="1023"/>
                  <a:pt x="188" y="1020"/>
                  <a:pt x="188" y="1012"/>
                </a:cubicBezTo>
                <a:cubicBezTo>
                  <a:pt x="149" y="930"/>
                  <a:pt x="144" y="927"/>
                  <a:pt x="145" y="918"/>
                </a:cubicBezTo>
                <a:cubicBezTo>
                  <a:pt x="125" y="876"/>
                  <a:pt x="120" y="873"/>
                  <a:pt x="117" y="868"/>
                </a:cubicBezTo>
                <a:cubicBezTo>
                  <a:pt x="102" y="832"/>
                  <a:pt x="100" y="833"/>
                  <a:pt x="100" y="830"/>
                </a:cubicBezTo>
                <a:cubicBezTo>
                  <a:pt x="80" y="793"/>
                  <a:pt x="77" y="788"/>
                  <a:pt x="75" y="783"/>
                </a:cubicBezTo>
                <a:cubicBezTo>
                  <a:pt x="45" y="730"/>
                  <a:pt x="43" y="716"/>
                  <a:pt x="34" y="710"/>
                </a:cubicBezTo>
                <a:cubicBezTo>
                  <a:pt x="25" y="678"/>
                  <a:pt x="34" y="684"/>
                  <a:pt x="32" y="690"/>
                </a:cubicBezTo>
                <a:cubicBezTo>
                  <a:pt x="50" y="733"/>
                  <a:pt x="60" y="733"/>
                  <a:pt x="59" y="745"/>
                </a:cubicBezTo>
                <a:cubicBezTo>
                  <a:pt x="80" y="780"/>
                  <a:pt x="81" y="783"/>
                  <a:pt x="85" y="785"/>
                </a:cubicBezTo>
                <a:cubicBezTo>
                  <a:pt x="113" y="833"/>
                  <a:pt x="115" y="842"/>
                  <a:pt x="117" y="851"/>
                </a:cubicBezTo>
                <a:cubicBezTo>
                  <a:pt x="147" y="899"/>
                  <a:pt x="151" y="907"/>
                  <a:pt x="153" y="916"/>
                </a:cubicBezTo>
                <a:cubicBezTo>
                  <a:pt x="168" y="945"/>
                  <a:pt x="171" y="952"/>
                  <a:pt x="173" y="961"/>
                </a:cubicBezTo>
                <a:cubicBezTo>
                  <a:pt x="190" y="999"/>
                  <a:pt x="200" y="1010"/>
                  <a:pt x="203" y="1029"/>
                </a:cubicBezTo>
                <a:cubicBezTo>
                  <a:pt x="198" y="998"/>
                  <a:pt x="198" y="994"/>
                  <a:pt x="196" y="994"/>
                </a:cubicBezTo>
                <a:cubicBezTo>
                  <a:pt x="175" y="911"/>
                  <a:pt x="168" y="909"/>
                  <a:pt x="170" y="898"/>
                </a:cubicBezTo>
                <a:cubicBezTo>
                  <a:pt x="131" y="811"/>
                  <a:pt x="131" y="802"/>
                  <a:pt x="125" y="800"/>
                </a:cubicBezTo>
                <a:cubicBezTo>
                  <a:pt x="105" y="747"/>
                  <a:pt x="103" y="742"/>
                  <a:pt x="100" y="740"/>
                </a:cubicBezTo>
                <a:cubicBezTo>
                  <a:pt x="82" y="701"/>
                  <a:pt x="78" y="699"/>
                  <a:pt x="77" y="695"/>
                </a:cubicBezTo>
                <a:cubicBezTo>
                  <a:pt x="67" y="672"/>
                  <a:pt x="60" y="674"/>
                  <a:pt x="62" y="667"/>
                </a:cubicBezTo>
                <a:cubicBezTo>
                  <a:pt x="44" y="641"/>
                  <a:pt x="39" y="635"/>
                  <a:pt x="34" y="629"/>
                </a:cubicBezTo>
                <a:cubicBezTo>
                  <a:pt x="21" y="597"/>
                  <a:pt x="29" y="609"/>
                  <a:pt x="37" y="622"/>
                </a:cubicBezTo>
                <a:cubicBezTo>
                  <a:pt x="75" y="681"/>
                  <a:pt x="85" y="681"/>
                  <a:pt x="85" y="692"/>
                </a:cubicBezTo>
                <a:cubicBezTo>
                  <a:pt x="108" y="731"/>
                  <a:pt x="109" y="735"/>
                  <a:pt x="110" y="740"/>
                </a:cubicBezTo>
                <a:cubicBezTo>
                  <a:pt x="123" y="777"/>
                  <a:pt x="130" y="775"/>
                  <a:pt x="130" y="780"/>
                </a:cubicBezTo>
                <a:cubicBezTo>
                  <a:pt x="151" y="822"/>
                  <a:pt x="153" y="840"/>
                  <a:pt x="163" y="851"/>
                </a:cubicBezTo>
                <a:cubicBezTo>
                  <a:pt x="179" y="903"/>
                  <a:pt x="184" y="907"/>
                  <a:pt x="185" y="916"/>
                </a:cubicBezTo>
                <a:cubicBezTo>
                  <a:pt x="203" y="963"/>
                  <a:pt x="199" y="973"/>
                  <a:pt x="201" y="976"/>
                </a:cubicBezTo>
                <a:cubicBezTo>
                  <a:pt x="236" y="1076"/>
                  <a:pt x="226" y="1071"/>
                  <a:pt x="228" y="1064"/>
                </a:cubicBezTo>
                <a:cubicBezTo>
                  <a:pt x="218" y="972"/>
                  <a:pt x="212" y="965"/>
                  <a:pt x="213" y="951"/>
                </a:cubicBezTo>
                <a:cubicBezTo>
                  <a:pt x="185" y="862"/>
                  <a:pt x="181" y="854"/>
                  <a:pt x="178" y="845"/>
                </a:cubicBezTo>
                <a:cubicBezTo>
                  <a:pt x="145" y="767"/>
                  <a:pt x="139" y="762"/>
                  <a:pt x="135" y="755"/>
                </a:cubicBezTo>
                <a:cubicBezTo>
                  <a:pt x="119" y="717"/>
                  <a:pt x="114" y="719"/>
                  <a:pt x="112" y="717"/>
                </a:cubicBezTo>
                <a:cubicBezTo>
                  <a:pt x="92" y="686"/>
                  <a:pt x="92" y="676"/>
                  <a:pt x="87" y="669"/>
                </a:cubicBezTo>
                <a:cubicBezTo>
                  <a:pt x="56" y="621"/>
                  <a:pt x="53" y="614"/>
                  <a:pt x="49" y="607"/>
                </a:cubicBezTo>
                <a:cubicBezTo>
                  <a:pt x="41" y="564"/>
                  <a:pt x="41" y="578"/>
                  <a:pt x="47" y="586"/>
                </a:cubicBezTo>
                <a:cubicBezTo>
                  <a:pt x="72" y="633"/>
                  <a:pt x="77" y="635"/>
                  <a:pt x="77" y="642"/>
                </a:cubicBezTo>
                <a:cubicBezTo>
                  <a:pt x="117" y="700"/>
                  <a:pt x="120" y="711"/>
                  <a:pt x="125" y="720"/>
                </a:cubicBezTo>
                <a:cubicBezTo>
                  <a:pt x="136" y="738"/>
                  <a:pt x="138" y="743"/>
                  <a:pt x="143" y="745"/>
                </a:cubicBezTo>
                <a:cubicBezTo>
                  <a:pt x="165" y="796"/>
                  <a:pt x="169" y="801"/>
                  <a:pt x="173" y="805"/>
                </a:cubicBezTo>
                <a:cubicBezTo>
                  <a:pt x="198" y="877"/>
                  <a:pt x="205" y="880"/>
                  <a:pt x="206" y="888"/>
                </a:cubicBezTo>
                <a:cubicBezTo>
                  <a:pt x="210" y="912"/>
                  <a:pt x="215" y="915"/>
                  <a:pt x="216" y="923"/>
                </a:cubicBezTo>
                <a:cubicBezTo>
                  <a:pt x="239" y="982"/>
                  <a:pt x="234" y="967"/>
                  <a:pt x="238" y="961"/>
                </a:cubicBezTo>
                <a:cubicBezTo>
                  <a:pt x="220" y="890"/>
                  <a:pt x="217" y="886"/>
                  <a:pt x="218" y="876"/>
                </a:cubicBezTo>
                <a:cubicBezTo>
                  <a:pt x="175" y="774"/>
                  <a:pt x="176" y="763"/>
                  <a:pt x="173" y="755"/>
                </a:cubicBezTo>
                <a:cubicBezTo>
                  <a:pt x="155" y="729"/>
                  <a:pt x="156" y="717"/>
                  <a:pt x="150" y="712"/>
                </a:cubicBezTo>
                <a:cubicBezTo>
                  <a:pt x="123" y="663"/>
                  <a:pt x="122" y="653"/>
                  <a:pt x="115" y="649"/>
                </a:cubicBezTo>
                <a:cubicBezTo>
                  <a:pt x="86" y="590"/>
                  <a:pt x="85" y="586"/>
                  <a:pt x="85" y="581"/>
                </a:cubicBezTo>
                <a:cubicBezTo>
                  <a:pt x="60" y="516"/>
                  <a:pt x="65" y="519"/>
                  <a:pt x="64" y="528"/>
                </a:cubicBezTo>
                <a:cubicBezTo>
                  <a:pt x="82" y="567"/>
                  <a:pt x="89" y="567"/>
                  <a:pt x="87" y="576"/>
                </a:cubicBezTo>
                <a:cubicBezTo>
                  <a:pt x="102" y="603"/>
                  <a:pt x="102" y="606"/>
                  <a:pt x="105" y="606"/>
                </a:cubicBezTo>
                <a:cubicBezTo>
                  <a:pt x="133" y="652"/>
                  <a:pt x="128" y="663"/>
                  <a:pt x="135" y="662"/>
                </a:cubicBezTo>
                <a:cubicBezTo>
                  <a:pt x="162" y="716"/>
                  <a:pt x="168" y="721"/>
                  <a:pt x="170" y="730"/>
                </a:cubicBezTo>
                <a:cubicBezTo>
                  <a:pt x="201" y="805"/>
                  <a:pt x="206" y="810"/>
                  <a:pt x="208" y="818"/>
                </a:cubicBezTo>
                <a:cubicBezTo>
                  <a:pt x="243" y="905"/>
                  <a:pt x="235" y="893"/>
                  <a:pt x="233" y="888"/>
                </a:cubicBezTo>
                <a:cubicBezTo>
                  <a:pt x="221" y="836"/>
                  <a:pt x="220" y="828"/>
                  <a:pt x="216" y="823"/>
                </a:cubicBezTo>
                <a:cubicBezTo>
                  <a:pt x="173" y="707"/>
                  <a:pt x="173" y="697"/>
                  <a:pt x="170" y="689"/>
                </a:cubicBezTo>
                <a:cubicBezTo>
                  <a:pt x="157" y="663"/>
                  <a:pt x="154" y="657"/>
                  <a:pt x="150" y="652"/>
                </a:cubicBezTo>
                <a:cubicBezTo>
                  <a:pt x="119" y="602"/>
                  <a:pt x="122" y="594"/>
                  <a:pt x="117" y="594"/>
                </a:cubicBezTo>
                <a:cubicBezTo>
                  <a:pt x="119" y="590"/>
                  <a:pt x="124" y="592"/>
                  <a:pt x="125" y="596"/>
                </a:cubicBezTo>
                <a:cubicBezTo>
                  <a:pt x="159" y="641"/>
                  <a:pt x="154" y="651"/>
                  <a:pt x="163" y="649"/>
                </a:cubicBezTo>
                <a:cubicBezTo>
                  <a:pt x="185" y="694"/>
                  <a:pt x="183" y="708"/>
                  <a:pt x="190" y="712"/>
                </a:cubicBezTo>
                <a:cubicBezTo>
                  <a:pt x="211" y="753"/>
                  <a:pt x="208" y="762"/>
                  <a:pt x="213" y="762"/>
                </a:cubicBezTo>
                <a:cubicBezTo>
                  <a:pt x="237" y="847"/>
                  <a:pt x="238" y="850"/>
                  <a:pt x="238" y="853"/>
                </a:cubicBezTo>
                <a:cubicBezTo>
                  <a:pt x="246" y="870"/>
                  <a:pt x="242" y="860"/>
                  <a:pt x="243" y="855"/>
                </a:cubicBezTo>
                <a:cubicBezTo>
                  <a:pt x="231" y="791"/>
                  <a:pt x="232" y="779"/>
                  <a:pt x="228" y="757"/>
                </a:cubicBezTo>
                <a:cubicBezTo>
                  <a:pt x="212" y="721"/>
                  <a:pt x="215" y="712"/>
                  <a:pt x="210" y="712"/>
                </a:cubicBezTo>
                <a:cubicBezTo>
                  <a:pt x="190" y="661"/>
                  <a:pt x="188" y="652"/>
                  <a:pt x="183" y="647"/>
                </a:cubicBezTo>
                <a:cubicBezTo>
                  <a:pt x="162" y="617"/>
                  <a:pt x="161" y="598"/>
                  <a:pt x="150" y="589"/>
                </a:cubicBezTo>
                <a:cubicBezTo>
                  <a:pt x="126" y="540"/>
                  <a:pt x="121" y="535"/>
                  <a:pt x="117" y="528"/>
                </a:cubicBezTo>
                <a:cubicBezTo>
                  <a:pt x="101" y="492"/>
                  <a:pt x="98" y="489"/>
                  <a:pt x="97" y="486"/>
                </a:cubicBezTo>
                <a:cubicBezTo>
                  <a:pt x="80" y="432"/>
                  <a:pt x="73" y="429"/>
                  <a:pt x="74" y="418"/>
                </a:cubicBezTo>
                <a:cubicBezTo>
                  <a:pt x="93" y="455"/>
                  <a:pt x="94" y="458"/>
                  <a:pt x="94" y="463"/>
                </a:cubicBezTo>
                <a:cubicBezTo>
                  <a:pt x="143" y="547"/>
                  <a:pt x="140" y="555"/>
                  <a:pt x="145" y="556"/>
                </a:cubicBezTo>
                <a:cubicBezTo>
                  <a:pt x="164" y="593"/>
                  <a:pt x="170" y="599"/>
                  <a:pt x="173" y="606"/>
                </a:cubicBezTo>
                <a:cubicBezTo>
                  <a:pt x="191" y="642"/>
                  <a:pt x="200" y="654"/>
                  <a:pt x="205" y="669"/>
                </a:cubicBezTo>
                <a:cubicBezTo>
                  <a:pt x="228" y="720"/>
                  <a:pt x="226" y="733"/>
                  <a:pt x="233" y="737"/>
                </a:cubicBezTo>
                <a:cubicBezTo>
                  <a:pt x="244" y="794"/>
                  <a:pt x="247" y="802"/>
                  <a:pt x="246" y="815"/>
                </a:cubicBezTo>
                <a:cubicBezTo>
                  <a:pt x="257" y="840"/>
                  <a:pt x="255" y="834"/>
                  <a:pt x="256" y="830"/>
                </a:cubicBezTo>
                <a:cubicBezTo>
                  <a:pt x="249" y="738"/>
                  <a:pt x="244" y="737"/>
                  <a:pt x="243" y="732"/>
                </a:cubicBezTo>
                <a:cubicBezTo>
                  <a:pt x="217" y="655"/>
                  <a:pt x="208" y="642"/>
                  <a:pt x="203" y="624"/>
                </a:cubicBezTo>
                <a:cubicBezTo>
                  <a:pt x="179" y="566"/>
                  <a:pt x="170" y="562"/>
                  <a:pt x="170" y="551"/>
                </a:cubicBezTo>
                <a:cubicBezTo>
                  <a:pt x="156" y="511"/>
                  <a:pt x="145" y="501"/>
                  <a:pt x="142" y="483"/>
                </a:cubicBezTo>
                <a:cubicBezTo>
                  <a:pt x="140" y="458"/>
                  <a:pt x="142" y="465"/>
                  <a:pt x="145" y="471"/>
                </a:cubicBezTo>
                <a:cubicBezTo>
                  <a:pt x="163" y="523"/>
                  <a:pt x="171" y="533"/>
                  <a:pt x="175" y="546"/>
                </a:cubicBezTo>
                <a:cubicBezTo>
                  <a:pt x="196" y="591"/>
                  <a:pt x="206" y="598"/>
                  <a:pt x="208" y="614"/>
                </a:cubicBezTo>
                <a:cubicBezTo>
                  <a:pt x="231" y="662"/>
                  <a:pt x="236" y="674"/>
                  <a:pt x="241" y="687"/>
                </a:cubicBezTo>
                <a:cubicBezTo>
                  <a:pt x="252" y="718"/>
                  <a:pt x="249" y="725"/>
                  <a:pt x="253" y="725"/>
                </a:cubicBezTo>
                <a:cubicBezTo>
                  <a:pt x="268" y="760"/>
                  <a:pt x="259" y="754"/>
                  <a:pt x="261" y="750"/>
                </a:cubicBezTo>
                <a:cubicBezTo>
                  <a:pt x="260" y="703"/>
                  <a:pt x="254" y="700"/>
                  <a:pt x="258" y="692"/>
                </a:cubicBezTo>
                <a:cubicBezTo>
                  <a:pt x="248" y="658"/>
                  <a:pt x="249" y="652"/>
                  <a:pt x="246" y="652"/>
                </a:cubicBezTo>
                <a:cubicBezTo>
                  <a:pt x="229" y="597"/>
                  <a:pt x="228" y="593"/>
                  <a:pt x="228" y="589"/>
                </a:cubicBezTo>
                <a:cubicBezTo>
                  <a:pt x="211" y="547"/>
                  <a:pt x="207" y="538"/>
                  <a:pt x="203" y="528"/>
                </a:cubicBezTo>
                <a:cubicBezTo>
                  <a:pt x="186" y="481"/>
                  <a:pt x="179" y="480"/>
                  <a:pt x="180" y="473"/>
                </a:cubicBezTo>
                <a:cubicBezTo>
                  <a:pt x="156" y="407"/>
                  <a:pt x="153" y="397"/>
                  <a:pt x="150" y="387"/>
                </a:cubicBezTo>
                <a:cubicBezTo>
                  <a:pt x="147" y="345"/>
                  <a:pt x="152" y="348"/>
                  <a:pt x="150" y="357"/>
                </a:cubicBezTo>
                <a:cubicBezTo>
                  <a:pt x="176" y="446"/>
                  <a:pt x="183" y="456"/>
                  <a:pt x="188" y="468"/>
                </a:cubicBezTo>
                <a:cubicBezTo>
                  <a:pt x="206" y="507"/>
                  <a:pt x="205" y="512"/>
                  <a:pt x="205" y="516"/>
                </a:cubicBezTo>
                <a:cubicBezTo>
                  <a:pt x="224" y="553"/>
                  <a:pt x="228" y="566"/>
                  <a:pt x="233" y="579"/>
                </a:cubicBezTo>
                <a:cubicBezTo>
                  <a:pt x="232" y="555"/>
                  <a:pt x="229" y="552"/>
                  <a:pt x="228" y="546"/>
                </a:cubicBezTo>
                <a:cubicBezTo>
                  <a:pt x="212" y="499"/>
                  <a:pt x="215" y="491"/>
                  <a:pt x="210" y="491"/>
                </a:cubicBezTo>
                <a:cubicBezTo>
                  <a:pt x="198" y="374"/>
                  <a:pt x="193" y="371"/>
                  <a:pt x="198" y="360"/>
                </a:cubicBezTo>
                <a:cubicBezTo>
                  <a:pt x="209" y="429"/>
                  <a:pt x="211" y="465"/>
                  <a:pt x="223" y="491"/>
                </a:cubicBezTo>
                <a:cubicBezTo>
                  <a:pt x="280" y="680"/>
                  <a:pt x="276" y="677"/>
                  <a:pt x="276" y="674"/>
                </a:cubicBezTo>
                <a:cubicBezTo>
                  <a:pt x="265" y="621"/>
                  <a:pt x="263" y="596"/>
                  <a:pt x="256" y="576"/>
                </a:cubicBezTo>
                <a:cubicBezTo>
                  <a:pt x="238" y="489"/>
                  <a:pt x="237" y="484"/>
                  <a:pt x="233" y="481"/>
                </a:cubicBezTo>
                <a:cubicBezTo>
                  <a:pt x="229" y="441"/>
                  <a:pt x="223" y="426"/>
                  <a:pt x="223" y="415"/>
                </a:cubicBezTo>
                <a:cubicBezTo>
                  <a:pt x="215" y="326"/>
                  <a:pt x="215" y="313"/>
                  <a:pt x="215" y="299"/>
                </a:cubicBezTo>
                <a:cubicBezTo>
                  <a:pt x="216" y="264"/>
                  <a:pt x="215" y="246"/>
                  <a:pt x="215" y="229"/>
                </a:cubicBezTo>
                <a:cubicBezTo>
                  <a:pt x="220" y="243"/>
                  <a:pt x="217" y="244"/>
                  <a:pt x="220" y="252"/>
                </a:cubicBezTo>
                <a:cubicBezTo>
                  <a:pt x="227" y="394"/>
                  <a:pt x="231" y="403"/>
                  <a:pt x="230" y="418"/>
                </a:cubicBezTo>
                <a:cubicBezTo>
                  <a:pt x="241" y="471"/>
                  <a:pt x="249" y="489"/>
                  <a:pt x="253" y="511"/>
                </a:cubicBezTo>
                <a:cubicBezTo>
                  <a:pt x="269" y="599"/>
                  <a:pt x="275" y="599"/>
                  <a:pt x="273" y="606"/>
                </a:cubicBezTo>
                <a:cubicBezTo>
                  <a:pt x="283" y="651"/>
                  <a:pt x="286" y="652"/>
                  <a:pt x="286" y="672"/>
                </a:cubicBezTo>
                <a:cubicBezTo>
                  <a:pt x="296" y="620"/>
                  <a:pt x="298" y="608"/>
                  <a:pt x="293" y="589"/>
                </a:cubicBezTo>
                <a:cubicBezTo>
                  <a:pt x="280" y="509"/>
                  <a:pt x="286" y="493"/>
                  <a:pt x="281" y="488"/>
                </a:cubicBezTo>
                <a:cubicBezTo>
                  <a:pt x="267" y="299"/>
                  <a:pt x="263" y="266"/>
                  <a:pt x="268" y="241"/>
                </a:cubicBezTo>
                <a:cubicBezTo>
                  <a:pt x="274" y="196"/>
                  <a:pt x="264" y="191"/>
                  <a:pt x="270" y="186"/>
                </a:cubicBezTo>
                <a:cubicBezTo>
                  <a:pt x="277" y="197"/>
                  <a:pt x="273" y="206"/>
                  <a:pt x="273" y="216"/>
                </a:cubicBezTo>
                <a:cubicBezTo>
                  <a:pt x="276" y="229"/>
                  <a:pt x="273" y="230"/>
                  <a:pt x="273" y="239"/>
                </a:cubicBezTo>
                <a:cubicBezTo>
                  <a:pt x="284" y="423"/>
                  <a:pt x="283" y="439"/>
                  <a:pt x="286" y="453"/>
                </a:cubicBezTo>
                <a:cubicBezTo>
                  <a:pt x="292" y="522"/>
                  <a:pt x="304" y="540"/>
                  <a:pt x="303" y="574"/>
                </a:cubicBezTo>
                <a:cubicBezTo>
                  <a:pt x="306" y="533"/>
                  <a:pt x="306" y="521"/>
                  <a:pt x="306" y="508"/>
                </a:cubicBezTo>
                <a:cubicBezTo>
                  <a:pt x="292" y="325"/>
                  <a:pt x="289" y="308"/>
                  <a:pt x="291" y="292"/>
                </a:cubicBezTo>
                <a:cubicBezTo>
                  <a:pt x="285" y="226"/>
                  <a:pt x="289" y="223"/>
                  <a:pt x="288" y="209"/>
                </a:cubicBezTo>
                <a:cubicBezTo>
                  <a:pt x="293" y="131"/>
                  <a:pt x="295" y="122"/>
                  <a:pt x="296" y="111"/>
                </a:cubicBezTo>
                <a:cubicBezTo>
                  <a:pt x="296" y="107"/>
                  <a:pt x="305" y="125"/>
                  <a:pt x="298" y="126"/>
                </a:cubicBezTo>
                <a:cubicBezTo>
                  <a:pt x="292" y="226"/>
                  <a:pt x="298" y="243"/>
                  <a:pt x="296" y="259"/>
                </a:cubicBezTo>
                <a:cubicBezTo>
                  <a:pt x="303" y="366"/>
                  <a:pt x="309" y="397"/>
                  <a:pt x="308" y="435"/>
                </a:cubicBezTo>
                <a:cubicBezTo>
                  <a:pt x="323" y="474"/>
                  <a:pt x="314" y="470"/>
                  <a:pt x="316" y="465"/>
                </a:cubicBezTo>
                <a:cubicBezTo>
                  <a:pt x="318" y="444"/>
                  <a:pt x="318" y="439"/>
                  <a:pt x="318" y="435"/>
                </a:cubicBezTo>
                <a:cubicBezTo>
                  <a:pt x="316" y="396"/>
                  <a:pt x="316" y="392"/>
                  <a:pt x="316" y="387"/>
                </a:cubicBezTo>
                <a:cubicBezTo>
                  <a:pt x="315" y="330"/>
                  <a:pt x="313" y="324"/>
                  <a:pt x="313" y="319"/>
                </a:cubicBezTo>
                <a:cubicBezTo>
                  <a:pt x="318" y="200"/>
                  <a:pt x="323" y="199"/>
                  <a:pt x="321" y="191"/>
                </a:cubicBezTo>
                <a:cubicBezTo>
                  <a:pt x="325" y="160"/>
                  <a:pt x="320" y="150"/>
                  <a:pt x="326" y="151"/>
                </a:cubicBezTo>
                <a:cubicBezTo>
                  <a:pt x="333" y="137"/>
                  <a:pt x="331" y="147"/>
                  <a:pt x="328" y="156"/>
                </a:cubicBezTo>
                <a:cubicBezTo>
                  <a:pt x="322" y="246"/>
                  <a:pt x="326" y="266"/>
                  <a:pt x="321" y="277"/>
                </a:cubicBezTo>
                <a:cubicBezTo>
                  <a:pt x="324" y="351"/>
                  <a:pt x="322" y="357"/>
                  <a:pt x="326" y="357"/>
                </a:cubicBezTo>
                <a:cubicBezTo>
                  <a:pt x="328" y="453"/>
                  <a:pt x="326" y="458"/>
                  <a:pt x="326" y="463"/>
                </a:cubicBezTo>
                <a:cubicBezTo>
                  <a:pt x="338" y="484"/>
                  <a:pt x="338" y="481"/>
                  <a:pt x="339" y="478"/>
                </a:cubicBezTo>
                <a:cubicBezTo>
                  <a:pt x="339" y="467"/>
                  <a:pt x="338" y="461"/>
                  <a:pt x="339" y="453"/>
                </a:cubicBezTo>
                <a:cubicBezTo>
                  <a:pt x="339" y="390"/>
                  <a:pt x="345" y="391"/>
                  <a:pt x="344" y="385"/>
                </a:cubicBezTo>
                <a:cubicBezTo>
                  <a:pt x="344" y="252"/>
                  <a:pt x="346" y="241"/>
                  <a:pt x="346" y="229"/>
                </a:cubicBezTo>
                <a:cubicBezTo>
                  <a:pt x="373" y="110"/>
                  <a:pt x="371" y="102"/>
                  <a:pt x="374" y="98"/>
                </a:cubicBezTo>
                <a:cubicBezTo>
                  <a:pt x="379" y="60"/>
                  <a:pt x="385" y="60"/>
                  <a:pt x="384" y="53"/>
                </a:cubicBezTo>
                <a:cubicBezTo>
                  <a:pt x="397" y="11"/>
                  <a:pt x="405" y="24"/>
                  <a:pt x="399" y="22"/>
                </a:cubicBezTo>
                <a:cubicBezTo>
                  <a:pt x="374" y="102"/>
                  <a:pt x="383" y="117"/>
                  <a:pt x="376" y="116"/>
                </a:cubicBezTo>
                <a:cubicBezTo>
                  <a:pt x="367" y="192"/>
                  <a:pt x="355" y="232"/>
                  <a:pt x="351" y="272"/>
                </a:cubicBezTo>
                <a:cubicBezTo>
                  <a:pt x="351" y="359"/>
                  <a:pt x="355" y="369"/>
                  <a:pt x="354" y="372"/>
                </a:cubicBezTo>
                <a:cubicBezTo>
                  <a:pt x="351" y="399"/>
                  <a:pt x="351" y="403"/>
                  <a:pt x="351" y="407"/>
                </a:cubicBezTo>
                <a:cubicBezTo>
                  <a:pt x="362" y="364"/>
                  <a:pt x="358" y="351"/>
                  <a:pt x="364" y="347"/>
                </a:cubicBezTo>
                <a:cubicBezTo>
                  <a:pt x="368" y="321"/>
                  <a:pt x="368" y="314"/>
                  <a:pt x="371" y="314"/>
                </a:cubicBezTo>
                <a:cubicBezTo>
                  <a:pt x="390" y="172"/>
                  <a:pt x="402" y="149"/>
                  <a:pt x="404" y="116"/>
                </a:cubicBezTo>
                <a:cubicBezTo>
                  <a:pt x="432" y="41"/>
                  <a:pt x="427" y="40"/>
                  <a:pt x="429" y="48"/>
                </a:cubicBezTo>
                <a:cubicBezTo>
                  <a:pt x="403" y="151"/>
                  <a:pt x="400" y="182"/>
                  <a:pt x="396" y="221"/>
                </a:cubicBezTo>
                <a:cubicBezTo>
                  <a:pt x="369" y="402"/>
                  <a:pt x="368" y="392"/>
                  <a:pt x="374" y="387"/>
                </a:cubicBezTo>
                <a:cubicBezTo>
                  <a:pt x="381" y="362"/>
                  <a:pt x="384" y="355"/>
                  <a:pt x="386" y="347"/>
                </a:cubicBezTo>
                <a:cubicBezTo>
                  <a:pt x="421" y="286"/>
                  <a:pt x="421" y="276"/>
                  <a:pt x="426" y="272"/>
                </a:cubicBezTo>
                <a:cubicBezTo>
                  <a:pt x="463" y="190"/>
                  <a:pt x="470" y="184"/>
                  <a:pt x="472" y="173"/>
                </a:cubicBezTo>
                <a:cubicBezTo>
                  <a:pt x="478" y="175"/>
                  <a:pt x="469" y="199"/>
                  <a:pt x="462" y="224"/>
                </a:cubicBezTo>
                <a:cubicBezTo>
                  <a:pt x="446" y="260"/>
                  <a:pt x="442" y="261"/>
                  <a:pt x="442" y="261"/>
                </a:cubicBezTo>
                <a:cubicBezTo>
                  <a:pt x="417" y="299"/>
                  <a:pt x="417" y="319"/>
                  <a:pt x="406" y="329"/>
                </a:cubicBezTo>
                <a:cubicBezTo>
                  <a:pt x="393" y="372"/>
                  <a:pt x="394" y="370"/>
                  <a:pt x="396" y="370"/>
                </a:cubicBezTo>
                <a:cubicBezTo>
                  <a:pt x="423" y="330"/>
                  <a:pt x="433" y="319"/>
                  <a:pt x="437" y="302"/>
                </a:cubicBezTo>
                <a:cubicBezTo>
                  <a:pt x="464" y="262"/>
                  <a:pt x="464" y="255"/>
                  <a:pt x="467" y="251"/>
                </a:cubicBezTo>
                <a:cubicBezTo>
                  <a:pt x="504" y="170"/>
                  <a:pt x="509" y="151"/>
                  <a:pt x="512" y="128"/>
                </a:cubicBezTo>
                <a:cubicBezTo>
                  <a:pt x="522" y="92"/>
                  <a:pt x="522" y="99"/>
                  <a:pt x="522" y="105"/>
                </a:cubicBezTo>
                <a:cubicBezTo>
                  <a:pt x="496" y="217"/>
                  <a:pt x="493" y="220"/>
                  <a:pt x="492" y="224"/>
                </a:cubicBezTo>
                <a:cubicBezTo>
                  <a:pt x="470" y="268"/>
                  <a:pt x="468" y="270"/>
                  <a:pt x="467" y="274"/>
                </a:cubicBezTo>
                <a:cubicBezTo>
                  <a:pt x="460" y="300"/>
                  <a:pt x="449" y="294"/>
                  <a:pt x="452" y="302"/>
                </a:cubicBezTo>
                <a:cubicBezTo>
                  <a:pt x="426" y="346"/>
                  <a:pt x="419" y="348"/>
                  <a:pt x="419" y="357"/>
                </a:cubicBezTo>
                <a:cubicBezTo>
                  <a:pt x="377" y="415"/>
                  <a:pt x="378" y="425"/>
                  <a:pt x="369" y="425"/>
                </a:cubicBezTo>
                <a:cubicBezTo>
                  <a:pt x="358" y="467"/>
                  <a:pt x="351" y="467"/>
                  <a:pt x="354" y="475"/>
                </a:cubicBezTo>
                <a:cubicBezTo>
                  <a:pt x="367" y="453"/>
                  <a:pt x="377" y="450"/>
                  <a:pt x="379" y="438"/>
                </a:cubicBezTo>
                <a:cubicBezTo>
                  <a:pt x="409" y="380"/>
                  <a:pt x="416" y="379"/>
                  <a:pt x="417" y="372"/>
                </a:cubicBezTo>
                <a:cubicBezTo>
                  <a:pt x="432" y="354"/>
                  <a:pt x="437" y="346"/>
                  <a:pt x="442" y="337"/>
                </a:cubicBezTo>
                <a:cubicBezTo>
                  <a:pt x="466" y="307"/>
                  <a:pt x="467" y="295"/>
                  <a:pt x="477" y="292"/>
                </a:cubicBezTo>
                <a:cubicBezTo>
                  <a:pt x="499" y="244"/>
                  <a:pt x="508" y="247"/>
                  <a:pt x="507" y="239"/>
                </a:cubicBezTo>
                <a:cubicBezTo>
                  <a:pt x="524" y="202"/>
                  <a:pt x="526" y="190"/>
                  <a:pt x="532" y="183"/>
                </a:cubicBezTo>
                <a:cubicBezTo>
                  <a:pt x="548" y="92"/>
                  <a:pt x="554" y="90"/>
                  <a:pt x="550" y="85"/>
                </a:cubicBezTo>
                <a:cubicBezTo>
                  <a:pt x="558" y="74"/>
                  <a:pt x="553" y="90"/>
                  <a:pt x="555" y="113"/>
                </a:cubicBezTo>
                <a:cubicBezTo>
                  <a:pt x="542" y="172"/>
                  <a:pt x="541" y="178"/>
                  <a:pt x="537" y="181"/>
                </a:cubicBezTo>
                <a:cubicBezTo>
                  <a:pt x="505" y="263"/>
                  <a:pt x="501" y="266"/>
                  <a:pt x="499" y="271"/>
                </a:cubicBezTo>
                <a:cubicBezTo>
                  <a:pt x="484" y="295"/>
                  <a:pt x="484" y="297"/>
                  <a:pt x="482" y="297"/>
                </a:cubicBezTo>
                <a:cubicBezTo>
                  <a:pt x="457" y="329"/>
                  <a:pt x="455" y="341"/>
                  <a:pt x="447" y="347"/>
                </a:cubicBezTo>
                <a:cubicBezTo>
                  <a:pt x="407" y="407"/>
                  <a:pt x="403" y="417"/>
                  <a:pt x="399" y="428"/>
                </a:cubicBezTo>
                <a:cubicBezTo>
                  <a:pt x="366" y="495"/>
                  <a:pt x="355" y="497"/>
                  <a:pt x="354" y="511"/>
                </a:cubicBezTo>
                <a:cubicBezTo>
                  <a:pt x="335" y="549"/>
                  <a:pt x="325" y="553"/>
                  <a:pt x="326" y="569"/>
                </a:cubicBezTo>
                <a:cubicBezTo>
                  <a:pt x="362" y="513"/>
                  <a:pt x="363" y="500"/>
                  <a:pt x="369" y="493"/>
                </a:cubicBezTo>
                <a:cubicBezTo>
                  <a:pt x="404" y="438"/>
                  <a:pt x="412" y="433"/>
                  <a:pt x="414" y="423"/>
                </a:cubicBezTo>
                <a:cubicBezTo>
                  <a:pt x="432" y="393"/>
                  <a:pt x="442" y="397"/>
                  <a:pt x="439" y="387"/>
                </a:cubicBezTo>
                <a:cubicBezTo>
                  <a:pt x="476" y="345"/>
                  <a:pt x="475" y="336"/>
                  <a:pt x="482" y="334"/>
                </a:cubicBezTo>
                <a:cubicBezTo>
                  <a:pt x="503" y="295"/>
                  <a:pt x="509" y="292"/>
                  <a:pt x="512" y="287"/>
                </a:cubicBezTo>
                <a:cubicBezTo>
                  <a:pt x="539" y="245"/>
                  <a:pt x="539" y="228"/>
                  <a:pt x="547" y="219"/>
                </a:cubicBezTo>
                <a:cubicBezTo>
                  <a:pt x="562" y="165"/>
                  <a:pt x="567" y="153"/>
                  <a:pt x="570" y="138"/>
                </a:cubicBezTo>
                <a:cubicBezTo>
                  <a:pt x="577" y="72"/>
                  <a:pt x="586" y="67"/>
                  <a:pt x="585" y="57"/>
                </a:cubicBezTo>
                <a:cubicBezTo>
                  <a:pt x="585" y="94"/>
                  <a:pt x="579" y="99"/>
                  <a:pt x="580" y="110"/>
                </a:cubicBezTo>
                <a:cubicBezTo>
                  <a:pt x="567" y="189"/>
                  <a:pt x="560" y="188"/>
                  <a:pt x="562" y="196"/>
                </a:cubicBezTo>
                <a:cubicBezTo>
                  <a:pt x="550" y="239"/>
                  <a:pt x="538" y="250"/>
                  <a:pt x="535" y="269"/>
                </a:cubicBezTo>
                <a:cubicBezTo>
                  <a:pt x="506" y="321"/>
                  <a:pt x="500" y="322"/>
                  <a:pt x="500" y="329"/>
                </a:cubicBezTo>
                <a:cubicBezTo>
                  <a:pt x="467" y="374"/>
                  <a:pt x="461" y="376"/>
                  <a:pt x="457" y="380"/>
                </a:cubicBezTo>
                <a:cubicBezTo>
                  <a:pt x="427" y="424"/>
                  <a:pt x="425" y="427"/>
                  <a:pt x="424" y="430"/>
                </a:cubicBezTo>
                <a:cubicBezTo>
                  <a:pt x="401" y="471"/>
                  <a:pt x="394" y="474"/>
                  <a:pt x="391" y="480"/>
                </a:cubicBezTo>
                <a:cubicBezTo>
                  <a:pt x="381" y="509"/>
                  <a:pt x="381" y="506"/>
                  <a:pt x="381" y="503"/>
                </a:cubicBezTo>
                <a:cubicBezTo>
                  <a:pt x="415" y="463"/>
                  <a:pt x="421" y="454"/>
                  <a:pt x="429" y="448"/>
                </a:cubicBezTo>
                <a:cubicBezTo>
                  <a:pt x="442" y="427"/>
                  <a:pt x="447" y="428"/>
                  <a:pt x="447" y="425"/>
                </a:cubicBezTo>
                <a:cubicBezTo>
                  <a:pt x="472" y="394"/>
                  <a:pt x="479" y="387"/>
                  <a:pt x="484" y="380"/>
                </a:cubicBezTo>
                <a:cubicBezTo>
                  <a:pt x="504" y="353"/>
                  <a:pt x="508" y="349"/>
                  <a:pt x="512" y="347"/>
                </a:cubicBezTo>
                <a:cubicBezTo>
                  <a:pt x="538" y="309"/>
                  <a:pt x="541" y="301"/>
                  <a:pt x="545" y="294"/>
                </a:cubicBezTo>
                <a:cubicBezTo>
                  <a:pt x="559" y="253"/>
                  <a:pt x="562" y="251"/>
                  <a:pt x="567" y="251"/>
                </a:cubicBezTo>
                <a:cubicBezTo>
                  <a:pt x="523" y="343"/>
                  <a:pt x="520" y="354"/>
                  <a:pt x="512" y="360"/>
                </a:cubicBezTo>
                <a:cubicBezTo>
                  <a:pt x="483" y="397"/>
                  <a:pt x="482" y="399"/>
                  <a:pt x="482" y="402"/>
                </a:cubicBezTo>
                <a:cubicBezTo>
                  <a:pt x="463" y="420"/>
                  <a:pt x="460" y="424"/>
                  <a:pt x="459" y="430"/>
                </a:cubicBezTo>
                <a:cubicBezTo>
                  <a:pt x="433" y="460"/>
                  <a:pt x="432" y="462"/>
                  <a:pt x="429" y="463"/>
                </a:cubicBezTo>
                <a:cubicBezTo>
                  <a:pt x="403" y="503"/>
                  <a:pt x="395" y="502"/>
                  <a:pt x="394" y="508"/>
                </a:cubicBezTo>
                <a:cubicBezTo>
                  <a:pt x="360" y="548"/>
                  <a:pt x="356" y="558"/>
                  <a:pt x="351" y="566"/>
                </a:cubicBezTo>
                <a:cubicBezTo>
                  <a:pt x="315" y="653"/>
                  <a:pt x="316" y="649"/>
                  <a:pt x="319" y="649"/>
                </a:cubicBezTo>
                <a:cubicBezTo>
                  <a:pt x="332" y="628"/>
                  <a:pt x="333" y="622"/>
                  <a:pt x="336" y="619"/>
                </a:cubicBezTo>
                <a:cubicBezTo>
                  <a:pt x="367" y="582"/>
                  <a:pt x="371" y="575"/>
                  <a:pt x="376" y="568"/>
                </a:cubicBezTo>
                <a:cubicBezTo>
                  <a:pt x="394" y="542"/>
                  <a:pt x="402" y="543"/>
                  <a:pt x="402" y="536"/>
                </a:cubicBezTo>
                <a:cubicBezTo>
                  <a:pt x="438" y="505"/>
                  <a:pt x="438" y="494"/>
                  <a:pt x="447" y="490"/>
                </a:cubicBezTo>
                <a:cubicBezTo>
                  <a:pt x="471" y="464"/>
                  <a:pt x="471" y="452"/>
                  <a:pt x="479" y="448"/>
                </a:cubicBezTo>
                <a:cubicBezTo>
                  <a:pt x="500" y="419"/>
                  <a:pt x="504" y="411"/>
                  <a:pt x="510" y="405"/>
                </a:cubicBezTo>
                <a:cubicBezTo>
                  <a:pt x="544" y="340"/>
                  <a:pt x="544" y="334"/>
                  <a:pt x="547" y="332"/>
                </a:cubicBezTo>
                <a:cubicBezTo>
                  <a:pt x="576" y="260"/>
                  <a:pt x="573" y="249"/>
                  <a:pt x="577" y="244"/>
                </a:cubicBezTo>
                <a:cubicBezTo>
                  <a:pt x="586" y="197"/>
                  <a:pt x="588" y="164"/>
                  <a:pt x="595" y="135"/>
                </a:cubicBezTo>
                <a:cubicBezTo>
                  <a:pt x="594" y="196"/>
                  <a:pt x="589" y="206"/>
                  <a:pt x="590" y="224"/>
                </a:cubicBezTo>
                <a:cubicBezTo>
                  <a:pt x="572" y="286"/>
                  <a:pt x="575" y="297"/>
                  <a:pt x="570" y="299"/>
                </a:cubicBezTo>
                <a:cubicBezTo>
                  <a:pt x="537" y="378"/>
                  <a:pt x="533" y="389"/>
                  <a:pt x="525" y="397"/>
                </a:cubicBezTo>
                <a:cubicBezTo>
                  <a:pt x="506" y="431"/>
                  <a:pt x="503" y="431"/>
                  <a:pt x="502" y="435"/>
                </a:cubicBezTo>
                <a:cubicBezTo>
                  <a:pt x="485" y="464"/>
                  <a:pt x="476" y="464"/>
                  <a:pt x="477" y="473"/>
                </a:cubicBezTo>
                <a:cubicBezTo>
                  <a:pt x="452" y="503"/>
                  <a:pt x="446" y="505"/>
                  <a:pt x="442" y="508"/>
                </a:cubicBezTo>
                <a:cubicBezTo>
                  <a:pt x="424" y="523"/>
                  <a:pt x="427" y="534"/>
                  <a:pt x="419" y="533"/>
                </a:cubicBezTo>
                <a:cubicBezTo>
                  <a:pt x="337" y="645"/>
                  <a:pt x="338" y="641"/>
                  <a:pt x="341" y="641"/>
                </a:cubicBezTo>
                <a:cubicBezTo>
                  <a:pt x="357" y="630"/>
                  <a:pt x="354" y="622"/>
                  <a:pt x="359" y="621"/>
                </a:cubicBezTo>
                <a:cubicBezTo>
                  <a:pt x="419" y="562"/>
                  <a:pt x="442" y="543"/>
                  <a:pt x="459" y="518"/>
                </a:cubicBezTo>
                <a:cubicBezTo>
                  <a:pt x="475" y="496"/>
                  <a:pt x="482" y="498"/>
                  <a:pt x="482" y="493"/>
                </a:cubicBezTo>
                <a:cubicBezTo>
                  <a:pt x="501" y="474"/>
                  <a:pt x="503" y="471"/>
                  <a:pt x="505" y="468"/>
                </a:cubicBezTo>
                <a:cubicBezTo>
                  <a:pt x="547" y="407"/>
                  <a:pt x="552" y="402"/>
                  <a:pt x="557" y="397"/>
                </a:cubicBezTo>
                <a:cubicBezTo>
                  <a:pt x="585" y="334"/>
                  <a:pt x="592" y="336"/>
                  <a:pt x="590" y="329"/>
                </a:cubicBezTo>
                <a:cubicBezTo>
                  <a:pt x="604" y="294"/>
                  <a:pt x="606" y="286"/>
                  <a:pt x="610" y="281"/>
                </a:cubicBezTo>
                <a:cubicBezTo>
                  <a:pt x="629" y="217"/>
                  <a:pt x="627" y="222"/>
                  <a:pt x="628" y="226"/>
                </a:cubicBezTo>
                <a:cubicBezTo>
                  <a:pt x="614" y="259"/>
                  <a:pt x="624" y="266"/>
                  <a:pt x="618" y="269"/>
                </a:cubicBezTo>
                <a:cubicBezTo>
                  <a:pt x="600" y="334"/>
                  <a:pt x="592" y="341"/>
                  <a:pt x="590" y="354"/>
                </a:cubicBezTo>
                <a:cubicBezTo>
                  <a:pt x="569" y="389"/>
                  <a:pt x="569" y="396"/>
                  <a:pt x="565" y="400"/>
                </a:cubicBezTo>
                <a:cubicBezTo>
                  <a:pt x="539" y="449"/>
                  <a:pt x="528" y="446"/>
                  <a:pt x="530" y="455"/>
                </a:cubicBezTo>
                <a:cubicBezTo>
                  <a:pt x="494" y="498"/>
                  <a:pt x="491" y="501"/>
                  <a:pt x="487" y="505"/>
                </a:cubicBezTo>
                <a:cubicBezTo>
                  <a:pt x="467" y="523"/>
                  <a:pt x="465" y="536"/>
                  <a:pt x="454" y="541"/>
                </a:cubicBezTo>
                <a:cubicBezTo>
                  <a:pt x="435" y="560"/>
                  <a:pt x="434" y="562"/>
                  <a:pt x="434" y="566"/>
                </a:cubicBezTo>
                <a:cubicBezTo>
                  <a:pt x="409" y="593"/>
                  <a:pt x="397" y="589"/>
                  <a:pt x="399" y="599"/>
                </a:cubicBezTo>
                <a:cubicBezTo>
                  <a:pt x="371" y="623"/>
                  <a:pt x="367" y="627"/>
                  <a:pt x="364" y="631"/>
                </a:cubicBezTo>
                <a:cubicBezTo>
                  <a:pt x="347" y="653"/>
                  <a:pt x="344" y="654"/>
                  <a:pt x="341" y="654"/>
                </a:cubicBezTo>
                <a:cubicBezTo>
                  <a:pt x="306" y="715"/>
                  <a:pt x="304" y="720"/>
                  <a:pt x="301" y="722"/>
                </a:cubicBezTo>
                <a:cubicBezTo>
                  <a:pt x="296" y="747"/>
                  <a:pt x="297" y="745"/>
                  <a:pt x="299" y="745"/>
                </a:cubicBezTo>
                <a:cubicBezTo>
                  <a:pt x="318" y="708"/>
                  <a:pt x="325" y="704"/>
                  <a:pt x="329" y="697"/>
                </a:cubicBezTo>
                <a:cubicBezTo>
                  <a:pt x="354" y="669"/>
                  <a:pt x="351" y="661"/>
                  <a:pt x="356" y="662"/>
                </a:cubicBezTo>
                <a:cubicBezTo>
                  <a:pt x="380" y="634"/>
                  <a:pt x="389" y="622"/>
                  <a:pt x="399" y="611"/>
                </a:cubicBezTo>
                <a:cubicBezTo>
                  <a:pt x="461" y="555"/>
                  <a:pt x="469" y="552"/>
                  <a:pt x="472" y="543"/>
                </a:cubicBezTo>
                <a:cubicBezTo>
                  <a:pt x="512" y="507"/>
                  <a:pt x="513" y="503"/>
                  <a:pt x="520" y="503"/>
                </a:cubicBezTo>
                <a:cubicBezTo>
                  <a:pt x="550" y="469"/>
                  <a:pt x="557" y="461"/>
                  <a:pt x="565" y="455"/>
                </a:cubicBezTo>
                <a:cubicBezTo>
                  <a:pt x="598" y="394"/>
                  <a:pt x="603" y="386"/>
                  <a:pt x="610" y="380"/>
                </a:cubicBezTo>
                <a:cubicBezTo>
                  <a:pt x="617" y="354"/>
                  <a:pt x="618" y="350"/>
                  <a:pt x="623" y="349"/>
                </a:cubicBezTo>
                <a:cubicBezTo>
                  <a:pt x="643" y="301"/>
                  <a:pt x="640" y="315"/>
                  <a:pt x="638" y="317"/>
                </a:cubicBezTo>
                <a:cubicBezTo>
                  <a:pt x="614" y="376"/>
                  <a:pt x="614" y="391"/>
                  <a:pt x="605" y="397"/>
                </a:cubicBezTo>
                <a:cubicBezTo>
                  <a:pt x="571" y="455"/>
                  <a:pt x="568" y="462"/>
                  <a:pt x="565" y="470"/>
                </a:cubicBezTo>
                <a:cubicBezTo>
                  <a:pt x="543" y="489"/>
                  <a:pt x="545" y="498"/>
                  <a:pt x="537" y="495"/>
                </a:cubicBezTo>
                <a:cubicBezTo>
                  <a:pt x="520" y="516"/>
                  <a:pt x="516" y="518"/>
                  <a:pt x="512" y="521"/>
                </a:cubicBezTo>
                <a:cubicBezTo>
                  <a:pt x="488" y="541"/>
                  <a:pt x="485" y="549"/>
                  <a:pt x="477" y="553"/>
                </a:cubicBezTo>
                <a:cubicBezTo>
                  <a:pt x="451" y="584"/>
                  <a:pt x="445" y="583"/>
                  <a:pt x="444" y="589"/>
                </a:cubicBezTo>
                <a:cubicBezTo>
                  <a:pt x="416" y="615"/>
                  <a:pt x="402" y="624"/>
                  <a:pt x="392" y="636"/>
                </a:cubicBezTo>
                <a:cubicBezTo>
                  <a:pt x="369" y="660"/>
                  <a:pt x="366" y="668"/>
                  <a:pt x="359" y="672"/>
                </a:cubicBezTo>
                <a:cubicBezTo>
                  <a:pt x="326" y="726"/>
                  <a:pt x="315" y="734"/>
                  <a:pt x="309" y="747"/>
                </a:cubicBezTo>
                <a:cubicBezTo>
                  <a:pt x="299" y="770"/>
                  <a:pt x="301" y="766"/>
                  <a:pt x="304" y="762"/>
                </a:cubicBezTo>
                <a:cubicBezTo>
                  <a:pt x="323" y="737"/>
                  <a:pt x="326" y="734"/>
                  <a:pt x="329" y="730"/>
                </a:cubicBezTo>
                <a:cubicBezTo>
                  <a:pt x="353" y="695"/>
                  <a:pt x="356" y="695"/>
                  <a:pt x="359" y="694"/>
                </a:cubicBezTo>
                <a:cubicBezTo>
                  <a:pt x="373" y="674"/>
                  <a:pt x="377" y="671"/>
                  <a:pt x="379" y="667"/>
                </a:cubicBezTo>
                <a:cubicBezTo>
                  <a:pt x="427" y="618"/>
                  <a:pt x="427" y="612"/>
                  <a:pt x="432" y="611"/>
                </a:cubicBezTo>
                <a:cubicBezTo>
                  <a:pt x="465" y="583"/>
                  <a:pt x="468" y="575"/>
                  <a:pt x="477" y="573"/>
                </a:cubicBezTo>
                <a:cubicBezTo>
                  <a:pt x="532" y="525"/>
                  <a:pt x="537" y="523"/>
                  <a:pt x="540" y="521"/>
                </a:cubicBezTo>
                <a:cubicBezTo>
                  <a:pt x="572" y="493"/>
                  <a:pt x="577" y="488"/>
                  <a:pt x="583" y="483"/>
                </a:cubicBezTo>
                <a:cubicBezTo>
                  <a:pt x="603" y="467"/>
                  <a:pt x="601" y="462"/>
                  <a:pt x="603" y="460"/>
                </a:cubicBezTo>
                <a:cubicBezTo>
                  <a:pt x="640" y="421"/>
                  <a:pt x="644" y="403"/>
                  <a:pt x="656" y="392"/>
                </a:cubicBezTo>
                <a:cubicBezTo>
                  <a:pt x="677" y="336"/>
                  <a:pt x="684" y="332"/>
                  <a:pt x="686" y="322"/>
                </a:cubicBezTo>
                <a:cubicBezTo>
                  <a:pt x="694" y="312"/>
                  <a:pt x="693" y="316"/>
                  <a:pt x="691" y="319"/>
                </a:cubicBezTo>
                <a:cubicBezTo>
                  <a:pt x="672" y="371"/>
                  <a:pt x="672" y="380"/>
                  <a:pt x="666" y="385"/>
                </a:cubicBezTo>
                <a:cubicBezTo>
                  <a:pt x="638" y="427"/>
                  <a:pt x="637" y="437"/>
                  <a:pt x="630" y="440"/>
                </a:cubicBezTo>
                <a:cubicBezTo>
                  <a:pt x="614" y="466"/>
                  <a:pt x="617" y="473"/>
                  <a:pt x="613" y="473"/>
                </a:cubicBezTo>
                <a:cubicBezTo>
                  <a:pt x="599" y="501"/>
                  <a:pt x="588" y="506"/>
                  <a:pt x="585" y="521"/>
                </a:cubicBezTo>
                <a:cubicBezTo>
                  <a:pt x="536" y="580"/>
                  <a:pt x="527" y="580"/>
                  <a:pt x="527" y="589"/>
                </a:cubicBezTo>
                <a:cubicBezTo>
                  <a:pt x="498" y="618"/>
                  <a:pt x="489" y="617"/>
                  <a:pt x="490" y="626"/>
                </a:cubicBezTo>
                <a:cubicBezTo>
                  <a:pt x="455" y="659"/>
                  <a:pt x="447" y="668"/>
                  <a:pt x="437" y="674"/>
                </a:cubicBezTo>
                <a:cubicBezTo>
                  <a:pt x="408" y="701"/>
                  <a:pt x="406" y="706"/>
                  <a:pt x="404" y="709"/>
                </a:cubicBezTo>
                <a:cubicBezTo>
                  <a:pt x="384" y="728"/>
                  <a:pt x="380" y="730"/>
                  <a:pt x="377" y="732"/>
                </a:cubicBezTo>
                <a:cubicBezTo>
                  <a:pt x="365" y="749"/>
                  <a:pt x="359" y="754"/>
                  <a:pt x="354" y="760"/>
                </a:cubicBezTo>
                <a:cubicBezTo>
                  <a:pt x="309" y="824"/>
                  <a:pt x="309" y="830"/>
                  <a:pt x="304" y="830"/>
                </a:cubicBezTo>
                <a:cubicBezTo>
                  <a:pt x="289" y="858"/>
                  <a:pt x="285" y="858"/>
                  <a:pt x="286" y="863"/>
                </a:cubicBezTo>
                <a:cubicBezTo>
                  <a:pt x="270" y="881"/>
                  <a:pt x="270" y="888"/>
                  <a:pt x="266" y="891"/>
                </a:cubicBezTo>
                <a:cubicBezTo>
                  <a:pt x="252" y="942"/>
                  <a:pt x="260" y="953"/>
                  <a:pt x="253" y="961"/>
                </a:cubicBezTo>
                <a:cubicBezTo>
                  <a:pt x="275" y="924"/>
                  <a:pt x="276" y="916"/>
                  <a:pt x="281" y="913"/>
                </a:cubicBezTo>
                <a:cubicBezTo>
                  <a:pt x="296" y="889"/>
                  <a:pt x="296" y="885"/>
                  <a:pt x="296" y="881"/>
                </a:cubicBezTo>
                <a:cubicBezTo>
                  <a:pt x="328" y="826"/>
                  <a:pt x="337" y="820"/>
                  <a:pt x="341" y="808"/>
                </a:cubicBezTo>
                <a:cubicBezTo>
                  <a:pt x="391" y="746"/>
                  <a:pt x="402" y="741"/>
                  <a:pt x="407" y="730"/>
                </a:cubicBezTo>
                <a:cubicBezTo>
                  <a:pt x="466" y="676"/>
                  <a:pt x="464" y="669"/>
                  <a:pt x="472" y="672"/>
                </a:cubicBezTo>
                <a:cubicBezTo>
                  <a:pt x="497" y="651"/>
                  <a:pt x="495" y="644"/>
                  <a:pt x="500" y="644"/>
                </a:cubicBezTo>
                <a:cubicBezTo>
                  <a:pt x="524" y="614"/>
                  <a:pt x="532" y="607"/>
                  <a:pt x="540" y="599"/>
                </a:cubicBezTo>
                <a:cubicBezTo>
                  <a:pt x="560" y="577"/>
                  <a:pt x="562" y="575"/>
                  <a:pt x="563" y="578"/>
                </a:cubicBezTo>
                <a:cubicBezTo>
                  <a:pt x="532" y="621"/>
                  <a:pt x="526" y="621"/>
                  <a:pt x="525" y="626"/>
                </a:cubicBezTo>
                <a:cubicBezTo>
                  <a:pt x="515" y="645"/>
                  <a:pt x="502" y="643"/>
                  <a:pt x="502" y="654"/>
                </a:cubicBezTo>
                <a:cubicBezTo>
                  <a:pt x="477" y="678"/>
                  <a:pt x="473" y="681"/>
                  <a:pt x="467" y="682"/>
                </a:cubicBezTo>
                <a:cubicBezTo>
                  <a:pt x="440" y="699"/>
                  <a:pt x="454" y="709"/>
                  <a:pt x="442" y="707"/>
                </a:cubicBezTo>
                <a:cubicBezTo>
                  <a:pt x="411" y="729"/>
                  <a:pt x="426" y="737"/>
                  <a:pt x="417" y="737"/>
                </a:cubicBezTo>
                <a:cubicBezTo>
                  <a:pt x="405" y="760"/>
                  <a:pt x="394" y="754"/>
                  <a:pt x="397" y="762"/>
                </a:cubicBezTo>
                <a:cubicBezTo>
                  <a:pt x="340" y="837"/>
                  <a:pt x="330" y="837"/>
                  <a:pt x="331" y="848"/>
                </a:cubicBezTo>
                <a:cubicBezTo>
                  <a:pt x="298" y="899"/>
                  <a:pt x="301" y="909"/>
                  <a:pt x="294" y="911"/>
                </a:cubicBezTo>
                <a:cubicBezTo>
                  <a:pt x="276" y="946"/>
                  <a:pt x="271" y="948"/>
                  <a:pt x="271" y="956"/>
                </a:cubicBezTo>
                <a:cubicBezTo>
                  <a:pt x="289" y="939"/>
                  <a:pt x="287" y="927"/>
                  <a:pt x="294" y="923"/>
                </a:cubicBezTo>
                <a:cubicBezTo>
                  <a:pt x="324" y="876"/>
                  <a:pt x="325" y="872"/>
                  <a:pt x="329" y="871"/>
                </a:cubicBezTo>
                <a:cubicBezTo>
                  <a:pt x="345" y="847"/>
                  <a:pt x="350" y="842"/>
                  <a:pt x="351" y="833"/>
                </a:cubicBezTo>
                <a:cubicBezTo>
                  <a:pt x="391" y="775"/>
                  <a:pt x="403" y="777"/>
                  <a:pt x="404" y="767"/>
                </a:cubicBezTo>
                <a:cubicBezTo>
                  <a:pt x="425" y="740"/>
                  <a:pt x="432" y="742"/>
                  <a:pt x="434" y="740"/>
                </a:cubicBezTo>
                <a:cubicBezTo>
                  <a:pt x="450" y="719"/>
                  <a:pt x="452" y="717"/>
                  <a:pt x="455" y="714"/>
                </a:cubicBezTo>
                <a:cubicBezTo>
                  <a:pt x="479" y="688"/>
                  <a:pt x="486" y="686"/>
                  <a:pt x="490" y="682"/>
                </a:cubicBezTo>
                <a:cubicBezTo>
                  <a:pt x="517" y="654"/>
                  <a:pt x="523" y="652"/>
                  <a:pt x="525" y="646"/>
                </a:cubicBezTo>
                <a:cubicBezTo>
                  <a:pt x="547" y="627"/>
                  <a:pt x="547" y="624"/>
                  <a:pt x="548" y="621"/>
                </a:cubicBezTo>
                <a:cubicBezTo>
                  <a:pt x="574" y="586"/>
                  <a:pt x="584" y="581"/>
                  <a:pt x="588" y="571"/>
                </a:cubicBezTo>
                <a:cubicBezTo>
                  <a:pt x="602" y="554"/>
                  <a:pt x="603" y="558"/>
                  <a:pt x="603" y="561"/>
                </a:cubicBezTo>
                <a:cubicBezTo>
                  <a:pt x="564" y="608"/>
                  <a:pt x="562" y="624"/>
                  <a:pt x="553" y="631"/>
                </a:cubicBezTo>
                <a:cubicBezTo>
                  <a:pt x="533" y="653"/>
                  <a:pt x="531" y="655"/>
                  <a:pt x="527" y="656"/>
                </a:cubicBezTo>
                <a:cubicBezTo>
                  <a:pt x="489" y="688"/>
                  <a:pt x="491" y="694"/>
                  <a:pt x="487" y="694"/>
                </a:cubicBezTo>
                <a:cubicBezTo>
                  <a:pt x="459" y="725"/>
                  <a:pt x="455" y="729"/>
                  <a:pt x="450" y="732"/>
                </a:cubicBezTo>
                <a:cubicBezTo>
                  <a:pt x="414" y="777"/>
                  <a:pt x="409" y="779"/>
                  <a:pt x="404" y="782"/>
                </a:cubicBezTo>
                <a:cubicBezTo>
                  <a:pt x="368" y="827"/>
                  <a:pt x="367" y="833"/>
                  <a:pt x="364" y="838"/>
                </a:cubicBezTo>
                <a:cubicBezTo>
                  <a:pt x="347" y="861"/>
                  <a:pt x="347" y="865"/>
                  <a:pt x="344" y="865"/>
                </a:cubicBezTo>
                <a:cubicBezTo>
                  <a:pt x="316" y="902"/>
                  <a:pt x="318" y="908"/>
                  <a:pt x="314" y="908"/>
                </a:cubicBezTo>
                <a:cubicBezTo>
                  <a:pt x="297" y="944"/>
                  <a:pt x="292" y="947"/>
                  <a:pt x="289" y="951"/>
                </a:cubicBezTo>
                <a:cubicBezTo>
                  <a:pt x="272" y="991"/>
                  <a:pt x="265" y="999"/>
                  <a:pt x="264" y="1012"/>
                </a:cubicBezTo>
                <a:cubicBezTo>
                  <a:pt x="246" y="1070"/>
                  <a:pt x="247" y="1080"/>
                  <a:pt x="243" y="1084"/>
                </a:cubicBezTo>
                <a:cubicBezTo>
                  <a:pt x="275" y="1031"/>
                  <a:pt x="275" y="1019"/>
                  <a:pt x="281" y="1014"/>
                </a:cubicBezTo>
                <a:cubicBezTo>
                  <a:pt x="300" y="980"/>
                  <a:pt x="306" y="968"/>
                  <a:pt x="311" y="956"/>
                </a:cubicBezTo>
                <a:cubicBezTo>
                  <a:pt x="329" y="925"/>
                  <a:pt x="336" y="929"/>
                  <a:pt x="334" y="921"/>
                </a:cubicBezTo>
                <a:cubicBezTo>
                  <a:pt x="370" y="883"/>
                  <a:pt x="367" y="872"/>
                  <a:pt x="377" y="873"/>
                </a:cubicBezTo>
                <a:cubicBezTo>
                  <a:pt x="395" y="849"/>
                  <a:pt x="404" y="842"/>
                  <a:pt x="412" y="833"/>
                </a:cubicBezTo>
                <a:cubicBezTo>
                  <a:pt x="432" y="811"/>
                  <a:pt x="434" y="810"/>
                  <a:pt x="434" y="808"/>
                </a:cubicBezTo>
                <a:cubicBezTo>
                  <a:pt x="468" y="774"/>
                  <a:pt x="473" y="764"/>
                  <a:pt x="482" y="757"/>
                </a:cubicBezTo>
                <a:cubicBezTo>
                  <a:pt x="518" y="710"/>
                  <a:pt x="527" y="711"/>
                  <a:pt x="525" y="702"/>
                </a:cubicBezTo>
                <a:cubicBezTo>
                  <a:pt x="512" y="725"/>
                  <a:pt x="513" y="729"/>
                  <a:pt x="512" y="732"/>
                </a:cubicBezTo>
                <a:cubicBezTo>
                  <a:pt x="497" y="756"/>
                  <a:pt x="486" y="759"/>
                  <a:pt x="482" y="767"/>
                </a:cubicBezTo>
                <a:cubicBezTo>
                  <a:pt x="463" y="791"/>
                  <a:pt x="457" y="793"/>
                  <a:pt x="452" y="795"/>
                </a:cubicBezTo>
                <a:cubicBezTo>
                  <a:pt x="362" y="908"/>
                  <a:pt x="358" y="911"/>
                  <a:pt x="354" y="913"/>
                </a:cubicBezTo>
                <a:cubicBezTo>
                  <a:pt x="338" y="944"/>
                  <a:pt x="330" y="941"/>
                  <a:pt x="331" y="948"/>
                </a:cubicBezTo>
                <a:cubicBezTo>
                  <a:pt x="305" y="988"/>
                  <a:pt x="305" y="994"/>
                  <a:pt x="301" y="996"/>
                </a:cubicBezTo>
                <a:cubicBezTo>
                  <a:pt x="313" y="984"/>
                  <a:pt x="317" y="981"/>
                  <a:pt x="319" y="976"/>
                </a:cubicBezTo>
                <a:cubicBezTo>
                  <a:pt x="362" y="938"/>
                  <a:pt x="357" y="928"/>
                  <a:pt x="364" y="928"/>
                </a:cubicBezTo>
                <a:cubicBezTo>
                  <a:pt x="379" y="903"/>
                  <a:pt x="390" y="907"/>
                  <a:pt x="389" y="901"/>
                </a:cubicBezTo>
                <a:cubicBezTo>
                  <a:pt x="416" y="869"/>
                  <a:pt x="427" y="873"/>
                  <a:pt x="424" y="865"/>
                </a:cubicBezTo>
                <a:cubicBezTo>
                  <a:pt x="450" y="844"/>
                  <a:pt x="454" y="836"/>
                  <a:pt x="462" y="833"/>
                </a:cubicBezTo>
                <a:cubicBezTo>
                  <a:pt x="510" y="785"/>
                  <a:pt x="513" y="782"/>
                  <a:pt x="515" y="780"/>
                </a:cubicBezTo>
                <a:cubicBezTo>
                  <a:pt x="536" y="752"/>
                  <a:pt x="545" y="755"/>
                  <a:pt x="543" y="747"/>
                </a:cubicBezTo>
                <a:cubicBezTo>
                  <a:pt x="566" y="714"/>
                  <a:pt x="568" y="710"/>
                  <a:pt x="570" y="707"/>
                </a:cubicBezTo>
                <a:cubicBezTo>
                  <a:pt x="591" y="657"/>
                  <a:pt x="601" y="647"/>
                  <a:pt x="605" y="631"/>
                </a:cubicBezTo>
                <a:cubicBezTo>
                  <a:pt x="597" y="662"/>
                  <a:pt x="596" y="668"/>
                  <a:pt x="595" y="674"/>
                </a:cubicBezTo>
                <a:cubicBezTo>
                  <a:pt x="577" y="704"/>
                  <a:pt x="573" y="716"/>
                  <a:pt x="568" y="727"/>
                </a:cubicBezTo>
                <a:cubicBezTo>
                  <a:pt x="537" y="772"/>
                  <a:pt x="532" y="774"/>
                  <a:pt x="528" y="777"/>
                </a:cubicBezTo>
                <a:cubicBezTo>
                  <a:pt x="516" y="796"/>
                  <a:pt x="509" y="797"/>
                  <a:pt x="507" y="802"/>
                </a:cubicBezTo>
                <a:cubicBezTo>
                  <a:pt x="475" y="834"/>
                  <a:pt x="473" y="835"/>
                  <a:pt x="472" y="838"/>
                </a:cubicBezTo>
                <a:cubicBezTo>
                  <a:pt x="458" y="853"/>
                  <a:pt x="452" y="855"/>
                  <a:pt x="447" y="858"/>
                </a:cubicBezTo>
                <a:cubicBezTo>
                  <a:pt x="430" y="871"/>
                  <a:pt x="434" y="882"/>
                  <a:pt x="424" y="881"/>
                </a:cubicBezTo>
                <a:cubicBezTo>
                  <a:pt x="388" y="922"/>
                  <a:pt x="381" y="923"/>
                  <a:pt x="379" y="928"/>
                </a:cubicBezTo>
                <a:cubicBezTo>
                  <a:pt x="356" y="958"/>
                  <a:pt x="346" y="955"/>
                  <a:pt x="347" y="964"/>
                </a:cubicBezTo>
                <a:cubicBezTo>
                  <a:pt x="311" y="1003"/>
                  <a:pt x="313" y="1013"/>
                  <a:pt x="306" y="1014"/>
                </a:cubicBezTo>
                <a:cubicBezTo>
                  <a:pt x="282" y="1051"/>
                  <a:pt x="281" y="1054"/>
                  <a:pt x="281" y="1057"/>
                </a:cubicBezTo>
                <a:cubicBezTo>
                  <a:pt x="263" y="1076"/>
                  <a:pt x="266" y="1095"/>
                  <a:pt x="256" y="1100"/>
                </a:cubicBezTo>
                <a:cubicBezTo>
                  <a:pt x="251" y="1150"/>
                  <a:pt x="250" y="1138"/>
                  <a:pt x="256" y="1135"/>
                </a:cubicBezTo>
                <a:cubicBezTo>
                  <a:pt x="289" y="1070"/>
                  <a:pt x="297" y="1067"/>
                  <a:pt x="299" y="1059"/>
                </a:cubicBezTo>
                <a:cubicBezTo>
                  <a:pt x="316" y="1029"/>
                  <a:pt x="323" y="1031"/>
                  <a:pt x="321" y="1024"/>
                </a:cubicBezTo>
                <a:cubicBezTo>
                  <a:pt x="338" y="1004"/>
                  <a:pt x="340" y="996"/>
                  <a:pt x="344" y="991"/>
                </a:cubicBezTo>
                <a:cubicBezTo>
                  <a:pt x="361" y="971"/>
                  <a:pt x="363" y="965"/>
                  <a:pt x="369" y="961"/>
                </a:cubicBezTo>
                <a:cubicBezTo>
                  <a:pt x="436" y="888"/>
                  <a:pt x="448" y="891"/>
                  <a:pt x="447" y="880"/>
                </a:cubicBezTo>
                <a:cubicBezTo>
                  <a:pt x="469" y="858"/>
                  <a:pt x="474" y="859"/>
                  <a:pt x="475" y="855"/>
                </a:cubicBezTo>
                <a:cubicBezTo>
                  <a:pt x="505" y="824"/>
                  <a:pt x="511" y="822"/>
                  <a:pt x="512" y="815"/>
                </a:cubicBezTo>
                <a:cubicBezTo>
                  <a:pt x="568" y="753"/>
                  <a:pt x="565" y="741"/>
                  <a:pt x="573" y="739"/>
                </a:cubicBezTo>
                <a:cubicBezTo>
                  <a:pt x="584" y="730"/>
                  <a:pt x="582" y="734"/>
                  <a:pt x="580" y="737"/>
                </a:cubicBezTo>
                <a:cubicBezTo>
                  <a:pt x="561" y="775"/>
                  <a:pt x="553" y="785"/>
                  <a:pt x="545" y="795"/>
                </a:cubicBezTo>
                <a:cubicBezTo>
                  <a:pt x="516" y="828"/>
                  <a:pt x="510" y="830"/>
                  <a:pt x="507" y="838"/>
                </a:cubicBezTo>
                <a:cubicBezTo>
                  <a:pt x="443" y="909"/>
                  <a:pt x="435" y="906"/>
                  <a:pt x="435" y="911"/>
                </a:cubicBezTo>
                <a:cubicBezTo>
                  <a:pt x="419" y="924"/>
                  <a:pt x="417" y="927"/>
                  <a:pt x="417" y="931"/>
                </a:cubicBezTo>
                <a:cubicBezTo>
                  <a:pt x="381" y="966"/>
                  <a:pt x="371" y="974"/>
                  <a:pt x="364" y="986"/>
                </a:cubicBezTo>
                <a:cubicBezTo>
                  <a:pt x="347" y="1005"/>
                  <a:pt x="346" y="1013"/>
                  <a:pt x="339" y="1014"/>
                </a:cubicBezTo>
                <a:cubicBezTo>
                  <a:pt x="294" y="1085"/>
                  <a:pt x="293" y="1095"/>
                  <a:pt x="286" y="1100"/>
                </a:cubicBezTo>
                <a:cubicBezTo>
                  <a:pt x="259" y="1148"/>
                  <a:pt x="259" y="1154"/>
                  <a:pt x="256" y="1157"/>
                </a:cubicBezTo>
                <a:cubicBezTo>
                  <a:pt x="241" y="1199"/>
                  <a:pt x="246" y="1208"/>
                  <a:pt x="241" y="1218"/>
                </a:cubicBezTo>
                <a:cubicBezTo>
                  <a:pt x="260" y="1178"/>
                  <a:pt x="260" y="1172"/>
                  <a:pt x="264" y="1170"/>
                </a:cubicBezTo>
                <a:cubicBezTo>
                  <a:pt x="290" y="1114"/>
                  <a:pt x="297" y="1109"/>
                  <a:pt x="301" y="1102"/>
                </a:cubicBezTo>
                <a:cubicBezTo>
                  <a:pt x="336" y="1056"/>
                  <a:pt x="339" y="1048"/>
                  <a:pt x="344" y="1042"/>
                </a:cubicBezTo>
                <a:cubicBezTo>
                  <a:pt x="367" y="1006"/>
                  <a:pt x="373" y="1006"/>
                  <a:pt x="374" y="1001"/>
                </a:cubicBezTo>
                <a:cubicBezTo>
                  <a:pt x="410" y="964"/>
                  <a:pt x="416" y="964"/>
                  <a:pt x="417" y="959"/>
                </a:cubicBezTo>
                <a:cubicBezTo>
                  <a:pt x="453" y="919"/>
                  <a:pt x="467" y="910"/>
                  <a:pt x="475" y="896"/>
                </a:cubicBezTo>
                <a:cubicBezTo>
                  <a:pt x="505" y="865"/>
                  <a:pt x="517" y="863"/>
                  <a:pt x="520" y="850"/>
                </a:cubicBezTo>
                <a:cubicBezTo>
                  <a:pt x="554" y="810"/>
                  <a:pt x="558" y="807"/>
                  <a:pt x="560" y="802"/>
                </a:cubicBezTo>
                <a:cubicBezTo>
                  <a:pt x="584" y="766"/>
                  <a:pt x="596" y="762"/>
                  <a:pt x="598" y="750"/>
                </a:cubicBezTo>
                <a:cubicBezTo>
                  <a:pt x="627" y="704"/>
                  <a:pt x="632" y="702"/>
                  <a:pt x="633" y="697"/>
                </a:cubicBezTo>
                <a:cubicBezTo>
                  <a:pt x="623" y="720"/>
                  <a:pt x="626" y="728"/>
                  <a:pt x="621" y="727"/>
                </a:cubicBezTo>
                <a:cubicBezTo>
                  <a:pt x="597" y="761"/>
                  <a:pt x="596" y="771"/>
                  <a:pt x="588" y="772"/>
                </a:cubicBezTo>
                <a:cubicBezTo>
                  <a:pt x="575" y="802"/>
                  <a:pt x="566" y="803"/>
                  <a:pt x="565" y="812"/>
                </a:cubicBezTo>
                <a:cubicBezTo>
                  <a:pt x="538" y="856"/>
                  <a:pt x="525" y="854"/>
                  <a:pt x="525" y="865"/>
                </a:cubicBezTo>
                <a:cubicBezTo>
                  <a:pt x="510" y="886"/>
                  <a:pt x="501" y="883"/>
                  <a:pt x="500" y="888"/>
                </a:cubicBezTo>
                <a:cubicBezTo>
                  <a:pt x="481" y="905"/>
                  <a:pt x="479" y="907"/>
                  <a:pt x="477" y="911"/>
                </a:cubicBezTo>
                <a:cubicBezTo>
                  <a:pt x="449" y="935"/>
                  <a:pt x="452" y="943"/>
                  <a:pt x="447" y="943"/>
                </a:cubicBezTo>
                <a:cubicBezTo>
                  <a:pt x="429" y="962"/>
                  <a:pt x="427" y="963"/>
                  <a:pt x="425" y="966"/>
                </a:cubicBezTo>
                <a:cubicBezTo>
                  <a:pt x="401" y="992"/>
                  <a:pt x="398" y="995"/>
                  <a:pt x="394" y="996"/>
                </a:cubicBezTo>
                <a:cubicBezTo>
                  <a:pt x="379" y="1017"/>
                  <a:pt x="373" y="1015"/>
                  <a:pt x="374" y="1021"/>
                </a:cubicBezTo>
                <a:cubicBezTo>
                  <a:pt x="331" y="1077"/>
                  <a:pt x="326" y="1081"/>
                  <a:pt x="324" y="1089"/>
                </a:cubicBezTo>
                <a:cubicBezTo>
                  <a:pt x="309" y="1105"/>
                  <a:pt x="309" y="1109"/>
                  <a:pt x="309" y="1112"/>
                </a:cubicBezTo>
                <a:cubicBezTo>
                  <a:pt x="293" y="1133"/>
                  <a:pt x="293" y="1139"/>
                  <a:pt x="289" y="1142"/>
                </a:cubicBezTo>
                <a:cubicBezTo>
                  <a:pt x="272" y="1170"/>
                  <a:pt x="273" y="1176"/>
                  <a:pt x="271" y="1180"/>
                </a:cubicBezTo>
                <a:cubicBezTo>
                  <a:pt x="246" y="1241"/>
                  <a:pt x="246" y="1250"/>
                  <a:pt x="246" y="1258"/>
                </a:cubicBezTo>
                <a:cubicBezTo>
                  <a:pt x="257" y="1254"/>
                  <a:pt x="254" y="1246"/>
                  <a:pt x="259" y="1246"/>
                </a:cubicBezTo>
                <a:cubicBezTo>
                  <a:pt x="274" y="1211"/>
                  <a:pt x="275" y="1207"/>
                  <a:pt x="279" y="1205"/>
                </a:cubicBezTo>
                <a:cubicBezTo>
                  <a:pt x="320" y="1146"/>
                  <a:pt x="319" y="1135"/>
                  <a:pt x="327" y="1132"/>
                </a:cubicBezTo>
                <a:cubicBezTo>
                  <a:pt x="353" y="1085"/>
                  <a:pt x="363" y="1084"/>
                  <a:pt x="364" y="1074"/>
                </a:cubicBezTo>
                <a:cubicBezTo>
                  <a:pt x="392" y="1044"/>
                  <a:pt x="389" y="1036"/>
                  <a:pt x="394" y="1037"/>
                </a:cubicBezTo>
                <a:cubicBezTo>
                  <a:pt x="409" y="1021"/>
                  <a:pt x="409" y="1018"/>
                  <a:pt x="409" y="1016"/>
                </a:cubicBezTo>
                <a:cubicBezTo>
                  <a:pt x="421" y="1005"/>
                  <a:pt x="423" y="1003"/>
                  <a:pt x="427" y="1001"/>
                </a:cubicBezTo>
                <a:cubicBezTo>
                  <a:pt x="466" y="955"/>
                  <a:pt x="477" y="948"/>
                  <a:pt x="485" y="938"/>
                </a:cubicBezTo>
                <a:cubicBezTo>
                  <a:pt x="518" y="914"/>
                  <a:pt x="515" y="906"/>
                  <a:pt x="520" y="906"/>
                </a:cubicBezTo>
                <a:cubicBezTo>
                  <a:pt x="551" y="882"/>
                  <a:pt x="558" y="873"/>
                  <a:pt x="568" y="865"/>
                </a:cubicBezTo>
                <a:cubicBezTo>
                  <a:pt x="556" y="886"/>
                  <a:pt x="553" y="888"/>
                  <a:pt x="548" y="888"/>
                </a:cubicBezTo>
                <a:cubicBezTo>
                  <a:pt x="519" y="917"/>
                  <a:pt x="514" y="922"/>
                  <a:pt x="508" y="926"/>
                </a:cubicBezTo>
                <a:cubicBezTo>
                  <a:pt x="486" y="947"/>
                  <a:pt x="481" y="952"/>
                  <a:pt x="477" y="958"/>
                </a:cubicBezTo>
                <a:cubicBezTo>
                  <a:pt x="437" y="1004"/>
                  <a:pt x="435" y="1006"/>
                  <a:pt x="432" y="1009"/>
                </a:cubicBezTo>
                <a:cubicBezTo>
                  <a:pt x="378" y="1069"/>
                  <a:pt x="375" y="1086"/>
                  <a:pt x="362" y="1094"/>
                </a:cubicBezTo>
                <a:cubicBezTo>
                  <a:pt x="324" y="1152"/>
                  <a:pt x="326" y="1159"/>
                  <a:pt x="319" y="1157"/>
                </a:cubicBezTo>
                <a:cubicBezTo>
                  <a:pt x="305" y="1192"/>
                  <a:pt x="293" y="1190"/>
                  <a:pt x="294" y="1200"/>
                </a:cubicBezTo>
                <a:cubicBezTo>
                  <a:pt x="266" y="1260"/>
                  <a:pt x="259" y="1258"/>
                  <a:pt x="259" y="1263"/>
                </a:cubicBezTo>
                <a:cubicBezTo>
                  <a:pt x="251" y="1298"/>
                  <a:pt x="251" y="1292"/>
                  <a:pt x="246" y="1291"/>
                </a:cubicBezTo>
                <a:cubicBezTo>
                  <a:pt x="271" y="1295"/>
                  <a:pt x="258" y="1283"/>
                  <a:pt x="271" y="1283"/>
                </a:cubicBezTo>
                <a:cubicBezTo>
                  <a:pt x="326" y="1167"/>
                  <a:pt x="332" y="1165"/>
                  <a:pt x="334" y="1160"/>
                </a:cubicBezTo>
                <a:cubicBezTo>
                  <a:pt x="350" y="1123"/>
                  <a:pt x="361" y="1126"/>
                  <a:pt x="359" y="1117"/>
                </a:cubicBezTo>
                <a:cubicBezTo>
                  <a:pt x="387" y="1084"/>
                  <a:pt x="394" y="1076"/>
                  <a:pt x="399" y="1067"/>
                </a:cubicBezTo>
                <a:cubicBezTo>
                  <a:pt x="475" y="1001"/>
                  <a:pt x="472" y="992"/>
                  <a:pt x="480" y="994"/>
                </a:cubicBezTo>
                <a:cubicBezTo>
                  <a:pt x="497" y="981"/>
                  <a:pt x="502" y="975"/>
                  <a:pt x="510" y="971"/>
                </a:cubicBezTo>
                <a:cubicBezTo>
                  <a:pt x="532" y="952"/>
                  <a:pt x="534" y="948"/>
                  <a:pt x="540" y="948"/>
                </a:cubicBezTo>
                <a:cubicBezTo>
                  <a:pt x="553" y="931"/>
                  <a:pt x="556" y="931"/>
                  <a:pt x="558" y="931"/>
                </a:cubicBezTo>
                <a:cubicBezTo>
                  <a:pt x="594" y="891"/>
                  <a:pt x="607" y="882"/>
                  <a:pt x="613" y="865"/>
                </a:cubicBezTo>
                <a:cubicBezTo>
                  <a:pt x="599" y="896"/>
                  <a:pt x="595" y="896"/>
                  <a:pt x="596" y="901"/>
                </a:cubicBezTo>
                <a:cubicBezTo>
                  <a:pt x="577" y="920"/>
                  <a:pt x="574" y="924"/>
                  <a:pt x="568" y="926"/>
                </a:cubicBezTo>
                <a:cubicBezTo>
                  <a:pt x="544" y="951"/>
                  <a:pt x="537" y="951"/>
                  <a:pt x="538" y="958"/>
                </a:cubicBezTo>
                <a:cubicBezTo>
                  <a:pt x="508" y="985"/>
                  <a:pt x="498" y="990"/>
                  <a:pt x="490" y="996"/>
                </a:cubicBezTo>
                <a:cubicBezTo>
                  <a:pt x="458" y="1014"/>
                  <a:pt x="462" y="1026"/>
                  <a:pt x="455" y="1026"/>
                </a:cubicBezTo>
                <a:cubicBezTo>
                  <a:pt x="438" y="1046"/>
                  <a:pt x="433" y="1046"/>
                  <a:pt x="432" y="1049"/>
                </a:cubicBezTo>
                <a:cubicBezTo>
                  <a:pt x="398" y="1090"/>
                  <a:pt x="392" y="1088"/>
                  <a:pt x="392" y="1092"/>
                </a:cubicBezTo>
                <a:cubicBezTo>
                  <a:pt x="371" y="1115"/>
                  <a:pt x="368" y="1120"/>
                  <a:pt x="367" y="1127"/>
                </a:cubicBezTo>
                <a:cubicBezTo>
                  <a:pt x="343" y="1159"/>
                  <a:pt x="343" y="1167"/>
                  <a:pt x="339" y="1170"/>
                </a:cubicBezTo>
                <a:cubicBezTo>
                  <a:pt x="304" y="1239"/>
                  <a:pt x="296" y="1239"/>
                  <a:pt x="296" y="1248"/>
                </a:cubicBezTo>
                <a:cubicBezTo>
                  <a:pt x="278" y="1277"/>
                  <a:pt x="287" y="1279"/>
                  <a:pt x="281" y="1281"/>
                </a:cubicBezTo>
                <a:cubicBezTo>
                  <a:pt x="246" y="1371"/>
                  <a:pt x="256" y="1372"/>
                  <a:pt x="254" y="1386"/>
                </a:cubicBezTo>
                <a:cubicBezTo>
                  <a:pt x="266" y="1357"/>
                  <a:pt x="266" y="1353"/>
                  <a:pt x="266" y="1349"/>
                </a:cubicBezTo>
                <a:cubicBezTo>
                  <a:pt x="293" y="1281"/>
                  <a:pt x="296" y="1281"/>
                  <a:pt x="299" y="1281"/>
                </a:cubicBezTo>
                <a:cubicBezTo>
                  <a:pt x="308" y="1258"/>
                  <a:pt x="314" y="1259"/>
                  <a:pt x="312" y="1251"/>
                </a:cubicBezTo>
                <a:cubicBezTo>
                  <a:pt x="332" y="1226"/>
                  <a:pt x="333" y="1221"/>
                  <a:pt x="334" y="1215"/>
                </a:cubicBezTo>
                <a:cubicBezTo>
                  <a:pt x="360" y="1186"/>
                  <a:pt x="360" y="1174"/>
                  <a:pt x="367" y="1170"/>
                </a:cubicBezTo>
                <a:cubicBezTo>
                  <a:pt x="400" y="1124"/>
                  <a:pt x="404" y="1118"/>
                  <a:pt x="410" y="1112"/>
                </a:cubicBezTo>
                <a:cubicBezTo>
                  <a:pt x="423" y="1096"/>
                  <a:pt x="424" y="1094"/>
                  <a:pt x="427" y="1094"/>
                </a:cubicBezTo>
                <a:cubicBezTo>
                  <a:pt x="449" y="1060"/>
                  <a:pt x="460" y="1065"/>
                  <a:pt x="457" y="1057"/>
                </a:cubicBezTo>
                <a:cubicBezTo>
                  <a:pt x="497" y="1018"/>
                  <a:pt x="528" y="1004"/>
                  <a:pt x="548" y="979"/>
                </a:cubicBezTo>
                <a:cubicBezTo>
                  <a:pt x="588" y="940"/>
                  <a:pt x="590" y="931"/>
                  <a:pt x="596" y="926"/>
                </a:cubicBezTo>
                <a:cubicBezTo>
                  <a:pt x="623" y="900"/>
                  <a:pt x="616" y="899"/>
                  <a:pt x="618" y="906"/>
                </a:cubicBezTo>
                <a:cubicBezTo>
                  <a:pt x="606" y="925"/>
                  <a:pt x="604" y="927"/>
                  <a:pt x="601" y="928"/>
                </a:cubicBezTo>
                <a:cubicBezTo>
                  <a:pt x="563" y="980"/>
                  <a:pt x="555" y="982"/>
                  <a:pt x="553" y="989"/>
                </a:cubicBezTo>
                <a:cubicBezTo>
                  <a:pt x="513" y="1021"/>
                  <a:pt x="511" y="1023"/>
                  <a:pt x="508" y="1024"/>
                </a:cubicBezTo>
                <a:cubicBezTo>
                  <a:pt x="476" y="1056"/>
                  <a:pt x="471" y="1060"/>
                  <a:pt x="465" y="1062"/>
                </a:cubicBezTo>
                <a:cubicBezTo>
                  <a:pt x="439" y="1098"/>
                  <a:pt x="432" y="1100"/>
                  <a:pt x="427" y="1104"/>
                </a:cubicBezTo>
                <a:cubicBezTo>
                  <a:pt x="413" y="1124"/>
                  <a:pt x="407" y="1124"/>
                  <a:pt x="407" y="1132"/>
                </a:cubicBezTo>
                <a:cubicBezTo>
                  <a:pt x="374" y="1182"/>
                  <a:pt x="363" y="1186"/>
                  <a:pt x="359" y="1198"/>
                </a:cubicBezTo>
                <a:cubicBezTo>
                  <a:pt x="344" y="1221"/>
                  <a:pt x="342" y="1223"/>
                  <a:pt x="342" y="1225"/>
                </a:cubicBezTo>
                <a:cubicBezTo>
                  <a:pt x="314" y="1273"/>
                  <a:pt x="309" y="1276"/>
                  <a:pt x="309" y="1283"/>
                </a:cubicBezTo>
                <a:cubicBezTo>
                  <a:pt x="299" y="1304"/>
                  <a:pt x="294" y="1306"/>
                  <a:pt x="294" y="1313"/>
                </a:cubicBezTo>
                <a:cubicBezTo>
                  <a:pt x="281" y="1340"/>
                  <a:pt x="281" y="1342"/>
                  <a:pt x="279" y="1341"/>
                </a:cubicBezTo>
                <a:cubicBezTo>
                  <a:pt x="272" y="1377"/>
                  <a:pt x="264" y="1384"/>
                  <a:pt x="266" y="1402"/>
                </a:cubicBezTo>
                <a:cubicBezTo>
                  <a:pt x="266" y="1422"/>
                  <a:pt x="267" y="1407"/>
                  <a:pt x="274" y="1399"/>
                </a:cubicBezTo>
                <a:cubicBezTo>
                  <a:pt x="295" y="1345"/>
                  <a:pt x="300" y="1321"/>
                  <a:pt x="314" y="1306"/>
                </a:cubicBezTo>
                <a:cubicBezTo>
                  <a:pt x="332" y="1263"/>
                  <a:pt x="339" y="1255"/>
                  <a:pt x="347" y="1248"/>
                </a:cubicBezTo>
                <a:cubicBezTo>
                  <a:pt x="384" y="1190"/>
                  <a:pt x="386" y="1184"/>
                  <a:pt x="392" y="1182"/>
                </a:cubicBezTo>
                <a:cubicBezTo>
                  <a:pt x="430" y="1138"/>
                  <a:pt x="434" y="1127"/>
                  <a:pt x="445" y="1122"/>
                </a:cubicBezTo>
                <a:cubicBezTo>
                  <a:pt x="500" y="1074"/>
                  <a:pt x="508" y="1067"/>
                  <a:pt x="515" y="1059"/>
                </a:cubicBezTo>
                <a:cubicBezTo>
                  <a:pt x="543" y="1027"/>
                  <a:pt x="554" y="1024"/>
                  <a:pt x="558" y="1014"/>
                </a:cubicBezTo>
                <a:cubicBezTo>
                  <a:pt x="546" y="1032"/>
                  <a:pt x="548" y="1039"/>
                  <a:pt x="545" y="1041"/>
                </a:cubicBezTo>
                <a:cubicBezTo>
                  <a:pt x="519" y="1066"/>
                  <a:pt x="517" y="1068"/>
                  <a:pt x="515" y="1072"/>
                </a:cubicBezTo>
                <a:cubicBezTo>
                  <a:pt x="498" y="1090"/>
                  <a:pt x="490" y="1087"/>
                  <a:pt x="490" y="1092"/>
                </a:cubicBezTo>
                <a:cubicBezTo>
                  <a:pt x="467" y="1109"/>
                  <a:pt x="464" y="1117"/>
                  <a:pt x="457" y="1120"/>
                </a:cubicBezTo>
                <a:cubicBezTo>
                  <a:pt x="439" y="1141"/>
                  <a:pt x="434" y="1146"/>
                  <a:pt x="430" y="1152"/>
                </a:cubicBezTo>
                <a:cubicBezTo>
                  <a:pt x="407" y="1180"/>
                  <a:pt x="396" y="1189"/>
                  <a:pt x="389" y="1203"/>
                </a:cubicBezTo>
                <a:cubicBezTo>
                  <a:pt x="340" y="1277"/>
                  <a:pt x="340" y="1283"/>
                  <a:pt x="334" y="1283"/>
                </a:cubicBezTo>
                <a:cubicBezTo>
                  <a:pt x="311" y="1324"/>
                  <a:pt x="312" y="1337"/>
                  <a:pt x="304" y="1341"/>
                </a:cubicBezTo>
                <a:cubicBezTo>
                  <a:pt x="283" y="1403"/>
                  <a:pt x="280" y="1411"/>
                  <a:pt x="276" y="1419"/>
                </a:cubicBezTo>
                <a:cubicBezTo>
                  <a:pt x="267" y="1456"/>
                  <a:pt x="262" y="1466"/>
                  <a:pt x="264" y="1469"/>
                </a:cubicBezTo>
                <a:cubicBezTo>
                  <a:pt x="279" y="1429"/>
                  <a:pt x="286" y="1428"/>
                  <a:pt x="284" y="1419"/>
                </a:cubicBezTo>
                <a:cubicBezTo>
                  <a:pt x="311" y="1363"/>
                  <a:pt x="316" y="1353"/>
                  <a:pt x="322" y="1344"/>
                </a:cubicBezTo>
                <a:cubicBezTo>
                  <a:pt x="341" y="1299"/>
                  <a:pt x="344" y="1299"/>
                  <a:pt x="347" y="1298"/>
                </a:cubicBezTo>
                <a:cubicBezTo>
                  <a:pt x="377" y="1253"/>
                  <a:pt x="377" y="1246"/>
                  <a:pt x="382" y="1243"/>
                </a:cubicBezTo>
                <a:cubicBezTo>
                  <a:pt x="470" y="1149"/>
                  <a:pt x="469" y="1136"/>
                  <a:pt x="480" y="1135"/>
                </a:cubicBezTo>
                <a:cubicBezTo>
                  <a:pt x="514" y="1093"/>
                  <a:pt x="525" y="1097"/>
                  <a:pt x="523" y="1089"/>
                </a:cubicBezTo>
                <a:cubicBezTo>
                  <a:pt x="569" y="1039"/>
                  <a:pt x="577" y="1036"/>
                  <a:pt x="581" y="1029"/>
                </a:cubicBezTo>
                <a:cubicBezTo>
                  <a:pt x="617" y="976"/>
                  <a:pt x="617" y="985"/>
                  <a:pt x="613" y="989"/>
                </a:cubicBezTo>
                <a:cubicBezTo>
                  <a:pt x="598" y="1018"/>
                  <a:pt x="597" y="1023"/>
                  <a:pt x="596" y="1029"/>
                </a:cubicBezTo>
                <a:cubicBezTo>
                  <a:pt x="570" y="1050"/>
                  <a:pt x="572" y="1056"/>
                  <a:pt x="568" y="1057"/>
                </a:cubicBezTo>
                <a:cubicBezTo>
                  <a:pt x="549" y="1084"/>
                  <a:pt x="545" y="1084"/>
                  <a:pt x="545" y="1089"/>
                </a:cubicBezTo>
                <a:cubicBezTo>
                  <a:pt x="517" y="1111"/>
                  <a:pt x="509" y="1114"/>
                  <a:pt x="505" y="1122"/>
                </a:cubicBezTo>
                <a:cubicBezTo>
                  <a:pt x="448" y="1187"/>
                  <a:pt x="435" y="1186"/>
                  <a:pt x="435" y="1198"/>
                </a:cubicBezTo>
                <a:cubicBezTo>
                  <a:pt x="358" y="1294"/>
                  <a:pt x="359" y="1303"/>
                  <a:pt x="352" y="1303"/>
                </a:cubicBezTo>
                <a:cubicBezTo>
                  <a:pt x="338" y="1342"/>
                  <a:pt x="332" y="1344"/>
                  <a:pt x="329" y="1349"/>
                </a:cubicBezTo>
                <a:cubicBezTo>
                  <a:pt x="294" y="1419"/>
                  <a:pt x="294" y="1435"/>
                  <a:pt x="287" y="1442"/>
                </a:cubicBezTo>
                <a:cubicBezTo>
                  <a:pt x="275" y="1485"/>
                  <a:pt x="278" y="1489"/>
                  <a:pt x="279" y="1495"/>
                </a:cubicBezTo>
                <a:cubicBezTo>
                  <a:pt x="284" y="1538"/>
                  <a:pt x="280" y="1529"/>
                  <a:pt x="282" y="1525"/>
                </a:cubicBezTo>
                <a:cubicBezTo>
                  <a:pt x="295" y="1474"/>
                  <a:pt x="302" y="1461"/>
                  <a:pt x="307" y="1447"/>
                </a:cubicBezTo>
                <a:cubicBezTo>
                  <a:pt x="319" y="1424"/>
                  <a:pt x="316" y="1416"/>
                  <a:pt x="319" y="1414"/>
                </a:cubicBezTo>
                <a:cubicBezTo>
                  <a:pt x="344" y="1364"/>
                  <a:pt x="347" y="1363"/>
                  <a:pt x="347" y="1359"/>
                </a:cubicBezTo>
                <a:cubicBezTo>
                  <a:pt x="359" y="1339"/>
                  <a:pt x="361" y="1336"/>
                  <a:pt x="362" y="1334"/>
                </a:cubicBezTo>
                <a:cubicBezTo>
                  <a:pt x="386" y="1299"/>
                  <a:pt x="387" y="1292"/>
                  <a:pt x="392" y="1288"/>
                </a:cubicBezTo>
                <a:cubicBezTo>
                  <a:pt x="420" y="1249"/>
                  <a:pt x="427" y="1239"/>
                  <a:pt x="435" y="1230"/>
                </a:cubicBezTo>
                <a:cubicBezTo>
                  <a:pt x="468" y="1194"/>
                  <a:pt x="469" y="1191"/>
                  <a:pt x="473" y="1190"/>
                </a:cubicBezTo>
                <a:cubicBezTo>
                  <a:pt x="499" y="1158"/>
                  <a:pt x="504" y="1154"/>
                  <a:pt x="508" y="1150"/>
                </a:cubicBezTo>
                <a:cubicBezTo>
                  <a:pt x="538" y="1112"/>
                  <a:pt x="545" y="1102"/>
                  <a:pt x="553" y="1092"/>
                </a:cubicBezTo>
                <a:cubicBezTo>
                  <a:pt x="577" y="1069"/>
                  <a:pt x="569" y="1068"/>
                  <a:pt x="568" y="1074"/>
                </a:cubicBezTo>
                <a:cubicBezTo>
                  <a:pt x="540" y="1125"/>
                  <a:pt x="527" y="1138"/>
                  <a:pt x="518" y="1152"/>
                </a:cubicBezTo>
                <a:cubicBezTo>
                  <a:pt x="491" y="1186"/>
                  <a:pt x="486" y="1188"/>
                  <a:pt x="483" y="1190"/>
                </a:cubicBezTo>
                <a:cubicBezTo>
                  <a:pt x="445" y="1238"/>
                  <a:pt x="436" y="1241"/>
                  <a:pt x="432" y="1250"/>
                </a:cubicBezTo>
                <a:cubicBezTo>
                  <a:pt x="381" y="1320"/>
                  <a:pt x="378" y="1330"/>
                  <a:pt x="372" y="1336"/>
                </a:cubicBezTo>
                <a:cubicBezTo>
                  <a:pt x="342" y="1391"/>
                  <a:pt x="337" y="1398"/>
                  <a:pt x="332" y="1404"/>
                </a:cubicBezTo>
                <a:cubicBezTo>
                  <a:pt x="297" y="1512"/>
                  <a:pt x="299" y="1511"/>
                  <a:pt x="297" y="1517"/>
                </a:cubicBezTo>
                <a:cubicBezTo>
                  <a:pt x="285" y="1562"/>
                  <a:pt x="292" y="1562"/>
                  <a:pt x="292" y="1570"/>
                </a:cubicBezTo>
                <a:cubicBezTo>
                  <a:pt x="308" y="1526"/>
                  <a:pt x="315" y="1528"/>
                  <a:pt x="312" y="1520"/>
                </a:cubicBezTo>
                <a:cubicBezTo>
                  <a:pt x="334" y="1475"/>
                  <a:pt x="332" y="1464"/>
                  <a:pt x="339" y="1462"/>
                </a:cubicBezTo>
                <a:cubicBezTo>
                  <a:pt x="371" y="1397"/>
                  <a:pt x="376" y="1392"/>
                  <a:pt x="380" y="1386"/>
                </a:cubicBezTo>
                <a:cubicBezTo>
                  <a:pt x="418" y="1328"/>
                  <a:pt x="420" y="1321"/>
                  <a:pt x="425" y="1316"/>
                </a:cubicBezTo>
                <a:cubicBezTo>
                  <a:pt x="441" y="1283"/>
                  <a:pt x="447" y="1285"/>
                  <a:pt x="447" y="1281"/>
                </a:cubicBezTo>
                <a:cubicBezTo>
                  <a:pt x="479" y="1240"/>
                  <a:pt x="484" y="1230"/>
                  <a:pt x="493" y="1225"/>
                </a:cubicBezTo>
                <a:cubicBezTo>
                  <a:pt x="510" y="1208"/>
                  <a:pt x="509" y="1213"/>
                  <a:pt x="513" y="1213"/>
                </a:cubicBezTo>
                <a:cubicBezTo>
                  <a:pt x="523" y="1194"/>
                  <a:pt x="525" y="1193"/>
                  <a:pt x="525" y="1190"/>
                </a:cubicBezTo>
                <a:cubicBezTo>
                  <a:pt x="562" y="1144"/>
                  <a:pt x="564" y="1140"/>
                  <a:pt x="563" y="1135"/>
                </a:cubicBezTo>
                <a:cubicBezTo>
                  <a:pt x="582" y="1095"/>
                  <a:pt x="589" y="1084"/>
                  <a:pt x="596" y="1072"/>
                </a:cubicBezTo>
                <a:cubicBezTo>
                  <a:pt x="579" y="1116"/>
                  <a:pt x="576" y="1130"/>
                  <a:pt x="571" y="1142"/>
                </a:cubicBezTo>
                <a:cubicBezTo>
                  <a:pt x="549" y="1177"/>
                  <a:pt x="552" y="1188"/>
                  <a:pt x="545" y="1190"/>
                </a:cubicBezTo>
                <a:cubicBezTo>
                  <a:pt x="519" y="1245"/>
                  <a:pt x="511" y="1246"/>
                  <a:pt x="513" y="1255"/>
                </a:cubicBezTo>
                <a:cubicBezTo>
                  <a:pt x="489" y="1289"/>
                  <a:pt x="487" y="1295"/>
                  <a:pt x="485" y="1301"/>
                </a:cubicBezTo>
                <a:cubicBezTo>
                  <a:pt x="460" y="1334"/>
                  <a:pt x="463" y="1345"/>
                  <a:pt x="458" y="1349"/>
                </a:cubicBezTo>
                <a:cubicBezTo>
                  <a:pt x="437" y="1384"/>
                  <a:pt x="437" y="1392"/>
                  <a:pt x="432" y="1396"/>
                </a:cubicBezTo>
                <a:cubicBezTo>
                  <a:pt x="427" y="1433"/>
                  <a:pt x="425" y="1426"/>
                  <a:pt x="427" y="1424"/>
                </a:cubicBezTo>
                <a:cubicBezTo>
                  <a:pt x="443" y="1405"/>
                  <a:pt x="440" y="1397"/>
                  <a:pt x="445" y="1396"/>
                </a:cubicBezTo>
                <a:cubicBezTo>
                  <a:pt x="475" y="1348"/>
                  <a:pt x="476" y="1344"/>
                  <a:pt x="475" y="1338"/>
                </a:cubicBezTo>
                <a:cubicBezTo>
                  <a:pt x="497" y="1313"/>
                  <a:pt x="494" y="1305"/>
                  <a:pt x="498" y="1303"/>
                </a:cubicBezTo>
                <a:cubicBezTo>
                  <a:pt x="497" y="1315"/>
                  <a:pt x="494" y="1322"/>
                  <a:pt x="490" y="1328"/>
                </a:cubicBezTo>
                <a:cubicBezTo>
                  <a:pt x="462" y="1378"/>
                  <a:pt x="460" y="1382"/>
                  <a:pt x="460" y="1386"/>
                </a:cubicBezTo>
                <a:cubicBezTo>
                  <a:pt x="425" y="1445"/>
                  <a:pt x="428" y="1453"/>
                  <a:pt x="425" y="1454"/>
                </a:cubicBezTo>
                <a:cubicBezTo>
                  <a:pt x="405" y="1499"/>
                  <a:pt x="398" y="1512"/>
                  <a:pt x="392" y="1525"/>
                </a:cubicBezTo>
                <a:cubicBezTo>
                  <a:pt x="371" y="1599"/>
                  <a:pt x="365" y="1598"/>
                  <a:pt x="367" y="1605"/>
                </a:cubicBezTo>
                <a:cubicBezTo>
                  <a:pt x="354" y="1641"/>
                  <a:pt x="358" y="1653"/>
                  <a:pt x="352" y="1656"/>
                </a:cubicBezTo>
                <a:cubicBezTo>
                  <a:pt x="346" y="1759"/>
                  <a:pt x="343" y="1757"/>
                  <a:pt x="342" y="1754"/>
                </a:cubicBezTo>
                <a:cubicBezTo>
                  <a:pt x="349" y="1713"/>
                  <a:pt x="354" y="1702"/>
                  <a:pt x="357" y="1691"/>
                </a:cubicBezTo>
                <a:cubicBezTo>
                  <a:pt x="378" y="1637"/>
                  <a:pt x="375" y="1627"/>
                  <a:pt x="380" y="1625"/>
                </a:cubicBezTo>
                <a:cubicBezTo>
                  <a:pt x="393" y="1579"/>
                  <a:pt x="398" y="1569"/>
                  <a:pt x="402" y="1560"/>
                </a:cubicBezTo>
                <a:cubicBezTo>
                  <a:pt x="415" y="1520"/>
                  <a:pt x="417" y="1514"/>
                  <a:pt x="422" y="1512"/>
                </a:cubicBezTo>
                <a:cubicBezTo>
                  <a:pt x="438" y="1477"/>
                  <a:pt x="435" y="1466"/>
                  <a:pt x="440" y="1464"/>
                </a:cubicBezTo>
                <a:cubicBezTo>
                  <a:pt x="491" y="1374"/>
                  <a:pt x="493" y="1369"/>
                  <a:pt x="493" y="1361"/>
                </a:cubicBezTo>
                <a:cubicBezTo>
                  <a:pt x="533" y="1307"/>
                  <a:pt x="537" y="1281"/>
                  <a:pt x="551" y="1265"/>
                </a:cubicBezTo>
                <a:cubicBezTo>
                  <a:pt x="567" y="1213"/>
                  <a:pt x="572" y="1200"/>
                  <a:pt x="576" y="1187"/>
                </a:cubicBezTo>
                <a:cubicBezTo>
                  <a:pt x="570" y="1224"/>
                  <a:pt x="567" y="1232"/>
                  <a:pt x="566" y="1243"/>
                </a:cubicBezTo>
                <a:cubicBezTo>
                  <a:pt x="527" y="1322"/>
                  <a:pt x="522" y="1329"/>
                  <a:pt x="520" y="1338"/>
                </a:cubicBezTo>
                <a:cubicBezTo>
                  <a:pt x="499" y="1364"/>
                  <a:pt x="499" y="1376"/>
                  <a:pt x="493" y="1381"/>
                </a:cubicBezTo>
                <a:cubicBezTo>
                  <a:pt x="498" y="1392"/>
                  <a:pt x="498" y="1398"/>
                  <a:pt x="498" y="1404"/>
                </a:cubicBezTo>
                <a:cubicBezTo>
                  <a:pt x="532" y="1330"/>
                  <a:pt x="532" y="1345"/>
                  <a:pt x="528" y="1343"/>
                </a:cubicBezTo>
                <a:cubicBezTo>
                  <a:pt x="511" y="1391"/>
                  <a:pt x="508" y="1400"/>
                  <a:pt x="505" y="1409"/>
                </a:cubicBezTo>
                <a:cubicBezTo>
                  <a:pt x="497" y="1445"/>
                  <a:pt x="494" y="1455"/>
                  <a:pt x="493" y="1467"/>
                </a:cubicBezTo>
                <a:cubicBezTo>
                  <a:pt x="496" y="1535"/>
                  <a:pt x="492" y="1549"/>
                  <a:pt x="490" y="1567"/>
                </a:cubicBezTo>
                <a:cubicBezTo>
                  <a:pt x="476" y="1593"/>
                  <a:pt x="479" y="1606"/>
                  <a:pt x="473" y="1610"/>
                </a:cubicBezTo>
                <a:cubicBezTo>
                  <a:pt x="427" y="1706"/>
                  <a:pt x="422" y="1720"/>
                  <a:pt x="413" y="1731"/>
                </a:cubicBezTo>
                <a:cubicBezTo>
                  <a:pt x="408" y="1755"/>
                  <a:pt x="414" y="1746"/>
                  <a:pt x="415" y="1744"/>
                </a:cubicBezTo>
                <a:cubicBezTo>
                  <a:pt x="452" y="1724"/>
                  <a:pt x="461" y="1714"/>
                  <a:pt x="468" y="1718"/>
                </a:cubicBezTo>
                <a:cubicBezTo>
                  <a:pt x="439" y="1738"/>
                  <a:pt x="429" y="1744"/>
                  <a:pt x="423" y="1754"/>
                </a:cubicBezTo>
                <a:cubicBezTo>
                  <a:pt x="390" y="1807"/>
                  <a:pt x="394" y="1818"/>
                  <a:pt x="390" y="1819"/>
                </a:cubicBezTo>
                <a:cubicBezTo>
                  <a:pt x="387" y="1852"/>
                  <a:pt x="390" y="1857"/>
                  <a:pt x="393" y="1864"/>
                </a:cubicBezTo>
                <a:cubicBezTo>
                  <a:pt x="395" y="1893"/>
                  <a:pt x="401" y="1904"/>
                  <a:pt x="405" y="1917"/>
                </a:cubicBezTo>
                <a:cubicBezTo>
                  <a:pt x="418" y="1937"/>
                  <a:pt x="423" y="1944"/>
                  <a:pt x="418" y="1950"/>
                </a:cubicBezTo>
                <a:cubicBezTo>
                  <a:pt x="398" y="1927"/>
                  <a:pt x="390" y="1922"/>
                  <a:pt x="388" y="1912"/>
                </a:cubicBezTo>
                <a:cubicBezTo>
                  <a:pt x="371" y="1883"/>
                  <a:pt x="363" y="1883"/>
                  <a:pt x="357" y="1880"/>
                </a:cubicBezTo>
                <a:cubicBezTo>
                  <a:pt x="325" y="1849"/>
                  <a:pt x="317" y="1848"/>
                  <a:pt x="315" y="1842"/>
                </a:cubicBezTo>
                <a:cubicBezTo>
                  <a:pt x="284" y="1820"/>
                  <a:pt x="288" y="1832"/>
                  <a:pt x="299" y="1829"/>
                </a:cubicBezTo>
                <a:cubicBezTo>
                  <a:pt x="296" y="1823"/>
                  <a:pt x="286" y="1823"/>
                  <a:pt x="282" y="1817"/>
                </a:cubicBezTo>
                <a:cubicBezTo>
                  <a:pt x="235" y="1800"/>
                  <a:pt x="246" y="1796"/>
                  <a:pt x="252" y="1802"/>
                </a:cubicBezTo>
                <a:cubicBezTo>
                  <a:pt x="301" y="1810"/>
                  <a:pt x="324" y="1818"/>
                  <a:pt x="342" y="1829"/>
                </a:cubicBezTo>
                <a:cubicBezTo>
                  <a:pt x="332" y="1811"/>
                  <a:pt x="328" y="1807"/>
                  <a:pt x="325" y="1802"/>
                </a:cubicBezTo>
                <a:cubicBezTo>
                  <a:pt x="300" y="1767"/>
                  <a:pt x="291" y="1768"/>
                  <a:pt x="292" y="1759"/>
                </a:cubicBezTo>
                <a:cubicBezTo>
                  <a:pt x="254" y="1707"/>
                  <a:pt x="246" y="1698"/>
                  <a:pt x="239" y="1688"/>
                </a:cubicBezTo>
                <a:cubicBezTo>
                  <a:pt x="214" y="1649"/>
                  <a:pt x="204" y="1642"/>
                  <a:pt x="201" y="1628"/>
                </a:cubicBezTo>
                <a:cubicBezTo>
                  <a:pt x="178" y="1567"/>
                  <a:pt x="173" y="1562"/>
                  <a:pt x="168" y="1558"/>
                </a:cubicBezTo>
                <a:cubicBezTo>
                  <a:pt x="153" y="1520"/>
                  <a:pt x="151" y="1514"/>
                  <a:pt x="146" y="1512"/>
                </a:cubicBezTo>
                <a:cubicBezTo>
                  <a:pt x="133" y="1472"/>
                  <a:pt x="123" y="1469"/>
                  <a:pt x="123" y="1457"/>
                </a:cubicBezTo>
                <a:cubicBezTo>
                  <a:pt x="108" y="1419"/>
                  <a:pt x="98" y="1416"/>
                  <a:pt x="100" y="1402"/>
                </a:cubicBezTo>
                <a:cubicBezTo>
                  <a:pt x="109" y="1417"/>
                  <a:pt x="115" y="1416"/>
                  <a:pt x="113" y="1424"/>
                </a:cubicBezTo>
                <a:cubicBezTo>
                  <a:pt x="141" y="1468"/>
                  <a:pt x="143" y="1471"/>
                  <a:pt x="146" y="1475"/>
                </a:cubicBezTo>
                <a:cubicBezTo>
                  <a:pt x="184" y="1527"/>
                  <a:pt x="192" y="1530"/>
                  <a:pt x="196" y="1537"/>
                </a:cubicBezTo>
                <a:cubicBezTo>
                  <a:pt x="219" y="1559"/>
                  <a:pt x="223" y="1568"/>
                  <a:pt x="231" y="1573"/>
                </a:cubicBezTo>
                <a:cubicBezTo>
                  <a:pt x="246" y="1588"/>
                  <a:pt x="247" y="1590"/>
                  <a:pt x="249" y="1590"/>
                </a:cubicBezTo>
                <a:cubicBezTo>
                  <a:pt x="274" y="1624"/>
                  <a:pt x="278" y="1626"/>
                  <a:pt x="282" y="1628"/>
                </a:cubicBezTo>
                <a:cubicBezTo>
                  <a:pt x="265" y="1589"/>
                  <a:pt x="257" y="1590"/>
                  <a:pt x="259" y="1580"/>
                </a:cubicBezTo>
                <a:cubicBezTo>
                  <a:pt x="203" y="1511"/>
                  <a:pt x="196" y="1509"/>
                  <a:pt x="193" y="1502"/>
                </a:cubicBezTo>
                <a:cubicBezTo>
                  <a:pt x="172" y="1477"/>
                  <a:pt x="168" y="1477"/>
                  <a:pt x="168" y="1472"/>
                </a:cubicBezTo>
                <a:cubicBezTo>
                  <a:pt x="147" y="1441"/>
                  <a:pt x="145" y="1442"/>
                  <a:pt x="146" y="1439"/>
                </a:cubicBezTo>
                <a:cubicBezTo>
                  <a:pt x="127" y="1411"/>
                  <a:pt x="130" y="1404"/>
                  <a:pt x="125" y="1404"/>
                </a:cubicBezTo>
                <a:cubicBezTo>
                  <a:pt x="102" y="1363"/>
                  <a:pt x="100" y="1355"/>
                  <a:pt x="95" y="1351"/>
                </a:cubicBezTo>
                <a:cubicBezTo>
                  <a:pt x="61" y="1229"/>
                  <a:pt x="62" y="1234"/>
                  <a:pt x="62" y="1241"/>
                </a:cubicBezTo>
                <a:cubicBezTo>
                  <a:pt x="80" y="1283"/>
                  <a:pt x="77" y="1293"/>
                  <a:pt x="83" y="1293"/>
                </a:cubicBezTo>
                <a:cubicBezTo>
                  <a:pt x="100" y="1336"/>
                  <a:pt x="98" y="1345"/>
                  <a:pt x="105" y="1344"/>
                </a:cubicBezTo>
                <a:cubicBezTo>
                  <a:pt x="128" y="1387"/>
                  <a:pt x="129" y="1398"/>
                  <a:pt x="135" y="1404"/>
                </a:cubicBezTo>
                <a:cubicBezTo>
                  <a:pt x="148" y="1422"/>
                  <a:pt x="148" y="1425"/>
                  <a:pt x="148" y="1427"/>
                </a:cubicBezTo>
                <a:cubicBezTo>
                  <a:pt x="176" y="1460"/>
                  <a:pt x="173" y="1469"/>
                  <a:pt x="178" y="1470"/>
                </a:cubicBezTo>
                <a:cubicBezTo>
                  <a:pt x="203" y="1506"/>
                  <a:pt x="213" y="1502"/>
                  <a:pt x="211" y="1510"/>
                </a:cubicBezTo>
                <a:cubicBezTo>
                  <a:pt x="240" y="1542"/>
                  <a:pt x="244" y="1544"/>
                  <a:pt x="244" y="1550"/>
                </a:cubicBezTo>
                <a:cubicBezTo>
                  <a:pt x="270" y="1548"/>
                  <a:pt x="267" y="1546"/>
                  <a:pt x="264" y="1545"/>
                </a:cubicBezTo>
                <a:cubicBezTo>
                  <a:pt x="251" y="1520"/>
                  <a:pt x="247" y="1516"/>
                  <a:pt x="249" y="1507"/>
                </a:cubicBezTo>
                <a:cubicBezTo>
                  <a:pt x="229" y="1481"/>
                  <a:pt x="225" y="1479"/>
                  <a:pt x="221" y="1477"/>
                </a:cubicBezTo>
                <a:cubicBezTo>
                  <a:pt x="196" y="1426"/>
                  <a:pt x="189" y="1427"/>
                  <a:pt x="188" y="1422"/>
                </a:cubicBezTo>
                <a:cubicBezTo>
                  <a:pt x="166" y="1386"/>
                  <a:pt x="161" y="1384"/>
                  <a:pt x="161" y="1379"/>
                </a:cubicBezTo>
                <a:cubicBezTo>
                  <a:pt x="153" y="1363"/>
                  <a:pt x="149" y="1362"/>
                  <a:pt x="151" y="1354"/>
                </a:cubicBezTo>
                <a:cubicBezTo>
                  <a:pt x="119" y="1295"/>
                  <a:pt x="118" y="1290"/>
                  <a:pt x="113" y="1288"/>
                </a:cubicBezTo>
                <a:cubicBezTo>
                  <a:pt x="97" y="1255"/>
                  <a:pt x="100" y="1245"/>
                  <a:pt x="95" y="1243"/>
                </a:cubicBezTo>
                <a:cubicBezTo>
                  <a:pt x="70" y="1172"/>
                  <a:pt x="70" y="1159"/>
                  <a:pt x="62" y="1153"/>
                </a:cubicBezTo>
                <a:cubicBezTo>
                  <a:pt x="55" y="1121"/>
                  <a:pt x="45" y="1115"/>
                  <a:pt x="52" y="1112"/>
                </a:cubicBezTo>
                <a:cubicBezTo>
                  <a:pt x="42" y="1090"/>
                  <a:pt x="43" y="1087"/>
                  <a:pt x="42" y="1085"/>
                </a:cubicBezTo>
                <a:cubicBezTo>
                  <a:pt x="59" y="1118"/>
                  <a:pt x="61" y="1122"/>
                  <a:pt x="60" y="1127"/>
                </a:cubicBezTo>
                <a:cubicBezTo>
                  <a:pt x="83" y="1168"/>
                  <a:pt x="78" y="1179"/>
                  <a:pt x="85" y="1178"/>
                </a:cubicBezTo>
                <a:cubicBezTo>
                  <a:pt x="124" y="1262"/>
                  <a:pt x="134" y="1265"/>
                  <a:pt x="135" y="1276"/>
                </a:cubicBezTo>
                <a:cubicBezTo>
                  <a:pt x="156" y="1299"/>
                  <a:pt x="155" y="1305"/>
                  <a:pt x="161" y="1306"/>
                </a:cubicBezTo>
                <a:cubicBezTo>
                  <a:pt x="182" y="1344"/>
                  <a:pt x="191" y="1353"/>
                  <a:pt x="196" y="1366"/>
                </a:cubicBezTo>
                <a:cubicBezTo>
                  <a:pt x="224" y="1410"/>
                  <a:pt x="227" y="1424"/>
                  <a:pt x="236" y="1434"/>
                </a:cubicBezTo>
                <a:close/>
                <a:moveTo>
                  <a:pt x="176" y="1565"/>
                </a:moveTo>
                <a:cubicBezTo>
                  <a:pt x="182" y="1568"/>
                  <a:pt x="180" y="1578"/>
                  <a:pt x="186" y="1580"/>
                </a:cubicBezTo>
                <a:cubicBezTo>
                  <a:pt x="184" y="1591"/>
                  <a:pt x="194" y="1591"/>
                  <a:pt x="194" y="1600"/>
                </a:cubicBezTo>
                <a:cubicBezTo>
                  <a:pt x="200" y="1612"/>
                  <a:pt x="206" y="1624"/>
                  <a:pt x="214" y="1633"/>
                </a:cubicBezTo>
                <a:cubicBezTo>
                  <a:pt x="215" y="1640"/>
                  <a:pt x="219" y="1645"/>
                  <a:pt x="224" y="1648"/>
                </a:cubicBezTo>
                <a:cubicBezTo>
                  <a:pt x="223" y="1658"/>
                  <a:pt x="232" y="1658"/>
                  <a:pt x="234" y="1666"/>
                </a:cubicBezTo>
                <a:cubicBezTo>
                  <a:pt x="240" y="1679"/>
                  <a:pt x="253" y="1684"/>
                  <a:pt x="257" y="1699"/>
                </a:cubicBezTo>
                <a:cubicBezTo>
                  <a:pt x="263" y="1700"/>
                  <a:pt x="262" y="1710"/>
                  <a:pt x="269" y="1711"/>
                </a:cubicBezTo>
                <a:cubicBezTo>
                  <a:pt x="268" y="1721"/>
                  <a:pt x="280" y="1719"/>
                  <a:pt x="279" y="1729"/>
                </a:cubicBezTo>
                <a:cubicBezTo>
                  <a:pt x="290" y="1736"/>
                  <a:pt x="296" y="1747"/>
                  <a:pt x="304" y="1756"/>
                </a:cubicBezTo>
                <a:cubicBezTo>
                  <a:pt x="310" y="1768"/>
                  <a:pt x="321" y="1775"/>
                  <a:pt x="327" y="1787"/>
                </a:cubicBezTo>
                <a:cubicBezTo>
                  <a:pt x="332" y="1791"/>
                  <a:pt x="334" y="1798"/>
                  <a:pt x="340" y="1802"/>
                </a:cubicBezTo>
                <a:cubicBezTo>
                  <a:pt x="340" y="1806"/>
                  <a:pt x="342" y="1808"/>
                  <a:pt x="345" y="1809"/>
                </a:cubicBezTo>
                <a:cubicBezTo>
                  <a:pt x="344" y="1812"/>
                  <a:pt x="352" y="1818"/>
                  <a:pt x="352" y="1812"/>
                </a:cubicBezTo>
                <a:cubicBezTo>
                  <a:pt x="345" y="1803"/>
                  <a:pt x="341" y="1791"/>
                  <a:pt x="337" y="1779"/>
                </a:cubicBezTo>
                <a:cubicBezTo>
                  <a:pt x="333" y="1767"/>
                  <a:pt x="322" y="1762"/>
                  <a:pt x="319" y="1749"/>
                </a:cubicBezTo>
                <a:cubicBezTo>
                  <a:pt x="311" y="1741"/>
                  <a:pt x="309" y="1727"/>
                  <a:pt x="299" y="1721"/>
                </a:cubicBezTo>
                <a:cubicBezTo>
                  <a:pt x="294" y="1710"/>
                  <a:pt x="284" y="1703"/>
                  <a:pt x="282" y="1688"/>
                </a:cubicBezTo>
                <a:cubicBezTo>
                  <a:pt x="273" y="1689"/>
                  <a:pt x="274" y="1681"/>
                  <a:pt x="269" y="1678"/>
                </a:cubicBezTo>
                <a:cubicBezTo>
                  <a:pt x="267" y="1672"/>
                  <a:pt x="260" y="1670"/>
                  <a:pt x="256" y="1666"/>
                </a:cubicBezTo>
                <a:cubicBezTo>
                  <a:pt x="257" y="1662"/>
                  <a:pt x="255" y="1660"/>
                  <a:pt x="254" y="1658"/>
                </a:cubicBezTo>
                <a:cubicBezTo>
                  <a:pt x="254" y="1654"/>
                  <a:pt x="248" y="1656"/>
                  <a:pt x="249" y="1651"/>
                </a:cubicBezTo>
                <a:cubicBezTo>
                  <a:pt x="242" y="1650"/>
                  <a:pt x="245" y="1640"/>
                  <a:pt x="236" y="1641"/>
                </a:cubicBezTo>
                <a:cubicBezTo>
                  <a:pt x="236" y="1638"/>
                  <a:pt x="236" y="1635"/>
                  <a:pt x="231" y="1636"/>
                </a:cubicBezTo>
                <a:cubicBezTo>
                  <a:pt x="231" y="1631"/>
                  <a:pt x="229" y="1629"/>
                  <a:pt x="226" y="1628"/>
                </a:cubicBezTo>
                <a:cubicBezTo>
                  <a:pt x="223" y="1623"/>
                  <a:pt x="218" y="1620"/>
                  <a:pt x="216" y="1613"/>
                </a:cubicBezTo>
                <a:cubicBezTo>
                  <a:pt x="209" y="1604"/>
                  <a:pt x="202" y="1595"/>
                  <a:pt x="196" y="1585"/>
                </a:cubicBezTo>
                <a:cubicBezTo>
                  <a:pt x="189" y="1576"/>
                  <a:pt x="185" y="1565"/>
                  <a:pt x="176" y="1558"/>
                </a:cubicBezTo>
                <a:cubicBezTo>
                  <a:pt x="176" y="1560"/>
                  <a:pt x="176" y="1563"/>
                  <a:pt x="176" y="1565"/>
                </a:cubicBezTo>
                <a:close/>
                <a:moveTo>
                  <a:pt x="301" y="820"/>
                </a:moveTo>
                <a:cubicBezTo>
                  <a:pt x="302" y="810"/>
                  <a:pt x="310" y="806"/>
                  <a:pt x="311" y="795"/>
                </a:cubicBezTo>
                <a:cubicBezTo>
                  <a:pt x="358" y="743"/>
                  <a:pt x="361" y="735"/>
                  <a:pt x="366" y="730"/>
                </a:cubicBezTo>
                <a:cubicBezTo>
                  <a:pt x="397" y="702"/>
                  <a:pt x="399" y="697"/>
                  <a:pt x="402" y="694"/>
                </a:cubicBezTo>
                <a:cubicBezTo>
                  <a:pt x="437" y="662"/>
                  <a:pt x="439" y="659"/>
                  <a:pt x="442" y="657"/>
                </a:cubicBezTo>
                <a:cubicBezTo>
                  <a:pt x="480" y="626"/>
                  <a:pt x="475" y="615"/>
                  <a:pt x="485" y="619"/>
                </a:cubicBezTo>
                <a:cubicBezTo>
                  <a:pt x="521" y="575"/>
                  <a:pt x="530" y="573"/>
                  <a:pt x="535" y="566"/>
                </a:cubicBezTo>
                <a:cubicBezTo>
                  <a:pt x="554" y="538"/>
                  <a:pt x="566" y="538"/>
                  <a:pt x="568" y="528"/>
                </a:cubicBezTo>
                <a:cubicBezTo>
                  <a:pt x="581" y="513"/>
                  <a:pt x="584" y="512"/>
                  <a:pt x="583" y="508"/>
                </a:cubicBezTo>
                <a:cubicBezTo>
                  <a:pt x="609" y="476"/>
                  <a:pt x="605" y="465"/>
                  <a:pt x="613" y="468"/>
                </a:cubicBezTo>
                <a:cubicBezTo>
                  <a:pt x="604" y="479"/>
                  <a:pt x="593" y="475"/>
                  <a:pt x="595" y="483"/>
                </a:cubicBezTo>
                <a:cubicBezTo>
                  <a:pt x="573" y="503"/>
                  <a:pt x="570" y="506"/>
                  <a:pt x="568" y="510"/>
                </a:cubicBezTo>
                <a:cubicBezTo>
                  <a:pt x="482" y="577"/>
                  <a:pt x="482" y="583"/>
                  <a:pt x="477" y="584"/>
                </a:cubicBezTo>
                <a:cubicBezTo>
                  <a:pt x="464" y="596"/>
                  <a:pt x="458" y="596"/>
                  <a:pt x="457" y="601"/>
                </a:cubicBezTo>
                <a:cubicBezTo>
                  <a:pt x="421" y="633"/>
                  <a:pt x="418" y="642"/>
                  <a:pt x="412" y="649"/>
                </a:cubicBezTo>
                <a:cubicBezTo>
                  <a:pt x="371" y="689"/>
                  <a:pt x="369" y="694"/>
                  <a:pt x="366" y="697"/>
                </a:cubicBezTo>
                <a:cubicBezTo>
                  <a:pt x="338" y="737"/>
                  <a:pt x="331" y="742"/>
                  <a:pt x="326" y="750"/>
                </a:cubicBezTo>
                <a:cubicBezTo>
                  <a:pt x="309" y="785"/>
                  <a:pt x="297" y="788"/>
                  <a:pt x="296" y="803"/>
                </a:cubicBezTo>
                <a:cubicBezTo>
                  <a:pt x="266" y="851"/>
                  <a:pt x="266" y="857"/>
                  <a:pt x="266" y="863"/>
                </a:cubicBezTo>
                <a:close/>
                <a:moveTo>
                  <a:pt x="318" y="526"/>
                </a:moveTo>
                <a:cubicBezTo>
                  <a:pt x="319" y="522"/>
                  <a:pt x="318" y="516"/>
                  <a:pt x="316" y="521"/>
                </a:cubicBezTo>
                <a:cubicBezTo>
                  <a:pt x="316" y="524"/>
                  <a:pt x="317" y="530"/>
                  <a:pt x="318" y="526"/>
                </a:cubicBezTo>
                <a:close/>
                <a:moveTo>
                  <a:pt x="321" y="662"/>
                </a:moveTo>
                <a:cubicBezTo>
                  <a:pt x="322" y="667"/>
                  <a:pt x="309" y="673"/>
                  <a:pt x="316" y="677"/>
                </a:cubicBezTo>
                <a:cubicBezTo>
                  <a:pt x="320" y="673"/>
                  <a:pt x="322" y="665"/>
                  <a:pt x="326" y="662"/>
                </a:cubicBezTo>
                <a:cubicBezTo>
                  <a:pt x="326" y="656"/>
                  <a:pt x="338" y="651"/>
                  <a:pt x="331" y="647"/>
                </a:cubicBezTo>
                <a:cubicBezTo>
                  <a:pt x="328" y="652"/>
                  <a:pt x="325" y="658"/>
                  <a:pt x="321" y="662"/>
                </a:cubicBezTo>
                <a:close/>
                <a:moveTo>
                  <a:pt x="276" y="745"/>
                </a:moveTo>
                <a:cubicBezTo>
                  <a:pt x="274" y="736"/>
                  <a:pt x="283" y="730"/>
                  <a:pt x="273" y="727"/>
                </a:cubicBezTo>
                <a:cubicBezTo>
                  <a:pt x="275" y="732"/>
                  <a:pt x="270" y="744"/>
                  <a:pt x="276" y="745"/>
                </a:cubicBezTo>
                <a:close/>
                <a:moveTo>
                  <a:pt x="276" y="793"/>
                </a:moveTo>
                <a:cubicBezTo>
                  <a:pt x="277" y="785"/>
                  <a:pt x="285" y="771"/>
                  <a:pt x="278" y="765"/>
                </a:cubicBezTo>
                <a:cubicBezTo>
                  <a:pt x="281" y="776"/>
                  <a:pt x="270" y="787"/>
                  <a:pt x="276" y="793"/>
                </a:cubicBezTo>
                <a:close/>
                <a:moveTo>
                  <a:pt x="271" y="830"/>
                </a:moveTo>
                <a:cubicBezTo>
                  <a:pt x="268" y="819"/>
                  <a:pt x="285" y="812"/>
                  <a:pt x="273" y="808"/>
                </a:cubicBezTo>
                <a:cubicBezTo>
                  <a:pt x="277" y="818"/>
                  <a:pt x="262" y="823"/>
                  <a:pt x="271" y="830"/>
                </a:cubicBezTo>
                <a:close/>
                <a:moveTo>
                  <a:pt x="70" y="883"/>
                </a:moveTo>
                <a:cubicBezTo>
                  <a:pt x="75" y="887"/>
                  <a:pt x="73" y="896"/>
                  <a:pt x="77" y="901"/>
                </a:cubicBezTo>
                <a:cubicBezTo>
                  <a:pt x="117" y="1000"/>
                  <a:pt x="122" y="1004"/>
                  <a:pt x="123" y="1012"/>
                </a:cubicBezTo>
                <a:cubicBezTo>
                  <a:pt x="141" y="1040"/>
                  <a:pt x="140" y="1043"/>
                  <a:pt x="140" y="1044"/>
                </a:cubicBezTo>
                <a:cubicBezTo>
                  <a:pt x="173" y="1100"/>
                  <a:pt x="181" y="1101"/>
                  <a:pt x="181" y="1110"/>
                </a:cubicBezTo>
                <a:cubicBezTo>
                  <a:pt x="212" y="1160"/>
                  <a:pt x="210" y="1167"/>
                  <a:pt x="213" y="1168"/>
                </a:cubicBezTo>
                <a:cubicBezTo>
                  <a:pt x="227" y="1183"/>
                  <a:pt x="222" y="1175"/>
                  <a:pt x="218" y="1168"/>
                </a:cubicBezTo>
                <a:cubicBezTo>
                  <a:pt x="214" y="1136"/>
                  <a:pt x="209" y="1137"/>
                  <a:pt x="211" y="1130"/>
                </a:cubicBezTo>
                <a:cubicBezTo>
                  <a:pt x="190" y="1087"/>
                  <a:pt x="191" y="1077"/>
                  <a:pt x="186" y="1072"/>
                </a:cubicBezTo>
                <a:cubicBezTo>
                  <a:pt x="164" y="1046"/>
                  <a:pt x="172" y="1032"/>
                  <a:pt x="165" y="1034"/>
                </a:cubicBezTo>
                <a:cubicBezTo>
                  <a:pt x="130" y="971"/>
                  <a:pt x="123" y="968"/>
                  <a:pt x="123" y="959"/>
                </a:cubicBezTo>
                <a:cubicBezTo>
                  <a:pt x="98" y="914"/>
                  <a:pt x="92" y="910"/>
                  <a:pt x="90" y="903"/>
                </a:cubicBezTo>
                <a:cubicBezTo>
                  <a:pt x="61" y="859"/>
                  <a:pt x="68" y="868"/>
                  <a:pt x="70" y="883"/>
                </a:cubicBezTo>
                <a:close/>
                <a:moveTo>
                  <a:pt x="266" y="976"/>
                </a:moveTo>
                <a:cubicBezTo>
                  <a:pt x="265" y="972"/>
                  <a:pt x="269" y="971"/>
                  <a:pt x="269" y="966"/>
                </a:cubicBezTo>
                <a:cubicBezTo>
                  <a:pt x="272" y="966"/>
                  <a:pt x="270" y="959"/>
                  <a:pt x="269" y="964"/>
                </a:cubicBezTo>
                <a:cubicBezTo>
                  <a:pt x="266" y="966"/>
                  <a:pt x="260" y="982"/>
                  <a:pt x="266" y="976"/>
                </a:cubicBezTo>
                <a:close/>
                <a:moveTo>
                  <a:pt x="246" y="996"/>
                </a:moveTo>
                <a:cubicBezTo>
                  <a:pt x="243" y="988"/>
                  <a:pt x="256" y="983"/>
                  <a:pt x="248" y="979"/>
                </a:cubicBezTo>
                <a:cubicBezTo>
                  <a:pt x="246" y="981"/>
                  <a:pt x="239" y="993"/>
                  <a:pt x="246" y="996"/>
                </a:cubicBezTo>
                <a:close/>
                <a:moveTo>
                  <a:pt x="62" y="1039"/>
                </a:moveTo>
                <a:cubicBezTo>
                  <a:pt x="61" y="1036"/>
                  <a:pt x="60" y="1034"/>
                  <a:pt x="57" y="1032"/>
                </a:cubicBezTo>
                <a:cubicBezTo>
                  <a:pt x="57" y="1035"/>
                  <a:pt x="61" y="1046"/>
                  <a:pt x="62" y="1039"/>
                </a:cubicBezTo>
                <a:close/>
                <a:moveTo>
                  <a:pt x="77" y="1095"/>
                </a:moveTo>
                <a:cubicBezTo>
                  <a:pt x="82" y="1101"/>
                  <a:pt x="83" y="1111"/>
                  <a:pt x="87" y="1117"/>
                </a:cubicBezTo>
                <a:cubicBezTo>
                  <a:pt x="124" y="1184"/>
                  <a:pt x="126" y="1187"/>
                  <a:pt x="128" y="1190"/>
                </a:cubicBezTo>
                <a:cubicBezTo>
                  <a:pt x="146" y="1213"/>
                  <a:pt x="141" y="1224"/>
                  <a:pt x="145" y="1225"/>
                </a:cubicBezTo>
                <a:cubicBezTo>
                  <a:pt x="170" y="1271"/>
                  <a:pt x="171" y="1275"/>
                  <a:pt x="176" y="1276"/>
                </a:cubicBezTo>
                <a:cubicBezTo>
                  <a:pt x="198" y="1315"/>
                  <a:pt x="204" y="1320"/>
                  <a:pt x="206" y="1329"/>
                </a:cubicBezTo>
                <a:cubicBezTo>
                  <a:pt x="220" y="1358"/>
                  <a:pt x="231" y="1358"/>
                  <a:pt x="229" y="1371"/>
                </a:cubicBezTo>
                <a:cubicBezTo>
                  <a:pt x="241" y="1386"/>
                  <a:pt x="240" y="1376"/>
                  <a:pt x="239" y="1366"/>
                </a:cubicBezTo>
                <a:cubicBezTo>
                  <a:pt x="220" y="1308"/>
                  <a:pt x="214" y="1302"/>
                  <a:pt x="213" y="1291"/>
                </a:cubicBezTo>
                <a:cubicBezTo>
                  <a:pt x="199" y="1268"/>
                  <a:pt x="202" y="1260"/>
                  <a:pt x="198" y="1258"/>
                </a:cubicBezTo>
                <a:cubicBezTo>
                  <a:pt x="180" y="1215"/>
                  <a:pt x="168" y="1215"/>
                  <a:pt x="168" y="1203"/>
                </a:cubicBezTo>
                <a:cubicBezTo>
                  <a:pt x="145" y="1172"/>
                  <a:pt x="150" y="1162"/>
                  <a:pt x="143" y="1163"/>
                </a:cubicBezTo>
                <a:cubicBezTo>
                  <a:pt x="113" y="1114"/>
                  <a:pt x="107" y="1108"/>
                  <a:pt x="105" y="1100"/>
                </a:cubicBezTo>
                <a:cubicBezTo>
                  <a:pt x="89" y="1081"/>
                  <a:pt x="86" y="1078"/>
                  <a:pt x="85" y="1075"/>
                </a:cubicBezTo>
                <a:cubicBezTo>
                  <a:pt x="71" y="1059"/>
                  <a:pt x="73" y="1055"/>
                  <a:pt x="70" y="1054"/>
                </a:cubicBezTo>
                <a:close/>
                <a:moveTo>
                  <a:pt x="332" y="1623"/>
                </a:moveTo>
                <a:cubicBezTo>
                  <a:pt x="339" y="1624"/>
                  <a:pt x="330" y="1609"/>
                  <a:pt x="337" y="1610"/>
                </a:cubicBezTo>
                <a:cubicBezTo>
                  <a:pt x="359" y="1560"/>
                  <a:pt x="356" y="1544"/>
                  <a:pt x="365" y="1540"/>
                </a:cubicBezTo>
                <a:cubicBezTo>
                  <a:pt x="401" y="1455"/>
                  <a:pt x="401" y="1449"/>
                  <a:pt x="402" y="1444"/>
                </a:cubicBezTo>
                <a:cubicBezTo>
                  <a:pt x="418" y="1396"/>
                  <a:pt x="424" y="1396"/>
                  <a:pt x="425" y="1391"/>
                </a:cubicBezTo>
                <a:cubicBezTo>
                  <a:pt x="450" y="1344"/>
                  <a:pt x="454" y="1335"/>
                  <a:pt x="458" y="1326"/>
                </a:cubicBezTo>
                <a:cubicBezTo>
                  <a:pt x="490" y="1276"/>
                  <a:pt x="490" y="1269"/>
                  <a:pt x="493" y="1265"/>
                </a:cubicBezTo>
                <a:cubicBezTo>
                  <a:pt x="508" y="1240"/>
                  <a:pt x="511" y="1239"/>
                  <a:pt x="513" y="1238"/>
                </a:cubicBezTo>
                <a:cubicBezTo>
                  <a:pt x="521" y="1225"/>
                  <a:pt x="520" y="1221"/>
                  <a:pt x="523" y="1220"/>
                </a:cubicBezTo>
                <a:cubicBezTo>
                  <a:pt x="527" y="1215"/>
                  <a:pt x="518" y="1212"/>
                  <a:pt x="520" y="1220"/>
                </a:cubicBezTo>
                <a:cubicBezTo>
                  <a:pt x="481" y="1266"/>
                  <a:pt x="469" y="1280"/>
                  <a:pt x="460" y="1296"/>
                </a:cubicBezTo>
                <a:cubicBezTo>
                  <a:pt x="412" y="1376"/>
                  <a:pt x="407" y="1384"/>
                  <a:pt x="405" y="1394"/>
                </a:cubicBezTo>
                <a:cubicBezTo>
                  <a:pt x="376" y="1447"/>
                  <a:pt x="378" y="1450"/>
                  <a:pt x="377" y="1452"/>
                </a:cubicBezTo>
                <a:cubicBezTo>
                  <a:pt x="371" y="1467"/>
                  <a:pt x="366" y="1465"/>
                  <a:pt x="367" y="1472"/>
                </a:cubicBezTo>
                <a:cubicBezTo>
                  <a:pt x="344" y="1511"/>
                  <a:pt x="348" y="1521"/>
                  <a:pt x="342" y="1522"/>
                </a:cubicBezTo>
                <a:cubicBezTo>
                  <a:pt x="323" y="1591"/>
                  <a:pt x="318" y="1593"/>
                  <a:pt x="317" y="1598"/>
                </a:cubicBezTo>
                <a:cubicBezTo>
                  <a:pt x="309" y="1646"/>
                  <a:pt x="309" y="1656"/>
                  <a:pt x="309" y="1666"/>
                </a:cubicBezTo>
                <a:close/>
                <a:moveTo>
                  <a:pt x="115" y="1273"/>
                </a:moveTo>
                <a:cubicBezTo>
                  <a:pt x="122" y="1281"/>
                  <a:pt x="126" y="1292"/>
                  <a:pt x="130" y="1301"/>
                </a:cubicBezTo>
                <a:cubicBezTo>
                  <a:pt x="136" y="1302"/>
                  <a:pt x="130" y="1315"/>
                  <a:pt x="138" y="1314"/>
                </a:cubicBezTo>
                <a:cubicBezTo>
                  <a:pt x="137" y="1322"/>
                  <a:pt x="142" y="1324"/>
                  <a:pt x="145" y="1329"/>
                </a:cubicBezTo>
                <a:cubicBezTo>
                  <a:pt x="152" y="1351"/>
                  <a:pt x="166" y="1365"/>
                  <a:pt x="176" y="1384"/>
                </a:cubicBezTo>
                <a:cubicBezTo>
                  <a:pt x="182" y="1392"/>
                  <a:pt x="186" y="1402"/>
                  <a:pt x="193" y="1409"/>
                </a:cubicBezTo>
                <a:cubicBezTo>
                  <a:pt x="198" y="1412"/>
                  <a:pt x="198" y="1418"/>
                  <a:pt x="201" y="1422"/>
                </a:cubicBezTo>
                <a:cubicBezTo>
                  <a:pt x="204" y="1426"/>
                  <a:pt x="207" y="1431"/>
                  <a:pt x="211" y="1434"/>
                </a:cubicBezTo>
                <a:cubicBezTo>
                  <a:pt x="214" y="1446"/>
                  <a:pt x="223" y="1451"/>
                  <a:pt x="226" y="1462"/>
                </a:cubicBezTo>
                <a:cubicBezTo>
                  <a:pt x="229" y="1467"/>
                  <a:pt x="233" y="1470"/>
                  <a:pt x="236" y="1475"/>
                </a:cubicBezTo>
                <a:cubicBezTo>
                  <a:pt x="241" y="1475"/>
                  <a:pt x="241" y="1491"/>
                  <a:pt x="246" y="1482"/>
                </a:cubicBezTo>
                <a:cubicBezTo>
                  <a:pt x="241" y="1479"/>
                  <a:pt x="241" y="1471"/>
                  <a:pt x="239" y="1464"/>
                </a:cubicBezTo>
                <a:cubicBezTo>
                  <a:pt x="234" y="1460"/>
                  <a:pt x="231" y="1455"/>
                  <a:pt x="229" y="1449"/>
                </a:cubicBezTo>
                <a:cubicBezTo>
                  <a:pt x="229" y="1447"/>
                  <a:pt x="229" y="1444"/>
                  <a:pt x="229" y="1442"/>
                </a:cubicBezTo>
                <a:cubicBezTo>
                  <a:pt x="221" y="1436"/>
                  <a:pt x="220" y="1425"/>
                  <a:pt x="214" y="1419"/>
                </a:cubicBezTo>
                <a:cubicBezTo>
                  <a:pt x="216" y="1411"/>
                  <a:pt x="210" y="1411"/>
                  <a:pt x="208" y="1407"/>
                </a:cubicBezTo>
                <a:cubicBezTo>
                  <a:pt x="205" y="1404"/>
                  <a:pt x="205" y="1397"/>
                  <a:pt x="201" y="1394"/>
                </a:cubicBezTo>
                <a:cubicBezTo>
                  <a:pt x="197" y="1385"/>
                  <a:pt x="194" y="1376"/>
                  <a:pt x="186" y="1371"/>
                </a:cubicBezTo>
                <a:cubicBezTo>
                  <a:pt x="182" y="1362"/>
                  <a:pt x="179" y="1352"/>
                  <a:pt x="171" y="1346"/>
                </a:cubicBezTo>
                <a:cubicBezTo>
                  <a:pt x="166" y="1338"/>
                  <a:pt x="163" y="1329"/>
                  <a:pt x="156" y="1324"/>
                </a:cubicBezTo>
                <a:cubicBezTo>
                  <a:pt x="157" y="1316"/>
                  <a:pt x="149" y="1319"/>
                  <a:pt x="151" y="1311"/>
                </a:cubicBezTo>
                <a:cubicBezTo>
                  <a:pt x="147" y="1311"/>
                  <a:pt x="145" y="1310"/>
                  <a:pt x="145" y="1306"/>
                </a:cubicBezTo>
                <a:cubicBezTo>
                  <a:pt x="145" y="1303"/>
                  <a:pt x="141" y="1304"/>
                  <a:pt x="140" y="1301"/>
                </a:cubicBezTo>
                <a:cubicBezTo>
                  <a:pt x="139" y="1290"/>
                  <a:pt x="129" y="1287"/>
                  <a:pt x="128" y="1276"/>
                </a:cubicBezTo>
                <a:cubicBezTo>
                  <a:pt x="119" y="1278"/>
                  <a:pt x="126" y="1265"/>
                  <a:pt x="118" y="1266"/>
                </a:cubicBezTo>
                <a:cubicBezTo>
                  <a:pt x="118" y="1262"/>
                  <a:pt x="117" y="1260"/>
                  <a:pt x="115" y="1258"/>
                </a:cubicBezTo>
                <a:cubicBezTo>
                  <a:pt x="112" y="1258"/>
                  <a:pt x="111" y="1255"/>
                  <a:pt x="110" y="1258"/>
                </a:cubicBezTo>
                <a:cubicBezTo>
                  <a:pt x="114" y="1261"/>
                  <a:pt x="115" y="1267"/>
                  <a:pt x="115" y="1273"/>
                </a:cubicBezTo>
                <a:close/>
                <a:moveTo>
                  <a:pt x="427" y="1331"/>
                </a:moveTo>
                <a:cubicBezTo>
                  <a:pt x="427" y="1327"/>
                  <a:pt x="436" y="1326"/>
                  <a:pt x="430" y="1323"/>
                </a:cubicBezTo>
                <a:cubicBezTo>
                  <a:pt x="422" y="1329"/>
                  <a:pt x="427" y="1338"/>
                  <a:pt x="427" y="1331"/>
                </a:cubicBezTo>
                <a:close/>
                <a:moveTo>
                  <a:pt x="402" y="1371"/>
                </a:moveTo>
                <a:cubicBezTo>
                  <a:pt x="394" y="1377"/>
                  <a:pt x="392" y="1390"/>
                  <a:pt x="385" y="1396"/>
                </a:cubicBezTo>
                <a:cubicBezTo>
                  <a:pt x="374" y="1414"/>
                  <a:pt x="363" y="1432"/>
                  <a:pt x="357" y="1454"/>
                </a:cubicBezTo>
                <a:cubicBezTo>
                  <a:pt x="353" y="1459"/>
                  <a:pt x="347" y="1461"/>
                  <a:pt x="347" y="1469"/>
                </a:cubicBezTo>
                <a:cubicBezTo>
                  <a:pt x="342" y="1473"/>
                  <a:pt x="341" y="1480"/>
                  <a:pt x="337" y="1485"/>
                </a:cubicBezTo>
                <a:cubicBezTo>
                  <a:pt x="333" y="1498"/>
                  <a:pt x="325" y="1508"/>
                  <a:pt x="322" y="1522"/>
                </a:cubicBezTo>
                <a:cubicBezTo>
                  <a:pt x="321" y="1526"/>
                  <a:pt x="319" y="1527"/>
                  <a:pt x="322" y="1530"/>
                </a:cubicBezTo>
                <a:cubicBezTo>
                  <a:pt x="319" y="1531"/>
                  <a:pt x="317" y="1533"/>
                  <a:pt x="317" y="1537"/>
                </a:cubicBezTo>
                <a:cubicBezTo>
                  <a:pt x="313" y="1542"/>
                  <a:pt x="314" y="1551"/>
                  <a:pt x="309" y="1555"/>
                </a:cubicBezTo>
                <a:cubicBezTo>
                  <a:pt x="307" y="1561"/>
                  <a:pt x="308" y="1570"/>
                  <a:pt x="304" y="1575"/>
                </a:cubicBezTo>
                <a:cubicBezTo>
                  <a:pt x="303" y="1580"/>
                  <a:pt x="298" y="1594"/>
                  <a:pt x="304" y="1598"/>
                </a:cubicBezTo>
                <a:cubicBezTo>
                  <a:pt x="320" y="1574"/>
                  <a:pt x="321" y="1536"/>
                  <a:pt x="337" y="1512"/>
                </a:cubicBezTo>
                <a:cubicBezTo>
                  <a:pt x="341" y="1497"/>
                  <a:pt x="349" y="1486"/>
                  <a:pt x="354" y="1472"/>
                </a:cubicBezTo>
                <a:cubicBezTo>
                  <a:pt x="359" y="1472"/>
                  <a:pt x="356" y="1463"/>
                  <a:pt x="359" y="1462"/>
                </a:cubicBezTo>
                <a:cubicBezTo>
                  <a:pt x="361" y="1458"/>
                  <a:pt x="363" y="1456"/>
                  <a:pt x="365" y="1452"/>
                </a:cubicBezTo>
                <a:cubicBezTo>
                  <a:pt x="369" y="1446"/>
                  <a:pt x="371" y="1438"/>
                  <a:pt x="372" y="1429"/>
                </a:cubicBezTo>
                <a:cubicBezTo>
                  <a:pt x="377" y="1429"/>
                  <a:pt x="374" y="1421"/>
                  <a:pt x="380" y="1422"/>
                </a:cubicBezTo>
                <a:cubicBezTo>
                  <a:pt x="381" y="1417"/>
                  <a:pt x="381" y="1411"/>
                  <a:pt x="385" y="1409"/>
                </a:cubicBezTo>
                <a:cubicBezTo>
                  <a:pt x="388" y="1401"/>
                  <a:pt x="392" y="1393"/>
                  <a:pt x="395" y="1384"/>
                </a:cubicBezTo>
                <a:cubicBezTo>
                  <a:pt x="401" y="1379"/>
                  <a:pt x="404" y="1371"/>
                  <a:pt x="407" y="1364"/>
                </a:cubicBezTo>
                <a:cubicBezTo>
                  <a:pt x="411" y="1361"/>
                  <a:pt x="412" y="1357"/>
                  <a:pt x="415" y="1354"/>
                </a:cubicBezTo>
                <a:cubicBezTo>
                  <a:pt x="414" y="1350"/>
                  <a:pt x="423" y="1344"/>
                  <a:pt x="417" y="1344"/>
                </a:cubicBezTo>
                <a:cubicBezTo>
                  <a:pt x="414" y="1355"/>
                  <a:pt x="403" y="1358"/>
                  <a:pt x="402" y="1371"/>
                </a:cubicBezTo>
                <a:close/>
                <a:moveTo>
                  <a:pt x="483" y="1406"/>
                </a:moveTo>
                <a:cubicBezTo>
                  <a:pt x="475" y="1408"/>
                  <a:pt x="479" y="1423"/>
                  <a:pt x="470" y="1424"/>
                </a:cubicBezTo>
                <a:cubicBezTo>
                  <a:pt x="466" y="1429"/>
                  <a:pt x="467" y="1440"/>
                  <a:pt x="460" y="1442"/>
                </a:cubicBezTo>
                <a:cubicBezTo>
                  <a:pt x="460" y="1452"/>
                  <a:pt x="454" y="1456"/>
                  <a:pt x="450" y="1462"/>
                </a:cubicBezTo>
                <a:cubicBezTo>
                  <a:pt x="449" y="1483"/>
                  <a:pt x="435" y="1492"/>
                  <a:pt x="433" y="1512"/>
                </a:cubicBezTo>
                <a:cubicBezTo>
                  <a:pt x="425" y="1516"/>
                  <a:pt x="426" y="1527"/>
                  <a:pt x="422" y="1535"/>
                </a:cubicBezTo>
                <a:cubicBezTo>
                  <a:pt x="425" y="1543"/>
                  <a:pt x="419" y="1543"/>
                  <a:pt x="417" y="1547"/>
                </a:cubicBezTo>
                <a:cubicBezTo>
                  <a:pt x="425" y="1550"/>
                  <a:pt x="412" y="1551"/>
                  <a:pt x="415" y="1557"/>
                </a:cubicBezTo>
                <a:cubicBezTo>
                  <a:pt x="410" y="1558"/>
                  <a:pt x="413" y="1566"/>
                  <a:pt x="410" y="1568"/>
                </a:cubicBezTo>
                <a:cubicBezTo>
                  <a:pt x="412" y="1575"/>
                  <a:pt x="403" y="1572"/>
                  <a:pt x="405" y="1580"/>
                </a:cubicBezTo>
                <a:cubicBezTo>
                  <a:pt x="402" y="1583"/>
                  <a:pt x="402" y="1589"/>
                  <a:pt x="400" y="1593"/>
                </a:cubicBezTo>
                <a:cubicBezTo>
                  <a:pt x="398" y="1597"/>
                  <a:pt x="399" y="1603"/>
                  <a:pt x="395" y="1605"/>
                </a:cubicBezTo>
                <a:cubicBezTo>
                  <a:pt x="395" y="1616"/>
                  <a:pt x="389" y="1621"/>
                  <a:pt x="387" y="1630"/>
                </a:cubicBezTo>
                <a:cubicBezTo>
                  <a:pt x="386" y="1635"/>
                  <a:pt x="386" y="1641"/>
                  <a:pt x="382" y="1643"/>
                </a:cubicBezTo>
                <a:cubicBezTo>
                  <a:pt x="384" y="1648"/>
                  <a:pt x="375" y="1654"/>
                  <a:pt x="382" y="1656"/>
                </a:cubicBezTo>
                <a:cubicBezTo>
                  <a:pt x="386" y="1646"/>
                  <a:pt x="390" y="1637"/>
                  <a:pt x="395" y="1628"/>
                </a:cubicBezTo>
                <a:cubicBezTo>
                  <a:pt x="397" y="1623"/>
                  <a:pt x="401" y="1621"/>
                  <a:pt x="402" y="1615"/>
                </a:cubicBezTo>
                <a:cubicBezTo>
                  <a:pt x="402" y="1608"/>
                  <a:pt x="410" y="1608"/>
                  <a:pt x="407" y="1598"/>
                </a:cubicBezTo>
                <a:cubicBezTo>
                  <a:pt x="417" y="1594"/>
                  <a:pt x="412" y="1576"/>
                  <a:pt x="422" y="1573"/>
                </a:cubicBezTo>
                <a:cubicBezTo>
                  <a:pt x="425" y="1568"/>
                  <a:pt x="422" y="1559"/>
                  <a:pt x="430" y="1560"/>
                </a:cubicBezTo>
                <a:cubicBezTo>
                  <a:pt x="430" y="1552"/>
                  <a:pt x="430" y="1545"/>
                  <a:pt x="438" y="1545"/>
                </a:cubicBezTo>
                <a:cubicBezTo>
                  <a:pt x="436" y="1537"/>
                  <a:pt x="439" y="1533"/>
                  <a:pt x="440" y="1527"/>
                </a:cubicBezTo>
                <a:cubicBezTo>
                  <a:pt x="446" y="1526"/>
                  <a:pt x="443" y="1516"/>
                  <a:pt x="448" y="1515"/>
                </a:cubicBezTo>
                <a:cubicBezTo>
                  <a:pt x="450" y="1503"/>
                  <a:pt x="457" y="1495"/>
                  <a:pt x="460" y="1484"/>
                </a:cubicBezTo>
                <a:cubicBezTo>
                  <a:pt x="465" y="1483"/>
                  <a:pt x="462" y="1473"/>
                  <a:pt x="468" y="1472"/>
                </a:cubicBezTo>
                <a:cubicBezTo>
                  <a:pt x="469" y="1465"/>
                  <a:pt x="471" y="1460"/>
                  <a:pt x="475" y="1457"/>
                </a:cubicBezTo>
                <a:cubicBezTo>
                  <a:pt x="478" y="1446"/>
                  <a:pt x="485" y="1438"/>
                  <a:pt x="488" y="1427"/>
                </a:cubicBezTo>
                <a:cubicBezTo>
                  <a:pt x="492" y="1421"/>
                  <a:pt x="490" y="1410"/>
                  <a:pt x="493" y="1404"/>
                </a:cubicBezTo>
                <a:cubicBezTo>
                  <a:pt x="491" y="1399"/>
                  <a:pt x="496" y="1387"/>
                  <a:pt x="490" y="1386"/>
                </a:cubicBezTo>
                <a:cubicBezTo>
                  <a:pt x="490" y="1395"/>
                  <a:pt x="483" y="1398"/>
                  <a:pt x="483" y="1406"/>
                </a:cubicBezTo>
                <a:close/>
                <a:moveTo>
                  <a:pt x="415" y="1444"/>
                </a:moveTo>
                <a:cubicBezTo>
                  <a:pt x="417" y="1454"/>
                  <a:pt x="421" y="1430"/>
                  <a:pt x="417" y="1439"/>
                </a:cubicBezTo>
                <a:cubicBezTo>
                  <a:pt x="417" y="1441"/>
                  <a:pt x="414" y="1440"/>
                  <a:pt x="415" y="1444"/>
                </a:cubicBezTo>
                <a:close/>
                <a:moveTo>
                  <a:pt x="402" y="1477"/>
                </a:moveTo>
                <a:cubicBezTo>
                  <a:pt x="397" y="1479"/>
                  <a:pt x="396" y="1484"/>
                  <a:pt x="395" y="1490"/>
                </a:cubicBezTo>
                <a:cubicBezTo>
                  <a:pt x="400" y="1488"/>
                  <a:pt x="398" y="1478"/>
                  <a:pt x="405" y="1477"/>
                </a:cubicBezTo>
                <a:cubicBezTo>
                  <a:pt x="403" y="1470"/>
                  <a:pt x="408" y="1470"/>
                  <a:pt x="407" y="1464"/>
                </a:cubicBezTo>
                <a:cubicBezTo>
                  <a:pt x="409" y="1464"/>
                  <a:pt x="410" y="1462"/>
                  <a:pt x="410" y="1459"/>
                </a:cubicBezTo>
                <a:cubicBezTo>
                  <a:pt x="410" y="1456"/>
                  <a:pt x="413" y="1455"/>
                  <a:pt x="410" y="1454"/>
                </a:cubicBezTo>
                <a:cubicBezTo>
                  <a:pt x="407" y="1461"/>
                  <a:pt x="402" y="1467"/>
                  <a:pt x="402" y="1477"/>
                </a:cubicBezTo>
                <a:close/>
                <a:moveTo>
                  <a:pt x="470" y="1484"/>
                </a:moveTo>
                <a:cubicBezTo>
                  <a:pt x="470" y="1498"/>
                  <a:pt x="461" y="1502"/>
                  <a:pt x="460" y="1515"/>
                </a:cubicBezTo>
                <a:cubicBezTo>
                  <a:pt x="437" y="1576"/>
                  <a:pt x="431" y="1575"/>
                  <a:pt x="430" y="1580"/>
                </a:cubicBezTo>
                <a:cubicBezTo>
                  <a:pt x="411" y="1635"/>
                  <a:pt x="400" y="1637"/>
                  <a:pt x="397" y="1648"/>
                </a:cubicBezTo>
                <a:cubicBezTo>
                  <a:pt x="386" y="1684"/>
                  <a:pt x="383" y="1687"/>
                  <a:pt x="382" y="1693"/>
                </a:cubicBezTo>
                <a:cubicBezTo>
                  <a:pt x="371" y="1730"/>
                  <a:pt x="371" y="1738"/>
                  <a:pt x="367" y="1741"/>
                </a:cubicBezTo>
                <a:cubicBezTo>
                  <a:pt x="361" y="1788"/>
                  <a:pt x="357" y="1799"/>
                  <a:pt x="362" y="1799"/>
                </a:cubicBezTo>
                <a:cubicBezTo>
                  <a:pt x="379" y="1754"/>
                  <a:pt x="376" y="1747"/>
                  <a:pt x="380" y="1746"/>
                </a:cubicBezTo>
                <a:cubicBezTo>
                  <a:pt x="391" y="1697"/>
                  <a:pt x="403" y="1699"/>
                  <a:pt x="400" y="1688"/>
                </a:cubicBezTo>
                <a:cubicBezTo>
                  <a:pt x="430" y="1632"/>
                  <a:pt x="427" y="1621"/>
                  <a:pt x="433" y="1618"/>
                </a:cubicBezTo>
                <a:cubicBezTo>
                  <a:pt x="459" y="1557"/>
                  <a:pt x="462" y="1552"/>
                  <a:pt x="465" y="1547"/>
                </a:cubicBezTo>
                <a:cubicBezTo>
                  <a:pt x="482" y="1493"/>
                  <a:pt x="477" y="1484"/>
                  <a:pt x="483" y="1484"/>
                </a:cubicBezTo>
                <a:close/>
                <a:moveTo>
                  <a:pt x="166" y="1522"/>
                </a:moveTo>
                <a:cubicBezTo>
                  <a:pt x="169" y="1533"/>
                  <a:pt x="177" y="1538"/>
                  <a:pt x="181" y="1548"/>
                </a:cubicBezTo>
                <a:cubicBezTo>
                  <a:pt x="187" y="1555"/>
                  <a:pt x="191" y="1564"/>
                  <a:pt x="199" y="1570"/>
                </a:cubicBezTo>
                <a:cubicBezTo>
                  <a:pt x="197" y="1578"/>
                  <a:pt x="205" y="1577"/>
                  <a:pt x="206" y="1583"/>
                </a:cubicBezTo>
                <a:cubicBezTo>
                  <a:pt x="209" y="1583"/>
                  <a:pt x="208" y="1587"/>
                  <a:pt x="211" y="1588"/>
                </a:cubicBezTo>
                <a:cubicBezTo>
                  <a:pt x="210" y="1593"/>
                  <a:pt x="215" y="1593"/>
                  <a:pt x="216" y="1595"/>
                </a:cubicBezTo>
                <a:cubicBezTo>
                  <a:pt x="220" y="1604"/>
                  <a:pt x="227" y="1611"/>
                  <a:pt x="234" y="1618"/>
                </a:cubicBezTo>
                <a:cubicBezTo>
                  <a:pt x="240" y="1626"/>
                  <a:pt x="247" y="1633"/>
                  <a:pt x="254" y="1641"/>
                </a:cubicBezTo>
                <a:cubicBezTo>
                  <a:pt x="260" y="1648"/>
                  <a:pt x="265" y="1657"/>
                  <a:pt x="272" y="1663"/>
                </a:cubicBezTo>
                <a:cubicBezTo>
                  <a:pt x="275" y="1667"/>
                  <a:pt x="278" y="1670"/>
                  <a:pt x="282" y="1673"/>
                </a:cubicBezTo>
                <a:cubicBezTo>
                  <a:pt x="283" y="1680"/>
                  <a:pt x="288" y="1682"/>
                  <a:pt x="292" y="1686"/>
                </a:cubicBezTo>
                <a:cubicBezTo>
                  <a:pt x="293" y="1695"/>
                  <a:pt x="300" y="1698"/>
                  <a:pt x="302" y="1706"/>
                </a:cubicBezTo>
                <a:cubicBezTo>
                  <a:pt x="309" y="1709"/>
                  <a:pt x="309" y="1719"/>
                  <a:pt x="317" y="1721"/>
                </a:cubicBezTo>
                <a:cubicBezTo>
                  <a:pt x="317" y="1715"/>
                  <a:pt x="317" y="1709"/>
                  <a:pt x="314" y="1706"/>
                </a:cubicBezTo>
                <a:cubicBezTo>
                  <a:pt x="311" y="1705"/>
                  <a:pt x="313" y="1703"/>
                  <a:pt x="314" y="1701"/>
                </a:cubicBezTo>
                <a:cubicBezTo>
                  <a:pt x="311" y="1701"/>
                  <a:pt x="312" y="1697"/>
                  <a:pt x="312" y="1693"/>
                </a:cubicBezTo>
                <a:cubicBezTo>
                  <a:pt x="303" y="1693"/>
                  <a:pt x="307" y="1680"/>
                  <a:pt x="299" y="1678"/>
                </a:cubicBezTo>
                <a:cubicBezTo>
                  <a:pt x="302" y="1670"/>
                  <a:pt x="291" y="1676"/>
                  <a:pt x="294" y="1668"/>
                </a:cubicBezTo>
                <a:cubicBezTo>
                  <a:pt x="293" y="1665"/>
                  <a:pt x="290" y="1662"/>
                  <a:pt x="287" y="1661"/>
                </a:cubicBezTo>
                <a:cubicBezTo>
                  <a:pt x="281" y="1646"/>
                  <a:pt x="269" y="1638"/>
                  <a:pt x="264" y="1623"/>
                </a:cubicBezTo>
                <a:cubicBezTo>
                  <a:pt x="254" y="1618"/>
                  <a:pt x="249" y="1607"/>
                  <a:pt x="241" y="1600"/>
                </a:cubicBezTo>
                <a:cubicBezTo>
                  <a:pt x="239" y="1595"/>
                  <a:pt x="235" y="1592"/>
                  <a:pt x="231" y="1588"/>
                </a:cubicBezTo>
                <a:cubicBezTo>
                  <a:pt x="227" y="1584"/>
                  <a:pt x="225" y="1577"/>
                  <a:pt x="219" y="1575"/>
                </a:cubicBezTo>
                <a:cubicBezTo>
                  <a:pt x="215" y="1571"/>
                  <a:pt x="210" y="1568"/>
                  <a:pt x="209" y="1563"/>
                </a:cubicBezTo>
                <a:cubicBezTo>
                  <a:pt x="203" y="1560"/>
                  <a:pt x="199" y="1555"/>
                  <a:pt x="196" y="1550"/>
                </a:cubicBezTo>
                <a:cubicBezTo>
                  <a:pt x="188" y="1542"/>
                  <a:pt x="180" y="1534"/>
                  <a:pt x="171" y="1527"/>
                </a:cubicBezTo>
                <a:cubicBezTo>
                  <a:pt x="171" y="1518"/>
                  <a:pt x="164" y="1516"/>
                  <a:pt x="161" y="1510"/>
                </a:cubicBezTo>
                <a:cubicBezTo>
                  <a:pt x="160" y="1506"/>
                  <a:pt x="157" y="1506"/>
                  <a:pt x="156" y="1502"/>
                </a:cubicBezTo>
                <a:cubicBezTo>
                  <a:pt x="152" y="1504"/>
                  <a:pt x="150" y="1492"/>
                  <a:pt x="148" y="1500"/>
                </a:cubicBezTo>
                <a:cubicBezTo>
                  <a:pt x="157" y="1504"/>
                  <a:pt x="157" y="1518"/>
                  <a:pt x="166" y="1522"/>
                </a:cubicBezTo>
                <a:close/>
                <a:moveTo>
                  <a:pt x="465" y="1575"/>
                </a:moveTo>
                <a:cubicBezTo>
                  <a:pt x="457" y="1583"/>
                  <a:pt x="454" y="1598"/>
                  <a:pt x="448" y="1608"/>
                </a:cubicBezTo>
                <a:cubicBezTo>
                  <a:pt x="445" y="1613"/>
                  <a:pt x="444" y="1620"/>
                  <a:pt x="440" y="1625"/>
                </a:cubicBezTo>
                <a:cubicBezTo>
                  <a:pt x="437" y="1631"/>
                  <a:pt x="440" y="1642"/>
                  <a:pt x="433" y="1643"/>
                </a:cubicBezTo>
                <a:cubicBezTo>
                  <a:pt x="434" y="1653"/>
                  <a:pt x="426" y="1653"/>
                  <a:pt x="425" y="1661"/>
                </a:cubicBezTo>
                <a:cubicBezTo>
                  <a:pt x="424" y="1668"/>
                  <a:pt x="419" y="1671"/>
                  <a:pt x="418" y="1678"/>
                </a:cubicBezTo>
                <a:cubicBezTo>
                  <a:pt x="414" y="1683"/>
                  <a:pt x="413" y="1690"/>
                  <a:pt x="410" y="1696"/>
                </a:cubicBezTo>
                <a:cubicBezTo>
                  <a:pt x="405" y="1696"/>
                  <a:pt x="411" y="1700"/>
                  <a:pt x="407" y="1701"/>
                </a:cubicBezTo>
                <a:cubicBezTo>
                  <a:pt x="407" y="1704"/>
                  <a:pt x="404" y="1705"/>
                  <a:pt x="407" y="1708"/>
                </a:cubicBezTo>
                <a:cubicBezTo>
                  <a:pt x="401" y="1710"/>
                  <a:pt x="401" y="1719"/>
                  <a:pt x="397" y="1724"/>
                </a:cubicBezTo>
                <a:cubicBezTo>
                  <a:pt x="399" y="1734"/>
                  <a:pt x="389" y="1732"/>
                  <a:pt x="392" y="1744"/>
                </a:cubicBezTo>
                <a:cubicBezTo>
                  <a:pt x="390" y="1749"/>
                  <a:pt x="388" y="1756"/>
                  <a:pt x="385" y="1761"/>
                </a:cubicBezTo>
                <a:cubicBezTo>
                  <a:pt x="384" y="1766"/>
                  <a:pt x="376" y="1775"/>
                  <a:pt x="382" y="1779"/>
                </a:cubicBezTo>
                <a:cubicBezTo>
                  <a:pt x="389" y="1772"/>
                  <a:pt x="391" y="1760"/>
                  <a:pt x="395" y="1751"/>
                </a:cubicBezTo>
                <a:cubicBezTo>
                  <a:pt x="398" y="1741"/>
                  <a:pt x="404" y="1733"/>
                  <a:pt x="405" y="1721"/>
                </a:cubicBezTo>
                <a:cubicBezTo>
                  <a:pt x="421" y="1704"/>
                  <a:pt x="428" y="1679"/>
                  <a:pt x="443" y="1661"/>
                </a:cubicBezTo>
                <a:cubicBezTo>
                  <a:pt x="445" y="1648"/>
                  <a:pt x="451" y="1638"/>
                  <a:pt x="455" y="1628"/>
                </a:cubicBezTo>
                <a:cubicBezTo>
                  <a:pt x="459" y="1624"/>
                  <a:pt x="459" y="1616"/>
                  <a:pt x="463" y="1613"/>
                </a:cubicBezTo>
                <a:cubicBezTo>
                  <a:pt x="463" y="1609"/>
                  <a:pt x="464" y="1607"/>
                  <a:pt x="465" y="1605"/>
                </a:cubicBezTo>
                <a:cubicBezTo>
                  <a:pt x="469" y="1605"/>
                  <a:pt x="467" y="1598"/>
                  <a:pt x="470" y="1598"/>
                </a:cubicBezTo>
                <a:cubicBezTo>
                  <a:pt x="468" y="1588"/>
                  <a:pt x="478" y="1590"/>
                  <a:pt x="475" y="1580"/>
                </a:cubicBezTo>
                <a:cubicBezTo>
                  <a:pt x="476" y="1573"/>
                  <a:pt x="480" y="1570"/>
                  <a:pt x="480" y="1562"/>
                </a:cubicBezTo>
                <a:cubicBezTo>
                  <a:pt x="485" y="1559"/>
                  <a:pt x="482" y="1549"/>
                  <a:pt x="485" y="1545"/>
                </a:cubicBezTo>
                <a:cubicBezTo>
                  <a:pt x="489" y="1540"/>
                  <a:pt x="488" y="1530"/>
                  <a:pt x="490" y="1525"/>
                </a:cubicBezTo>
                <a:cubicBezTo>
                  <a:pt x="490" y="1522"/>
                  <a:pt x="490" y="1520"/>
                  <a:pt x="490" y="1517"/>
                </a:cubicBezTo>
                <a:cubicBezTo>
                  <a:pt x="490" y="1514"/>
                  <a:pt x="494" y="1513"/>
                  <a:pt x="490" y="1512"/>
                </a:cubicBezTo>
                <a:cubicBezTo>
                  <a:pt x="489" y="1508"/>
                  <a:pt x="493" y="1497"/>
                  <a:pt x="488" y="1497"/>
                </a:cubicBezTo>
                <a:cubicBezTo>
                  <a:pt x="484" y="1527"/>
                  <a:pt x="474" y="1550"/>
                  <a:pt x="465" y="1575"/>
                </a:cubicBezTo>
                <a:close/>
                <a:moveTo>
                  <a:pt x="337" y="1693"/>
                </a:moveTo>
                <a:cubicBezTo>
                  <a:pt x="336" y="1689"/>
                  <a:pt x="340" y="1688"/>
                  <a:pt x="340" y="1683"/>
                </a:cubicBezTo>
                <a:cubicBezTo>
                  <a:pt x="340" y="1680"/>
                  <a:pt x="339" y="1674"/>
                  <a:pt x="342" y="1673"/>
                </a:cubicBezTo>
                <a:cubicBezTo>
                  <a:pt x="337" y="1663"/>
                  <a:pt x="347" y="1649"/>
                  <a:pt x="347" y="1636"/>
                </a:cubicBezTo>
                <a:cubicBezTo>
                  <a:pt x="350" y="1635"/>
                  <a:pt x="350" y="1632"/>
                  <a:pt x="350" y="1628"/>
                </a:cubicBezTo>
                <a:cubicBezTo>
                  <a:pt x="350" y="1625"/>
                  <a:pt x="353" y="1623"/>
                  <a:pt x="352" y="1618"/>
                </a:cubicBezTo>
                <a:cubicBezTo>
                  <a:pt x="356" y="1613"/>
                  <a:pt x="354" y="1604"/>
                  <a:pt x="357" y="1598"/>
                </a:cubicBezTo>
                <a:cubicBezTo>
                  <a:pt x="359" y="1591"/>
                  <a:pt x="360" y="1584"/>
                  <a:pt x="365" y="1580"/>
                </a:cubicBezTo>
                <a:cubicBezTo>
                  <a:pt x="369" y="1576"/>
                  <a:pt x="366" y="1565"/>
                  <a:pt x="372" y="1563"/>
                </a:cubicBezTo>
                <a:cubicBezTo>
                  <a:pt x="372" y="1557"/>
                  <a:pt x="372" y="1552"/>
                  <a:pt x="372" y="1547"/>
                </a:cubicBezTo>
                <a:cubicBezTo>
                  <a:pt x="380" y="1547"/>
                  <a:pt x="370" y="1537"/>
                  <a:pt x="372" y="1547"/>
                </a:cubicBezTo>
                <a:cubicBezTo>
                  <a:pt x="368" y="1551"/>
                  <a:pt x="369" y="1560"/>
                  <a:pt x="365" y="1563"/>
                </a:cubicBezTo>
                <a:cubicBezTo>
                  <a:pt x="363" y="1568"/>
                  <a:pt x="362" y="1575"/>
                  <a:pt x="360" y="1580"/>
                </a:cubicBezTo>
                <a:cubicBezTo>
                  <a:pt x="356" y="1584"/>
                  <a:pt x="357" y="1593"/>
                  <a:pt x="352" y="1595"/>
                </a:cubicBezTo>
                <a:cubicBezTo>
                  <a:pt x="352" y="1604"/>
                  <a:pt x="349" y="1609"/>
                  <a:pt x="345" y="1613"/>
                </a:cubicBezTo>
                <a:cubicBezTo>
                  <a:pt x="342" y="1647"/>
                  <a:pt x="327" y="1669"/>
                  <a:pt x="330" y="1708"/>
                </a:cubicBezTo>
                <a:cubicBezTo>
                  <a:pt x="338" y="1709"/>
                  <a:pt x="334" y="1698"/>
                  <a:pt x="337" y="1693"/>
                </a:cubicBezTo>
                <a:close/>
                <a:moveTo>
                  <a:pt x="299" y="1623"/>
                </a:moveTo>
                <a:cubicBezTo>
                  <a:pt x="299" y="1618"/>
                  <a:pt x="306" y="1608"/>
                  <a:pt x="299" y="1605"/>
                </a:cubicBezTo>
                <a:cubicBezTo>
                  <a:pt x="299" y="1610"/>
                  <a:pt x="292" y="1620"/>
                  <a:pt x="299" y="1623"/>
                </a:cubicBezTo>
                <a:close/>
                <a:moveTo>
                  <a:pt x="372" y="1678"/>
                </a:moveTo>
                <a:cubicBezTo>
                  <a:pt x="367" y="1681"/>
                  <a:pt x="371" y="1692"/>
                  <a:pt x="365" y="1693"/>
                </a:cubicBezTo>
                <a:cubicBezTo>
                  <a:pt x="366" y="1702"/>
                  <a:pt x="363" y="1705"/>
                  <a:pt x="362" y="1711"/>
                </a:cubicBezTo>
                <a:cubicBezTo>
                  <a:pt x="363" y="1715"/>
                  <a:pt x="355" y="1724"/>
                  <a:pt x="362" y="1726"/>
                </a:cubicBezTo>
                <a:cubicBezTo>
                  <a:pt x="367" y="1717"/>
                  <a:pt x="364" y="1701"/>
                  <a:pt x="372" y="1696"/>
                </a:cubicBezTo>
                <a:cubicBezTo>
                  <a:pt x="370" y="1686"/>
                  <a:pt x="375" y="1684"/>
                  <a:pt x="375" y="1676"/>
                </a:cubicBezTo>
                <a:cubicBezTo>
                  <a:pt x="375" y="1672"/>
                  <a:pt x="386" y="1660"/>
                  <a:pt x="375" y="1661"/>
                </a:cubicBezTo>
                <a:cubicBezTo>
                  <a:pt x="376" y="1669"/>
                  <a:pt x="370" y="1670"/>
                  <a:pt x="372" y="1678"/>
                </a:cubicBezTo>
                <a:close/>
                <a:moveTo>
                  <a:pt x="352" y="1776"/>
                </a:moveTo>
                <a:cubicBezTo>
                  <a:pt x="352" y="1773"/>
                  <a:pt x="352" y="1770"/>
                  <a:pt x="352" y="1766"/>
                </a:cubicBezTo>
                <a:cubicBezTo>
                  <a:pt x="350" y="1766"/>
                  <a:pt x="347" y="1766"/>
                  <a:pt x="345" y="1766"/>
                </a:cubicBezTo>
                <a:cubicBezTo>
                  <a:pt x="346" y="1771"/>
                  <a:pt x="346" y="1777"/>
                  <a:pt x="352" y="1776"/>
                </a:cubicBezTo>
                <a:close/>
                <a:moveTo>
                  <a:pt x="375" y="1804"/>
                </a:moveTo>
                <a:cubicBezTo>
                  <a:pt x="376" y="1799"/>
                  <a:pt x="383" y="1788"/>
                  <a:pt x="377" y="1784"/>
                </a:cubicBezTo>
                <a:cubicBezTo>
                  <a:pt x="378" y="1791"/>
                  <a:pt x="368" y="1799"/>
                  <a:pt x="375" y="1804"/>
                </a:cubicBezTo>
                <a:close/>
              </a:path>
            </a:pathLst>
          </a:custGeom>
          <a:solidFill>
            <a:srgbClr val="FEFCF7">
              <a:alpha val="65000"/>
            </a:srgbClr>
          </a:solidFill>
          <a:ln>
            <a:noFill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3425D87-5A37-4324-87B2-0C408B11A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2173" y="0"/>
            <a:ext cx="8699826" cy="6858000"/>
          </a:xfrm>
          <a:custGeom>
            <a:avLst/>
            <a:gdLst>
              <a:gd name="connsiteX0" fmla="*/ 248553 w 8699826"/>
              <a:gd name="connsiteY0" fmla="*/ 0 h 6858000"/>
              <a:gd name="connsiteX1" fmla="*/ 6206997 w 8699826"/>
              <a:gd name="connsiteY1" fmla="*/ 0 h 6858000"/>
              <a:gd name="connsiteX2" fmla="*/ 8699826 w 8699826"/>
              <a:gd name="connsiteY2" fmla="*/ 0 h 6858000"/>
              <a:gd name="connsiteX3" fmla="*/ 8699826 w 8699826"/>
              <a:gd name="connsiteY3" fmla="*/ 6858000 h 6858000"/>
              <a:gd name="connsiteX4" fmla="*/ 6206997 w 8699826"/>
              <a:gd name="connsiteY4" fmla="*/ 6858000 h 6858000"/>
              <a:gd name="connsiteX5" fmla="*/ 248553 w 8699826"/>
              <a:gd name="connsiteY5" fmla="*/ 6858000 h 6858000"/>
              <a:gd name="connsiteX6" fmla="*/ 248553 w 8699826"/>
              <a:gd name="connsiteY6" fmla="*/ 6826433 h 6858000"/>
              <a:gd name="connsiteX7" fmla="*/ 247260 w 8699826"/>
              <a:gd name="connsiteY7" fmla="*/ 6817540 h 6858000"/>
              <a:gd name="connsiteX8" fmla="*/ 229946 w 8699826"/>
              <a:gd name="connsiteY8" fmla="*/ 6698896 h 6858000"/>
              <a:gd name="connsiteX9" fmla="*/ 217844 w 8699826"/>
              <a:gd name="connsiteY9" fmla="*/ 6612485 h 6858000"/>
              <a:gd name="connsiteX10" fmla="*/ 205069 w 8699826"/>
              <a:gd name="connsiteY10" fmla="*/ 6509615 h 6858000"/>
              <a:gd name="connsiteX11" fmla="*/ 189773 w 8699826"/>
              <a:gd name="connsiteY11" fmla="*/ 6387543 h 6858000"/>
              <a:gd name="connsiteX12" fmla="*/ 173636 w 8699826"/>
              <a:gd name="connsiteY12" fmla="*/ 6252440 h 6858000"/>
              <a:gd name="connsiteX13" fmla="*/ 156659 w 8699826"/>
              <a:gd name="connsiteY13" fmla="*/ 6100193 h 6858000"/>
              <a:gd name="connsiteX14" fmla="*/ 138674 w 8699826"/>
              <a:gd name="connsiteY14" fmla="*/ 5934229 h 6858000"/>
              <a:gd name="connsiteX15" fmla="*/ 120688 w 8699826"/>
              <a:gd name="connsiteY15" fmla="*/ 5753864 h 6858000"/>
              <a:gd name="connsiteX16" fmla="*/ 102367 w 8699826"/>
              <a:gd name="connsiteY16" fmla="*/ 5561840 h 6858000"/>
              <a:gd name="connsiteX17" fmla="*/ 85390 w 8699826"/>
              <a:gd name="connsiteY17" fmla="*/ 5354728 h 6858000"/>
              <a:gd name="connsiteX18" fmla="*/ 69085 w 8699826"/>
              <a:gd name="connsiteY18" fmla="*/ 5138015 h 6858000"/>
              <a:gd name="connsiteX19" fmla="*/ 54293 w 8699826"/>
              <a:gd name="connsiteY19" fmla="*/ 4908958 h 6858000"/>
              <a:gd name="connsiteX20" fmla="*/ 40174 w 8699826"/>
              <a:gd name="connsiteY20" fmla="*/ 4670300 h 6858000"/>
              <a:gd name="connsiteX21" fmla="*/ 26894 w 8699826"/>
              <a:gd name="connsiteY21" fmla="*/ 4421354 h 6858000"/>
              <a:gd name="connsiteX22" fmla="*/ 22188 w 8699826"/>
              <a:gd name="connsiteY22" fmla="*/ 4293795 h 6858000"/>
              <a:gd name="connsiteX23" fmla="*/ 16977 w 8699826"/>
              <a:gd name="connsiteY23" fmla="*/ 4163494 h 6858000"/>
              <a:gd name="connsiteX24" fmla="*/ 12103 w 8699826"/>
              <a:gd name="connsiteY24" fmla="*/ 4031135 h 6858000"/>
              <a:gd name="connsiteX25" fmla="*/ 8909 w 8699826"/>
              <a:gd name="connsiteY25" fmla="*/ 3898089 h 6858000"/>
              <a:gd name="connsiteX26" fmla="*/ 6051 w 8699826"/>
              <a:gd name="connsiteY26" fmla="*/ 3762301 h 6858000"/>
              <a:gd name="connsiteX27" fmla="*/ 3026 w 8699826"/>
              <a:gd name="connsiteY27" fmla="*/ 3625141 h 6858000"/>
              <a:gd name="connsiteX28" fmla="*/ 1009 w 8699826"/>
              <a:gd name="connsiteY28" fmla="*/ 3485238 h 6858000"/>
              <a:gd name="connsiteX29" fmla="*/ 1009 w 8699826"/>
              <a:gd name="connsiteY29" fmla="*/ 3343963 h 6858000"/>
              <a:gd name="connsiteX30" fmla="*/ 0 w 8699826"/>
              <a:gd name="connsiteY30" fmla="*/ 3201317 h 6858000"/>
              <a:gd name="connsiteX31" fmla="*/ 1009 w 8699826"/>
              <a:gd name="connsiteY31" fmla="*/ 3057299 h 6858000"/>
              <a:gd name="connsiteX32" fmla="*/ 3026 w 8699826"/>
              <a:gd name="connsiteY32" fmla="*/ 2911223 h 6858000"/>
              <a:gd name="connsiteX33" fmla="*/ 4875 w 8699826"/>
              <a:gd name="connsiteY33" fmla="*/ 2765148 h 6858000"/>
              <a:gd name="connsiteX34" fmla="*/ 8909 w 8699826"/>
              <a:gd name="connsiteY34" fmla="*/ 2617015 h 6858000"/>
              <a:gd name="connsiteX35" fmla="*/ 13111 w 8699826"/>
              <a:gd name="connsiteY35" fmla="*/ 2467511 h 6858000"/>
              <a:gd name="connsiteX36" fmla="*/ 17986 w 8699826"/>
              <a:gd name="connsiteY36" fmla="*/ 2318006 h 6858000"/>
              <a:gd name="connsiteX37" fmla="*/ 24877 w 8699826"/>
              <a:gd name="connsiteY37" fmla="*/ 2167130 h 6858000"/>
              <a:gd name="connsiteX38" fmla="*/ 33114 w 8699826"/>
              <a:gd name="connsiteY38" fmla="*/ 2014883 h 6858000"/>
              <a:gd name="connsiteX39" fmla="*/ 41014 w 8699826"/>
              <a:gd name="connsiteY39" fmla="*/ 1861949 h 6858000"/>
              <a:gd name="connsiteX40" fmla="*/ 51099 w 8699826"/>
              <a:gd name="connsiteY40" fmla="*/ 1709016 h 6858000"/>
              <a:gd name="connsiteX41" fmla="*/ 63202 w 8699826"/>
              <a:gd name="connsiteY41" fmla="*/ 1554025 h 6858000"/>
              <a:gd name="connsiteX42" fmla="*/ 75304 w 8699826"/>
              <a:gd name="connsiteY42" fmla="*/ 1401092 h 6858000"/>
              <a:gd name="connsiteX43" fmla="*/ 89256 w 8699826"/>
              <a:gd name="connsiteY43" fmla="*/ 1245415 h 6858000"/>
              <a:gd name="connsiteX44" fmla="*/ 104552 w 8699826"/>
              <a:gd name="connsiteY44" fmla="*/ 1089053 h 6858000"/>
              <a:gd name="connsiteX45" fmla="*/ 120688 w 8699826"/>
              <a:gd name="connsiteY45" fmla="*/ 934748 h 6858000"/>
              <a:gd name="connsiteX46" fmla="*/ 139514 w 8699826"/>
              <a:gd name="connsiteY46" fmla="*/ 778385 h 6858000"/>
              <a:gd name="connsiteX47" fmla="*/ 159685 w 8699826"/>
              <a:gd name="connsiteY47" fmla="*/ 622709 h 6858000"/>
              <a:gd name="connsiteX48" fmla="*/ 179688 w 8699826"/>
              <a:gd name="connsiteY48" fmla="*/ 466346 h 6858000"/>
              <a:gd name="connsiteX49" fmla="*/ 203052 w 8699826"/>
              <a:gd name="connsiteY49" fmla="*/ 310670 h 6858000"/>
              <a:gd name="connsiteX50" fmla="*/ 226921 w 8699826"/>
              <a:gd name="connsiteY50" fmla="*/ 155679 h 6858000"/>
              <a:gd name="connsiteX51" fmla="*/ 248553 w 8699826"/>
              <a:gd name="connsiteY51" fmla="*/ 212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699826" h="6858000">
                <a:moveTo>
                  <a:pt x="248553" y="0"/>
                </a:moveTo>
                <a:lnTo>
                  <a:pt x="6206997" y="0"/>
                </a:lnTo>
                <a:lnTo>
                  <a:pt x="8699826" y="0"/>
                </a:lnTo>
                <a:lnTo>
                  <a:pt x="8699826" y="6858000"/>
                </a:lnTo>
                <a:lnTo>
                  <a:pt x="6206997" y="6858000"/>
                </a:lnTo>
                <a:lnTo>
                  <a:pt x="248553" y="6858000"/>
                </a:lnTo>
                <a:lnTo>
                  <a:pt x="248553" y="6826433"/>
                </a:lnTo>
                <a:lnTo>
                  <a:pt x="247260" y="6817540"/>
                </a:lnTo>
                <a:lnTo>
                  <a:pt x="229946" y="6698896"/>
                </a:lnTo>
                <a:lnTo>
                  <a:pt x="217844" y="6612485"/>
                </a:lnTo>
                <a:lnTo>
                  <a:pt x="205069" y="6509615"/>
                </a:lnTo>
                <a:lnTo>
                  <a:pt x="189773" y="6387543"/>
                </a:lnTo>
                <a:lnTo>
                  <a:pt x="173636" y="6252440"/>
                </a:lnTo>
                <a:lnTo>
                  <a:pt x="156659" y="6100193"/>
                </a:lnTo>
                <a:lnTo>
                  <a:pt x="138674" y="5934229"/>
                </a:lnTo>
                <a:lnTo>
                  <a:pt x="120688" y="5753864"/>
                </a:lnTo>
                <a:lnTo>
                  <a:pt x="102367" y="5561840"/>
                </a:lnTo>
                <a:lnTo>
                  <a:pt x="85390" y="5354728"/>
                </a:lnTo>
                <a:lnTo>
                  <a:pt x="69085" y="5138015"/>
                </a:lnTo>
                <a:lnTo>
                  <a:pt x="54293" y="4908958"/>
                </a:lnTo>
                <a:lnTo>
                  <a:pt x="40174" y="4670300"/>
                </a:lnTo>
                <a:lnTo>
                  <a:pt x="26894" y="4421354"/>
                </a:lnTo>
                <a:lnTo>
                  <a:pt x="22188" y="4293795"/>
                </a:lnTo>
                <a:lnTo>
                  <a:pt x="16977" y="4163494"/>
                </a:lnTo>
                <a:lnTo>
                  <a:pt x="12103" y="4031135"/>
                </a:lnTo>
                <a:lnTo>
                  <a:pt x="8909" y="3898089"/>
                </a:lnTo>
                <a:lnTo>
                  <a:pt x="6051" y="3762301"/>
                </a:lnTo>
                <a:lnTo>
                  <a:pt x="3026" y="3625141"/>
                </a:lnTo>
                <a:lnTo>
                  <a:pt x="1009" y="3485238"/>
                </a:lnTo>
                <a:lnTo>
                  <a:pt x="1009" y="3343963"/>
                </a:lnTo>
                <a:lnTo>
                  <a:pt x="0" y="3201317"/>
                </a:lnTo>
                <a:lnTo>
                  <a:pt x="1009" y="3057299"/>
                </a:lnTo>
                <a:lnTo>
                  <a:pt x="3026" y="2911223"/>
                </a:lnTo>
                <a:lnTo>
                  <a:pt x="4875" y="2765148"/>
                </a:lnTo>
                <a:lnTo>
                  <a:pt x="8909" y="2617015"/>
                </a:lnTo>
                <a:lnTo>
                  <a:pt x="13111" y="2467511"/>
                </a:lnTo>
                <a:lnTo>
                  <a:pt x="17986" y="2318006"/>
                </a:lnTo>
                <a:lnTo>
                  <a:pt x="24877" y="2167130"/>
                </a:lnTo>
                <a:lnTo>
                  <a:pt x="33114" y="2014883"/>
                </a:lnTo>
                <a:lnTo>
                  <a:pt x="41014" y="1861949"/>
                </a:lnTo>
                <a:lnTo>
                  <a:pt x="51099" y="1709016"/>
                </a:lnTo>
                <a:lnTo>
                  <a:pt x="63202" y="1554025"/>
                </a:lnTo>
                <a:lnTo>
                  <a:pt x="75304" y="1401092"/>
                </a:lnTo>
                <a:lnTo>
                  <a:pt x="89256" y="1245415"/>
                </a:lnTo>
                <a:lnTo>
                  <a:pt x="104552" y="1089053"/>
                </a:lnTo>
                <a:lnTo>
                  <a:pt x="120688" y="934748"/>
                </a:lnTo>
                <a:lnTo>
                  <a:pt x="139514" y="778385"/>
                </a:lnTo>
                <a:lnTo>
                  <a:pt x="159685" y="622709"/>
                </a:lnTo>
                <a:lnTo>
                  <a:pt x="179688" y="466346"/>
                </a:lnTo>
                <a:lnTo>
                  <a:pt x="203052" y="310670"/>
                </a:lnTo>
                <a:lnTo>
                  <a:pt x="226921" y="155679"/>
                </a:lnTo>
                <a:lnTo>
                  <a:pt x="248553" y="2121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93ACD-BF69-408F-8CF6-35066273E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9577" y="603380"/>
            <a:ext cx="6782338" cy="131250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Task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85A755-0CAB-454D-A480-9DA14C309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94935" y="2"/>
            <a:ext cx="968535" cy="6858001"/>
          </a:xfrm>
          <a:custGeom>
            <a:avLst/>
            <a:gdLst>
              <a:gd name="connsiteX0" fmla="*/ 968535 w 968535"/>
              <a:gd name="connsiteY0" fmla="*/ 6858000 h 6858001"/>
              <a:gd name="connsiteX1" fmla="*/ 905354 w 968535"/>
              <a:gd name="connsiteY1" fmla="*/ 6858000 h 6858001"/>
              <a:gd name="connsiteX2" fmla="*/ 905354 w 968535"/>
              <a:gd name="connsiteY2" fmla="*/ 6858001 h 6858001"/>
              <a:gd name="connsiteX3" fmla="*/ 968535 w 968535"/>
              <a:gd name="connsiteY3" fmla="*/ 6858001 h 6858001"/>
              <a:gd name="connsiteX4" fmla="*/ 64358 w 968535"/>
              <a:gd name="connsiteY4" fmla="*/ 0 h 6858001"/>
              <a:gd name="connsiteX5" fmla="*/ 1177 w 968535"/>
              <a:gd name="connsiteY5" fmla="*/ 0 h 6858001"/>
              <a:gd name="connsiteX6" fmla="*/ 26222 w 968535"/>
              <a:gd name="connsiteY6" fmla="*/ 155677 h 6858001"/>
              <a:gd name="connsiteX7" fmla="*/ 50091 w 968535"/>
              <a:gd name="connsiteY7" fmla="*/ 310668 h 6858001"/>
              <a:gd name="connsiteX8" fmla="*/ 73455 w 968535"/>
              <a:gd name="connsiteY8" fmla="*/ 466344 h 6858001"/>
              <a:gd name="connsiteX9" fmla="*/ 93458 w 968535"/>
              <a:gd name="connsiteY9" fmla="*/ 622707 h 6858001"/>
              <a:gd name="connsiteX10" fmla="*/ 113629 w 968535"/>
              <a:gd name="connsiteY10" fmla="*/ 778383 h 6858001"/>
              <a:gd name="connsiteX11" fmla="*/ 132455 w 968535"/>
              <a:gd name="connsiteY11" fmla="*/ 934746 h 6858001"/>
              <a:gd name="connsiteX12" fmla="*/ 148591 w 968535"/>
              <a:gd name="connsiteY12" fmla="*/ 1089051 h 6858001"/>
              <a:gd name="connsiteX13" fmla="*/ 163887 w 968535"/>
              <a:gd name="connsiteY13" fmla="*/ 1245413 h 6858001"/>
              <a:gd name="connsiteX14" fmla="*/ 177839 w 968535"/>
              <a:gd name="connsiteY14" fmla="*/ 1401090 h 6858001"/>
              <a:gd name="connsiteX15" fmla="*/ 189941 w 968535"/>
              <a:gd name="connsiteY15" fmla="*/ 1554023 h 6858001"/>
              <a:gd name="connsiteX16" fmla="*/ 202044 w 968535"/>
              <a:gd name="connsiteY16" fmla="*/ 1709014 h 6858001"/>
              <a:gd name="connsiteX17" fmla="*/ 212129 w 968535"/>
              <a:gd name="connsiteY17" fmla="*/ 1861947 h 6858001"/>
              <a:gd name="connsiteX18" fmla="*/ 220029 w 968535"/>
              <a:gd name="connsiteY18" fmla="*/ 2014881 h 6858001"/>
              <a:gd name="connsiteX19" fmla="*/ 228266 w 968535"/>
              <a:gd name="connsiteY19" fmla="*/ 2167128 h 6858001"/>
              <a:gd name="connsiteX20" fmla="*/ 235157 w 968535"/>
              <a:gd name="connsiteY20" fmla="*/ 2318004 h 6858001"/>
              <a:gd name="connsiteX21" fmla="*/ 240032 w 968535"/>
              <a:gd name="connsiteY21" fmla="*/ 2467509 h 6858001"/>
              <a:gd name="connsiteX22" fmla="*/ 244234 w 968535"/>
              <a:gd name="connsiteY22" fmla="*/ 2617013 h 6858001"/>
              <a:gd name="connsiteX23" fmla="*/ 248268 w 968535"/>
              <a:gd name="connsiteY23" fmla="*/ 2765146 h 6858001"/>
              <a:gd name="connsiteX24" fmla="*/ 250117 w 968535"/>
              <a:gd name="connsiteY24" fmla="*/ 2911221 h 6858001"/>
              <a:gd name="connsiteX25" fmla="*/ 252134 w 968535"/>
              <a:gd name="connsiteY25" fmla="*/ 3057297 h 6858001"/>
              <a:gd name="connsiteX26" fmla="*/ 253143 w 968535"/>
              <a:gd name="connsiteY26" fmla="*/ 3201315 h 6858001"/>
              <a:gd name="connsiteX27" fmla="*/ 252134 w 968535"/>
              <a:gd name="connsiteY27" fmla="*/ 3343961 h 6858001"/>
              <a:gd name="connsiteX28" fmla="*/ 252134 w 968535"/>
              <a:gd name="connsiteY28" fmla="*/ 3485236 h 6858001"/>
              <a:gd name="connsiteX29" fmla="*/ 250117 w 968535"/>
              <a:gd name="connsiteY29" fmla="*/ 3625139 h 6858001"/>
              <a:gd name="connsiteX30" fmla="*/ 247092 w 968535"/>
              <a:gd name="connsiteY30" fmla="*/ 3762299 h 6858001"/>
              <a:gd name="connsiteX31" fmla="*/ 244234 w 968535"/>
              <a:gd name="connsiteY31" fmla="*/ 3898087 h 6858001"/>
              <a:gd name="connsiteX32" fmla="*/ 241040 w 968535"/>
              <a:gd name="connsiteY32" fmla="*/ 4031133 h 6858001"/>
              <a:gd name="connsiteX33" fmla="*/ 236166 w 968535"/>
              <a:gd name="connsiteY33" fmla="*/ 4163492 h 6858001"/>
              <a:gd name="connsiteX34" fmla="*/ 230955 w 968535"/>
              <a:gd name="connsiteY34" fmla="*/ 4293793 h 6858001"/>
              <a:gd name="connsiteX35" fmla="*/ 226249 w 968535"/>
              <a:gd name="connsiteY35" fmla="*/ 4421352 h 6858001"/>
              <a:gd name="connsiteX36" fmla="*/ 212969 w 968535"/>
              <a:gd name="connsiteY36" fmla="*/ 4670298 h 6858001"/>
              <a:gd name="connsiteX37" fmla="*/ 198850 w 968535"/>
              <a:gd name="connsiteY37" fmla="*/ 4908956 h 6858001"/>
              <a:gd name="connsiteX38" fmla="*/ 184058 w 968535"/>
              <a:gd name="connsiteY38" fmla="*/ 5138013 h 6858001"/>
              <a:gd name="connsiteX39" fmla="*/ 167753 w 968535"/>
              <a:gd name="connsiteY39" fmla="*/ 5354726 h 6858001"/>
              <a:gd name="connsiteX40" fmla="*/ 150776 w 968535"/>
              <a:gd name="connsiteY40" fmla="*/ 5561838 h 6858001"/>
              <a:gd name="connsiteX41" fmla="*/ 132455 w 968535"/>
              <a:gd name="connsiteY41" fmla="*/ 5753862 h 6858001"/>
              <a:gd name="connsiteX42" fmla="*/ 114469 w 968535"/>
              <a:gd name="connsiteY42" fmla="*/ 5934227 h 6858001"/>
              <a:gd name="connsiteX43" fmla="*/ 96484 w 968535"/>
              <a:gd name="connsiteY43" fmla="*/ 6100191 h 6858001"/>
              <a:gd name="connsiteX44" fmla="*/ 79507 w 968535"/>
              <a:gd name="connsiteY44" fmla="*/ 6252438 h 6858001"/>
              <a:gd name="connsiteX45" fmla="*/ 63370 w 968535"/>
              <a:gd name="connsiteY45" fmla="*/ 6387541 h 6858001"/>
              <a:gd name="connsiteX46" fmla="*/ 48074 w 968535"/>
              <a:gd name="connsiteY46" fmla="*/ 6509613 h 6858001"/>
              <a:gd name="connsiteX47" fmla="*/ 35299 w 968535"/>
              <a:gd name="connsiteY47" fmla="*/ 6612483 h 6858001"/>
              <a:gd name="connsiteX48" fmla="*/ 23197 w 968535"/>
              <a:gd name="connsiteY48" fmla="*/ 6698894 h 6858001"/>
              <a:gd name="connsiteX49" fmla="*/ 5883 w 968535"/>
              <a:gd name="connsiteY49" fmla="*/ 6817538 h 6858001"/>
              <a:gd name="connsiteX50" fmla="*/ 0 w 968535"/>
              <a:gd name="connsiteY50" fmla="*/ 6858000 h 6858001"/>
              <a:gd name="connsiteX51" fmla="*/ 63181 w 968535"/>
              <a:gd name="connsiteY51" fmla="*/ 6858000 h 6858001"/>
              <a:gd name="connsiteX52" fmla="*/ 69064 w 968535"/>
              <a:gd name="connsiteY52" fmla="*/ 6817538 h 6858001"/>
              <a:gd name="connsiteX53" fmla="*/ 86378 w 968535"/>
              <a:gd name="connsiteY53" fmla="*/ 6698894 h 6858001"/>
              <a:gd name="connsiteX54" fmla="*/ 98480 w 968535"/>
              <a:gd name="connsiteY54" fmla="*/ 6612483 h 6858001"/>
              <a:gd name="connsiteX55" fmla="*/ 111255 w 968535"/>
              <a:gd name="connsiteY55" fmla="*/ 6509613 h 6858001"/>
              <a:gd name="connsiteX56" fmla="*/ 126551 w 968535"/>
              <a:gd name="connsiteY56" fmla="*/ 6387541 h 6858001"/>
              <a:gd name="connsiteX57" fmla="*/ 142688 w 968535"/>
              <a:gd name="connsiteY57" fmla="*/ 6252438 h 6858001"/>
              <a:gd name="connsiteX58" fmla="*/ 159665 w 968535"/>
              <a:gd name="connsiteY58" fmla="*/ 6100191 h 6858001"/>
              <a:gd name="connsiteX59" fmla="*/ 177650 w 968535"/>
              <a:gd name="connsiteY59" fmla="*/ 5934227 h 6858001"/>
              <a:gd name="connsiteX60" fmla="*/ 195636 w 968535"/>
              <a:gd name="connsiteY60" fmla="*/ 5753862 h 6858001"/>
              <a:gd name="connsiteX61" fmla="*/ 213957 w 968535"/>
              <a:gd name="connsiteY61" fmla="*/ 5561838 h 6858001"/>
              <a:gd name="connsiteX62" fmla="*/ 230934 w 968535"/>
              <a:gd name="connsiteY62" fmla="*/ 5354726 h 6858001"/>
              <a:gd name="connsiteX63" fmla="*/ 247239 w 968535"/>
              <a:gd name="connsiteY63" fmla="*/ 5138013 h 6858001"/>
              <a:gd name="connsiteX64" fmla="*/ 262031 w 968535"/>
              <a:gd name="connsiteY64" fmla="*/ 4908956 h 6858001"/>
              <a:gd name="connsiteX65" fmla="*/ 276150 w 968535"/>
              <a:gd name="connsiteY65" fmla="*/ 4670298 h 6858001"/>
              <a:gd name="connsiteX66" fmla="*/ 289430 w 968535"/>
              <a:gd name="connsiteY66" fmla="*/ 4421352 h 6858001"/>
              <a:gd name="connsiteX67" fmla="*/ 294136 w 968535"/>
              <a:gd name="connsiteY67" fmla="*/ 4293793 h 6858001"/>
              <a:gd name="connsiteX68" fmla="*/ 299347 w 968535"/>
              <a:gd name="connsiteY68" fmla="*/ 4163492 h 6858001"/>
              <a:gd name="connsiteX69" fmla="*/ 304221 w 968535"/>
              <a:gd name="connsiteY69" fmla="*/ 4031133 h 6858001"/>
              <a:gd name="connsiteX70" fmla="*/ 307415 w 968535"/>
              <a:gd name="connsiteY70" fmla="*/ 3898087 h 6858001"/>
              <a:gd name="connsiteX71" fmla="*/ 310273 w 968535"/>
              <a:gd name="connsiteY71" fmla="*/ 3762299 h 6858001"/>
              <a:gd name="connsiteX72" fmla="*/ 313298 w 968535"/>
              <a:gd name="connsiteY72" fmla="*/ 3625139 h 6858001"/>
              <a:gd name="connsiteX73" fmla="*/ 315315 w 968535"/>
              <a:gd name="connsiteY73" fmla="*/ 3485236 h 6858001"/>
              <a:gd name="connsiteX74" fmla="*/ 315315 w 968535"/>
              <a:gd name="connsiteY74" fmla="*/ 3343961 h 6858001"/>
              <a:gd name="connsiteX75" fmla="*/ 316324 w 968535"/>
              <a:gd name="connsiteY75" fmla="*/ 3201315 h 6858001"/>
              <a:gd name="connsiteX76" fmla="*/ 315315 w 968535"/>
              <a:gd name="connsiteY76" fmla="*/ 3057297 h 6858001"/>
              <a:gd name="connsiteX77" fmla="*/ 313298 w 968535"/>
              <a:gd name="connsiteY77" fmla="*/ 2911221 h 6858001"/>
              <a:gd name="connsiteX78" fmla="*/ 311449 w 968535"/>
              <a:gd name="connsiteY78" fmla="*/ 2765146 h 6858001"/>
              <a:gd name="connsiteX79" fmla="*/ 307415 w 968535"/>
              <a:gd name="connsiteY79" fmla="*/ 2617013 h 6858001"/>
              <a:gd name="connsiteX80" fmla="*/ 303213 w 968535"/>
              <a:gd name="connsiteY80" fmla="*/ 2467509 h 6858001"/>
              <a:gd name="connsiteX81" fmla="*/ 298338 w 968535"/>
              <a:gd name="connsiteY81" fmla="*/ 2318004 h 6858001"/>
              <a:gd name="connsiteX82" fmla="*/ 291447 w 968535"/>
              <a:gd name="connsiteY82" fmla="*/ 2167128 h 6858001"/>
              <a:gd name="connsiteX83" fmla="*/ 283210 w 968535"/>
              <a:gd name="connsiteY83" fmla="*/ 2014881 h 6858001"/>
              <a:gd name="connsiteX84" fmla="*/ 275310 w 968535"/>
              <a:gd name="connsiteY84" fmla="*/ 1861947 h 6858001"/>
              <a:gd name="connsiteX85" fmla="*/ 265225 w 968535"/>
              <a:gd name="connsiteY85" fmla="*/ 1709014 h 6858001"/>
              <a:gd name="connsiteX86" fmla="*/ 253122 w 968535"/>
              <a:gd name="connsiteY86" fmla="*/ 1554023 h 6858001"/>
              <a:gd name="connsiteX87" fmla="*/ 241020 w 968535"/>
              <a:gd name="connsiteY87" fmla="*/ 1401090 h 6858001"/>
              <a:gd name="connsiteX88" fmla="*/ 227068 w 968535"/>
              <a:gd name="connsiteY88" fmla="*/ 1245413 h 6858001"/>
              <a:gd name="connsiteX89" fmla="*/ 211772 w 968535"/>
              <a:gd name="connsiteY89" fmla="*/ 1089051 h 6858001"/>
              <a:gd name="connsiteX90" fmla="*/ 195636 w 968535"/>
              <a:gd name="connsiteY90" fmla="*/ 934746 h 6858001"/>
              <a:gd name="connsiteX91" fmla="*/ 176810 w 968535"/>
              <a:gd name="connsiteY91" fmla="*/ 778383 h 6858001"/>
              <a:gd name="connsiteX92" fmla="*/ 156639 w 968535"/>
              <a:gd name="connsiteY92" fmla="*/ 622707 h 6858001"/>
              <a:gd name="connsiteX93" fmla="*/ 136636 w 968535"/>
              <a:gd name="connsiteY93" fmla="*/ 466344 h 6858001"/>
              <a:gd name="connsiteX94" fmla="*/ 113272 w 968535"/>
              <a:gd name="connsiteY94" fmla="*/ 310668 h 6858001"/>
              <a:gd name="connsiteX95" fmla="*/ 89403 w 968535"/>
              <a:gd name="connsiteY95" fmla="*/ 15567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68535" h="6858001">
                <a:moveTo>
                  <a:pt x="968535" y="6858000"/>
                </a:moveTo>
                <a:lnTo>
                  <a:pt x="905354" y="6858000"/>
                </a:lnTo>
                <a:lnTo>
                  <a:pt x="905354" y="6858001"/>
                </a:lnTo>
                <a:lnTo>
                  <a:pt x="968535" y="6858001"/>
                </a:lnTo>
                <a:close/>
                <a:moveTo>
                  <a:pt x="64358" y="0"/>
                </a:moveTo>
                <a:lnTo>
                  <a:pt x="1177" y="0"/>
                </a:lnTo>
                <a:lnTo>
                  <a:pt x="26222" y="155677"/>
                </a:lnTo>
                <a:lnTo>
                  <a:pt x="50091" y="310668"/>
                </a:lnTo>
                <a:lnTo>
                  <a:pt x="73455" y="466344"/>
                </a:lnTo>
                <a:lnTo>
                  <a:pt x="93458" y="622707"/>
                </a:lnTo>
                <a:lnTo>
                  <a:pt x="113629" y="778383"/>
                </a:lnTo>
                <a:lnTo>
                  <a:pt x="132455" y="934746"/>
                </a:lnTo>
                <a:lnTo>
                  <a:pt x="148591" y="1089051"/>
                </a:lnTo>
                <a:lnTo>
                  <a:pt x="163887" y="1245413"/>
                </a:lnTo>
                <a:lnTo>
                  <a:pt x="177839" y="1401090"/>
                </a:lnTo>
                <a:lnTo>
                  <a:pt x="189941" y="1554023"/>
                </a:lnTo>
                <a:lnTo>
                  <a:pt x="202044" y="1709014"/>
                </a:lnTo>
                <a:lnTo>
                  <a:pt x="212129" y="1861947"/>
                </a:lnTo>
                <a:lnTo>
                  <a:pt x="220029" y="2014881"/>
                </a:lnTo>
                <a:lnTo>
                  <a:pt x="228266" y="2167128"/>
                </a:lnTo>
                <a:lnTo>
                  <a:pt x="235157" y="2318004"/>
                </a:lnTo>
                <a:lnTo>
                  <a:pt x="240032" y="2467509"/>
                </a:lnTo>
                <a:lnTo>
                  <a:pt x="244234" y="2617013"/>
                </a:lnTo>
                <a:lnTo>
                  <a:pt x="248268" y="2765146"/>
                </a:lnTo>
                <a:lnTo>
                  <a:pt x="250117" y="2911221"/>
                </a:lnTo>
                <a:lnTo>
                  <a:pt x="252134" y="3057297"/>
                </a:lnTo>
                <a:lnTo>
                  <a:pt x="253143" y="3201315"/>
                </a:lnTo>
                <a:lnTo>
                  <a:pt x="252134" y="3343961"/>
                </a:lnTo>
                <a:lnTo>
                  <a:pt x="252134" y="3485236"/>
                </a:lnTo>
                <a:lnTo>
                  <a:pt x="250117" y="3625139"/>
                </a:lnTo>
                <a:lnTo>
                  <a:pt x="247092" y="3762299"/>
                </a:lnTo>
                <a:lnTo>
                  <a:pt x="244234" y="3898087"/>
                </a:lnTo>
                <a:lnTo>
                  <a:pt x="241040" y="4031133"/>
                </a:lnTo>
                <a:lnTo>
                  <a:pt x="236166" y="4163492"/>
                </a:lnTo>
                <a:lnTo>
                  <a:pt x="230955" y="4293793"/>
                </a:lnTo>
                <a:lnTo>
                  <a:pt x="226249" y="4421352"/>
                </a:lnTo>
                <a:lnTo>
                  <a:pt x="212969" y="4670298"/>
                </a:lnTo>
                <a:lnTo>
                  <a:pt x="198850" y="4908956"/>
                </a:lnTo>
                <a:lnTo>
                  <a:pt x="184058" y="5138013"/>
                </a:lnTo>
                <a:lnTo>
                  <a:pt x="167753" y="5354726"/>
                </a:lnTo>
                <a:lnTo>
                  <a:pt x="150776" y="5561838"/>
                </a:lnTo>
                <a:lnTo>
                  <a:pt x="132455" y="5753862"/>
                </a:lnTo>
                <a:lnTo>
                  <a:pt x="114469" y="5934227"/>
                </a:lnTo>
                <a:lnTo>
                  <a:pt x="96484" y="6100191"/>
                </a:lnTo>
                <a:lnTo>
                  <a:pt x="79507" y="6252438"/>
                </a:lnTo>
                <a:lnTo>
                  <a:pt x="63370" y="6387541"/>
                </a:lnTo>
                <a:lnTo>
                  <a:pt x="48074" y="6509613"/>
                </a:lnTo>
                <a:lnTo>
                  <a:pt x="35299" y="6612483"/>
                </a:lnTo>
                <a:lnTo>
                  <a:pt x="23197" y="6698894"/>
                </a:lnTo>
                <a:lnTo>
                  <a:pt x="5883" y="6817538"/>
                </a:lnTo>
                <a:lnTo>
                  <a:pt x="0" y="6858000"/>
                </a:lnTo>
                <a:lnTo>
                  <a:pt x="63181" y="6858000"/>
                </a:lnTo>
                <a:lnTo>
                  <a:pt x="69064" y="6817538"/>
                </a:lnTo>
                <a:lnTo>
                  <a:pt x="86378" y="6698894"/>
                </a:lnTo>
                <a:lnTo>
                  <a:pt x="98480" y="6612483"/>
                </a:lnTo>
                <a:lnTo>
                  <a:pt x="111255" y="6509613"/>
                </a:lnTo>
                <a:lnTo>
                  <a:pt x="126551" y="6387541"/>
                </a:lnTo>
                <a:lnTo>
                  <a:pt x="142688" y="6252438"/>
                </a:lnTo>
                <a:lnTo>
                  <a:pt x="159665" y="6100191"/>
                </a:lnTo>
                <a:lnTo>
                  <a:pt x="177650" y="5934227"/>
                </a:lnTo>
                <a:lnTo>
                  <a:pt x="195636" y="5753862"/>
                </a:lnTo>
                <a:lnTo>
                  <a:pt x="213957" y="5561838"/>
                </a:lnTo>
                <a:lnTo>
                  <a:pt x="230934" y="5354726"/>
                </a:lnTo>
                <a:lnTo>
                  <a:pt x="247239" y="5138013"/>
                </a:lnTo>
                <a:lnTo>
                  <a:pt x="262031" y="4908956"/>
                </a:lnTo>
                <a:lnTo>
                  <a:pt x="276150" y="4670298"/>
                </a:lnTo>
                <a:lnTo>
                  <a:pt x="289430" y="4421352"/>
                </a:lnTo>
                <a:lnTo>
                  <a:pt x="294136" y="4293793"/>
                </a:lnTo>
                <a:lnTo>
                  <a:pt x="299347" y="4163492"/>
                </a:lnTo>
                <a:lnTo>
                  <a:pt x="304221" y="4031133"/>
                </a:lnTo>
                <a:lnTo>
                  <a:pt x="307415" y="3898087"/>
                </a:lnTo>
                <a:lnTo>
                  <a:pt x="310273" y="3762299"/>
                </a:lnTo>
                <a:lnTo>
                  <a:pt x="313298" y="3625139"/>
                </a:lnTo>
                <a:lnTo>
                  <a:pt x="315315" y="3485236"/>
                </a:lnTo>
                <a:lnTo>
                  <a:pt x="315315" y="3343961"/>
                </a:lnTo>
                <a:lnTo>
                  <a:pt x="316324" y="3201315"/>
                </a:lnTo>
                <a:lnTo>
                  <a:pt x="315315" y="3057297"/>
                </a:lnTo>
                <a:lnTo>
                  <a:pt x="313298" y="2911221"/>
                </a:lnTo>
                <a:lnTo>
                  <a:pt x="311449" y="2765146"/>
                </a:lnTo>
                <a:lnTo>
                  <a:pt x="307415" y="2617013"/>
                </a:lnTo>
                <a:lnTo>
                  <a:pt x="303213" y="2467509"/>
                </a:lnTo>
                <a:lnTo>
                  <a:pt x="298338" y="2318004"/>
                </a:lnTo>
                <a:lnTo>
                  <a:pt x="291447" y="2167128"/>
                </a:lnTo>
                <a:lnTo>
                  <a:pt x="283210" y="2014881"/>
                </a:lnTo>
                <a:lnTo>
                  <a:pt x="275310" y="1861947"/>
                </a:lnTo>
                <a:lnTo>
                  <a:pt x="265225" y="1709014"/>
                </a:lnTo>
                <a:lnTo>
                  <a:pt x="253122" y="1554023"/>
                </a:lnTo>
                <a:lnTo>
                  <a:pt x="241020" y="1401090"/>
                </a:lnTo>
                <a:lnTo>
                  <a:pt x="227068" y="1245413"/>
                </a:lnTo>
                <a:lnTo>
                  <a:pt x="211772" y="1089051"/>
                </a:lnTo>
                <a:lnTo>
                  <a:pt x="195636" y="934746"/>
                </a:lnTo>
                <a:lnTo>
                  <a:pt x="176810" y="778383"/>
                </a:lnTo>
                <a:lnTo>
                  <a:pt x="156639" y="622707"/>
                </a:lnTo>
                <a:lnTo>
                  <a:pt x="136636" y="466344"/>
                </a:lnTo>
                <a:lnTo>
                  <a:pt x="113272" y="310668"/>
                </a:lnTo>
                <a:lnTo>
                  <a:pt x="89403" y="155677"/>
                </a:lnTo>
                <a:close/>
              </a:path>
            </a:pathLst>
          </a:custGeom>
          <a:solidFill>
            <a:srgbClr val="474B57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225D1-19B7-49CB-AC7F-801F57EFE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577" y="2111829"/>
            <a:ext cx="6782338" cy="3978075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Create a movie recommender system with a randomly assignment pairing of </a:t>
            </a:r>
            <a:r>
              <a:rPr lang="en-US" sz="1800" b="1" dirty="0">
                <a:solidFill>
                  <a:schemeClr val="tx2"/>
                </a:solidFill>
              </a:rPr>
              <a:t>algorithm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b="1" dirty="0">
                <a:solidFill>
                  <a:schemeClr val="tx2"/>
                </a:solidFill>
              </a:rPr>
              <a:t>regularization</a:t>
            </a:r>
            <a:r>
              <a:rPr lang="en-US" sz="1800" dirty="0">
                <a:solidFill>
                  <a:schemeClr val="tx2"/>
                </a:solidFill>
              </a:rPr>
              <a:t>, and </a:t>
            </a:r>
            <a:r>
              <a:rPr lang="en-US" sz="1800" b="1" dirty="0">
                <a:solidFill>
                  <a:schemeClr val="tx2"/>
                </a:solidFill>
              </a:rPr>
              <a:t>post-processing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Compare the performance of the pairings and understand the meaning behind the results</a:t>
            </a:r>
          </a:p>
        </p:txBody>
      </p:sp>
    </p:spTree>
    <p:extLst>
      <p:ext uri="{BB962C8B-B14F-4D97-AF65-F5344CB8AC3E}">
        <p14:creationId xmlns:p14="http://schemas.microsoft.com/office/powerpoint/2010/main" val="3018596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6A0238B-7919-4C52-882E-344BBBF0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74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1C19C803-5DD2-4587-9488-A3938282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3752" y="1810138"/>
            <a:ext cx="2762941" cy="4746626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rgbClr val="262626">
              <a:alpha val="40000"/>
            </a:srgbClr>
          </a:solidFill>
          <a:ln>
            <a:noFill/>
          </a:ln>
        </p:spPr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653E5E44-01E8-4485-9970-B1CFA3049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0714" y="362425"/>
            <a:ext cx="2218442" cy="6204388"/>
          </a:xfrm>
          <a:custGeom>
            <a:avLst/>
            <a:gdLst/>
            <a:ahLst/>
            <a:cxnLst/>
            <a:rect l="0" t="0" r="r" b="b"/>
            <a:pathLst>
              <a:path w="697" h="1954">
                <a:moveTo>
                  <a:pt x="251" y="1472"/>
                </a:moveTo>
                <a:cubicBezTo>
                  <a:pt x="258" y="1472"/>
                  <a:pt x="252" y="1463"/>
                  <a:pt x="251" y="1462"/>
                </a:cubicBezTo>
                <a:cubicBezTo>
                  <a:pt x="248" y="1422"/>
                  <a:pt x="241" y="1424"/>
                  <a:pt x="241" y="1419"/>
                </a:cubicBezTo>
                <a:cubicBezTo>
                  <a:pt x="227" y="1388"/>
                  <a:pt x="226" y="1380"/>
                  <a:pt x="221" y="1376"/>
                </a:cubicBezTo>
                <a:cubicBezTo>
                  <a:pt x="209" y="1355"/>
                  <a:pt x="209" y="1347"/>
                  <a:pt x="203" y="1344"/>
                </a:cubicBezTo>
                <a:cubicBezTo>
                  <a:pt x="169" y="1285"/>
                  <a:pt x="162" y="1275"/>
                  <a:pt x="156" y="1263"/>
                </a:cubicBezTo>
                <a:cubicBezTo>
                  <a:pt x="144" y="1242"/>
                  <a:pt x="141" y="1236"/>
                  <a:pt x="138" y="1231"/>
                </a:cubicBezTo>
                <a:cubicBezTo>
                  <a:pt x="107" y="1177"/>
                  <a:pt x="108" y="1168"/>
                  <a:pt x="103" y="1165"/>
                </a:cubicBezTo>
                <a:cubicBezTo>
                  <a:pt x="90" y="1142"/>
                  <a:pt x="83" y="1131"/>
                  <a:pt x="82" y="1127"/>
                </a:cubicBezTo>
                <a:cubicBezTo>
                  <a:pt x="66" y="1090"/>
                  <a:pt x="67" y="1081"/>
                  <a:pt x="62" y="1077"/>
                </a:cubicBezTo>
                <a:cubicBezTo>
                  <a:pt x="57" y="1049"/>
                  <a:pt x="51" y="1046"/>
                  <a:pt x="52" y="1037"/>
                </a:cubicBezTo>
                <a:cubicBezTo>
                  <a:pt x="48" y="1016"/>
                  <a:pt x="44" y="1007"/>
                  <a:pt x="42" y="1002"/>
                </a:cubicBezTo>
                <a:cubicBezTo>
                  <a:pt x="32" y="970"/>
                  <a:pt x="24" y="961"/>
                  <a:pt x="22" y="946"/>
                </a:cubicBezTo>
                <a:cubicBezTo>
                  <a:pt x="13" y="922"/>
                  <a:pt x="11" y="916"/>
                  <a:pt x="9" y="909"/>
                </a:cubicBezTo>
                <a:cubicBezTo>
                  <a:pt x="5" y="889"/>
                  <a:pt x="11" y="888"/>
                  <a:pt x="9" y="896"/>
                </a:cubicBezTo>
                <a:cubicBezTo>
                  <a:pt x="25" y="935"/>
                  <a:pt x="22" y="943"/>
                  <a:pt x="27" y="944"/>
                </a:cubicBezTo>
                <a:cubicBezTo>
                  <a:pt x="47" y="979"/>
                  <a:pt x="44" y="987"/>
                  <a:pt x="45" y="992"/>
                </a:cubicBezTo>
                <a:cubicBezTo>
                  <a:pt x="78" y="1045"/>
                  <a:pt x="85" y="1060"/>
                  <a:pt x="95" y="1072"/>
                </a:cubicBezTo>
                <a:cubicBezTo>
                  <a:pt x="141" y="1130"/>
                  <a:pt x="141" y="1136"/>
                  <a:pt x="140" y="1142"/>
                </a:cubicBezTo>
                <a:cubicBezTo>
                  <a:pt x="159" y="1162"/>
                  <a:pt x="156" y="1170"/>
                  <a:pt x="160" y="1170"/>
                </a:cubicBezTo>
                <a:cubicBezTo>
                  <a:pt x="198" y="1238"/>
                  <a:pt x="204" y="1243"/>
                  <a:pt x="206" y="1251"/>
                </a:cubicBezTo>
                <a:cubicBezTo>
                  <a:pt x="218" y="1278"/>
                  <a:pt x="219" y="1288"/>
                  <a:pt x="226" y="1291"/>
                </a:cubicBezTo>
                <a:cubicBezTo>
                  <a:pt x="231" y="1298"/>
                  <a:pt x="231" y="1292"/>
                  <a:pt x="228" y="1288"/>
                </a:cubicBezTo>
                <a:cubicBezTo>
                  <a:pt x="196" y="1218"/>
                  <a:pt x="198" y="1206"/>
                  <a:pt x="191" y="1203"/>
                </a:cubicBezTo>
                <a:cubicBezTo>
                  <a:pt x="168" y="1159"/>
                  <a:pt x="164" y="1153"/>
                  <a:pt x="160" y="1147"/>
                </a:cubicBezTo>
                <a:cubicBezTo>
                  <a:pt x="114" y="1068"/>
                  <a:pt x="104" y="1068"/>
                  <a:pt x="105" y="1057"/>
                </a:cubicBezTo>
                <a:cubicBezTo>
                  <a:pt x="67" y="1000"/>
                  <a:pt x="58" y="1000"/>
                  <a:pt x="57" y="992"/>
                </a:cubicBezTo>
                <a:cubicBezTo>
                  <a:pt x="80" y="1011"/>
                  <a:pt x="81" y="1021"/>
                  <a:pt x="87" y="1024"/>
                </a:cubicBezTo>
                <a:cubicBezTo>
                  <a:pt x="103" y="1041"/>
                  <a:pt x="100" y="1049"/>
                  <a:pt x="105" y="1049"/>
                </a:cubicBezTo>
                <a:cubicBezTo>
                  <a:pt x="129" y="1079"/>
                  <a:pt x="130" y="1087"/>
                  <a:pt x="135" y="1092"/>
                </a:cubicBezTo>
                <a:cubicBezTo>
                  <a:pt x="163" y="1128"/>
                  <a:pt x="159" y="1136"/>
                  <a:pt x="163" y="1137"/>
                </a:cubicBezTo>
                <a:cubicBezTo>
                  <a:pt x="199" y="1191"/>
                  <a:pt x="204" y="1205"/>
                  <a:pt x="211" y="1218"/>
                </a:cubicBezTo>
                <a:cubicBezTo>
                  <a:pt x="232" y="1237"/>
                  <a:pt x="226" y="1238"/>
                  <a:pt x="228" y="1230"/>
                </a:cubicBezTo>
                <a:cubicBezTo>
                  <a:pt x="202" y="1163"/>
                  <a:pt x="196" y="1163"/>
                  <a:pt x="198" y="1155"/>
                </a:cubicBezTo>
                <a:cubicBezTo>
                  <a:pt x="171" y="1106"/>
                  <a:pt x="167" y="1104"/>
                  <a:pt x="165" y="1100"/>
                </a:cubicBezTo>
                <a:cubicBezTo>
                  <a:pt x="140" y="1062"/>
                  <a:pt x="138" y="1052"/>
                  <a:pt x="133" y="1047"/>
                </a:cubicBezTo>
                <a:cubicBezTo>
                  <a:pt x="76" y="924"/>
                  <a:pt x="76" y="918"/>
                  <a:pt x="75" y="913"/>
                </a:cubicBezTo>
                <a:cubicBezTo>
                  <a:pt x="53" y="840"/>
                  <a:pt x="56" y="836"/>
                  <a:pt x="57" y="830"/>
                </a:cubicBezTo>
                <a:cubicBezTo>
                  <a:pt x="36" y="706"/>
                  <a:pt x="30" y="721"/>
                  <a:pt x="34" y="725"/>
                </a:cubicBezTo>
                <a:cubicBezTo>
                  <a:pt x="45" y="767"/>
                  <a:pt x="46" y="774"/>
                  <a:pt x="49" y="778"/>
                </a:cubicBezTo>
                <a:cubicBezTo>
                  <a:pt x="70" y="833"/>
                  <a:pt x="67" y="843"/>
                  <a:pt x="72" y="846"/>
                </a:cubicBezTo>
                <a:cubicBezTo>
                  <a:pt x="94" y="887"/>
                  <a:pt x="97" y="899"/>
                  <a:pt x="102" y="908"/>
                </a:cubicBezTo>
                <a:cubicBezTo>
                  <a:pt x="143" y="980"/>
                  <a:pt x="154" y="992"/>
                  <a:pt x="160" y="1007"/>
                </a:cubicBezTo>
                <a:cubicBezTo>
                  <a:pt x="212" y="1106"/>
                  <a:pt x="218" y="1122"/>
                  <a:pt x="223" y="1137"/>
                </a:cubicBezTo>
                <a:cubicBezTo>
                  <a:pt x="218" y="1115"/>
                  <a:pt x="222" y="1106"/>
                  <a:pt x="221" y="1102"/>
                </a:cubicBezTo>
                <a:cubicBezTo>
                  <a:pt x="210" y="1080"/>
                  <a:pt x="213" y="1072"/>
                  <a:pt x="208" y="1072"/>
                </a:cubicBezTo>
                <a:cubicBezTo>
                  <a:pt x="195" y="1023"/>
                  <a:pt x="188" y="1020"/>
                  <a:pt x="188" y="1012"/>
                </a:cubicBezTo>
                <a:cubicBezTo>
                  <a:pt x="149" y="930"/>
                  <a:pt x="144" y="927"/>
                  <a:pt x="145" y="918"/>
                </a:cubicBezTo>
                <a:cubicBezTo>
                  <a:pt x="125" y="876"/>
                  <a:pt x="120" y="873"/>
                  <a:pt x="117" y="868"/>
                </a:cubicBezTo>
                <a:cubicBezTo>
                  <a:pt x="102" y="832"/>
                  <a:pt x="100" y="833"/>
                  <a:pt x="100" y="830"/>
                </a:cubicBezTo>
                <a:cubicBezTo>
                  <a:pt x="80" y="793"/>
                  <a:pt x="77" y="788"/>
                  <a:pt x="75" y="783"/>
                </a:cubicBezTo>
                <a:cubicBezTo>
                  <a:pt x="45" y="730"/>
                  <a:pt x="43" y="716"/>
                  <a:pt x="34" y="710"/>
                </a:cubicBezTo>
                <a:cubicBezTo>
                  <a:pt x="25" y="678"/>
                  <a:pt x="34" y="684"/>
                  <a:pt x="32" y="690"/>
                </a:cubicBezTo>
                <a:cubicBezTo>
                  <a:pt x="50" y="733"/>
                  <a:pt x="60" y="733"/>
                  <a:pt x="59" y="745"/>
                </a:cubicBezTo>
                <a:cubicBezTo>
                  <a:pt x="80" y="780"/>
                  <a:pt x="81" y="783"/>
                  <a:pt x="85" y="785"/>
                </a:cubicBezTo>
                <a:cubicBezTo>
                  <a:pt x="113" y="833"/>
                  <a:pt x="115" y="842"/>
                  <a:pt x="117" y="851"/>
                </a:cubicBezTo>
                <a:cubicBezTo>
                  <a:pt x="147" y="899"/>
                  <a:pt x="151" y="907"/>
                  <a:pt x="153" y="916"/>
                </a:cubicBezTo>
                <a:cubicBezTo>
                  <a:pt x="168" y="945"/>
                  <a:pt x="171" y="952"/>
                  <a:pt x="173" y="961"/>
                </a:cubicBezTo>
                <a:cubicBezTo>
                  <a:pt x="190" y="999"/>
                  <a:pt x="200" y="1010"/>
                  <a:pt x="203" y="1029"/>
                </a:cubicBezTo>
                <a:cubicBezTo>
                  <a:pt x="198" y="998"/>
                  <a:pt x="198" y="994"/>
                  <a:pt x="196" y="994"/>
                </a:cubicBezTo>
                <a:cubicBezTo>
                  <a:pt x="175" y="911"/>
                  <a:pt x="168" y="909"/>
                  <a:pt x="170" y="898"/>
                </a:cubicBezTo>
                <a:cubicBezTo>
                  <a:pt x="131" y="811"/>
                  <a:pt x="131" y="802"/>
                  <a:pt x="125" y="800"/>
                </a:cubicBezTo>
                <a:cubicBezTo>
                  <a:pt x="105" y="747"/>
                  <a:pt x="103" y="742"/>
                  <a:pt x="100" y="740"/>
                </a:cubicBezTo>
                <a:cubicBezTo>
                  <a:pt x="82" y="701"/>
                  <a:pt x="78" y="699"/>
                  <a:pt x="77" y="695"/>
                </a:cubicBezTo>
                <a:cubicBezTo>
                  <a:pt x="67" y="672"/>
                  <a:pt x="60" y="674"/>
                  <a:pt x="62" y="667"/>
                </a:cubicBezTo>
                <a:cubicBezTo>
                  <a:pt x="44" y="641"/>
                  <a:pt x="39" y="635"/>
                  <a:pt x="34" y="629"/>
                </a:cubicBezTo>
                <a:cubicBezTo>
                  <a:pt x="21" y="597"/>
                  <a:pt x="29" y="609"/>
                  <a:pt x="37" y="622"/>
                </a:cubicBezTo>
                <a:cubicBezTo>
                  <a:pt x="75" y="681"/>
                  <a:pt x="85" y="681"/>
                  <a:pt x="85" y="692"/>
                </a:cubicBezTo>
                <a:cubicBezTo>
                  <a:pt x="108" y="731"/>
                  <a:pt x="109" y="735"/>
                  <a:pt x="110" y="740"/>
                </a:cubicBezTo>
                <a:cubicBezTo>
                  <a:pt x="123" y="777"/>
                  <a:pt x="130" y="775"/>
                  <a:pt x="130" y="780"/>
                </a:cubicBezTo>
                <a:cubicBezTo>
                  <a:pt x="151" y="822"/>
                  <a:pt x="153" y="840"/>
                  <a:pt x="163" y="851"/>
                </a:cubicBezTo>
                <a:cubicBezTo>
                  <a:pt x="179" y="903"/>
                  <a:pt x="184" y="907"/>
                  <a:pt x="185" y="916"/>
                </a:cubicBezTo>
                <a:cubicBezTo>
                  <a:pt x="203" y="963"/>
                  <a:pt x="199" y="973"/>
                  <a:pt x="201" y="976"/>
                </a:cubicBezTo>
                <a:cubicBezTo>
                  <a:pt x="236" y="1076"/>
                  <a:pt x="226" y="1071"/>
                  <a:pt x="228" y="1064"/>
                </a:cubicBezTo>
                <a:cubicBezTo>
                  <a:pt x="218" y="972"/>
                  <a:pt x="212" y="965"/>
                  <a:pt x="213" y="951"/>
                </a:cubicBezTo>
                <a:cubicBezTo>
                  <a:pt x="185" y="862"/>
                  <a:pt x="181" y="854"/>
                  <a:pt x="178" y="845"/>
                </a:cubicBezTo>
                <a:cubicBezTo>
                  <a:pt x="145" y="767"/>
                  <a:pt x="139" y="762"/>
                  <a:pt x="135" y="755"/>
                </a:cubicBezTo>
                <a:cubicBezTo>
                  <a:pt x="119" y="717"/>
                  <a:pt x="114" y="719"/>
                  <a:pt x="112" y="717"/>
                </a:cubicBezTo>
                <a:cubicBezTo>
                  <a:pt x="92" y="686"/>
                  <a:pt x="92" y="676"/>
                  <a:pt x="87" y="669"/>
                </a:cubicBezTo>
                <a:cubicBezTo>
                  <a:pt x="56" y="621"/>
                  <a:pt x="53" y="614"/>
                  <a:pt x="49" y="607"/>
                </a:cubicBezTo>
                <a:cubicBezTo>
                  <a:pt x="41" y="564"/>
                  <a:pt x="41" y="578"/>
                  <a:pt x="47" y="586"/>
                </a:cubicBezTo>
                <a:cubicBezTo>
                  <a:pt x="72" y="633"/>
                  <a:pt x="77" y="635"/>
                  <a:pt x="77" y="642"/>
                </a:cubicBezTo>
                <a:cubicBezTo>
                  <a:pt x="117" y="700"/>
                  <a:pt x="120" y="711"/>
                  <a:pt x="125" y="720"/>
                </a:cubicBezTo>
                <a:cubicBezTo>
                  <a:pt x="136" y="738"/>
                  <a:pt x="138" y="743"/>
                  <a:pt x="143" y="745"/>
                </a:cubicBezTo>
                <a:cubicBezTo>
                  <a:pt x="165" y="796"/>
                  <a:pt x="169" y="801"/>
                  <a:pt x="173" y="805"/>
                </a:cubicBezTo>
                <a:cubicBezTo>
                  <a:pt x="198" y="877"/>
                  <a:pt x="205" y="880"/>
                  <a:pt x="206" y="888"/>
                </a:cubicBezTo>
                <a:cubicBezTo>
                  <a:pt x="210" y="912"/>
                  <a:pt x="215" y="915"/>
                  <a:pt x="216" y="923"/>
                </a:cubicBezTo>
                <a:cubicBezTo>
                  <a:pt x="239" y="982"/>
                  <a:pt x="234" y="967"/>
                  <a:pt x="238" y="961"/>
                </a:cubicBezTo>
                <a:cubicBezTo>
                  <a:pt x="220" y="890"/>
                  <a:pt x="217" y="886"/>
                  <a:pt x="218" y="876"/>
                </a:cubicBezTo>
                <a:cubicBezTo>
                  <a:pt x="175" y="774"/>
                  <a:pt x="176" y="763"/>
                  <a:pt x="173" y="755"/>
                </a:cubicBezTo>
                <a:cubicBezTo>
                  <a:pt x="155" y="729"/>
                  <a:pt x="156" y="717"/>
                  <a:pt x="150" y="712"/>
                </a:cubicBezTo>
                <a:cubicBezTo>
                  <a:pt x="123" y="663"/>
                  <a:pt x="122" y="653"/>
                  <a:pt x="115" y="649"/>
                </a:cubicBezTo>
                <a:cubicBezTo>
                  <a:pt x="86" y="590"/>
                  <a:pt x="85" y="586"/>
                  <a:pt x="85" y="581"/>
                </a:cubicBezTo>
                <a:cubicBezTo>
                  <a:pt x="60" y="516"/>
                  <a:pt x="65" y="519"/>
                  <a:pt x="64" y="528"/>
                </a:cubicBezTo>
                <a:cubicBezTo>
                  <a:pt x="82" y="567"/>
                  <a:pt x="89" y="567"/>
                  <a:pt x="87" y="576"/>
                </a:cubicBezTo>
                <a:cubicBezTo>
                  <a:pt x="102" y="603"/>
                  <a:pt x="102" y="606"/>
                  <a:pt x="105" y="606"/>
                </a:cubicBezTo>
                <a:cubicBezTo>
                  <a:pt x="133" y="652"/>
                  <a:pt x="128" y="663"/>
                  <a:pt x="135" y="662"/>
                </a:cubicBezTo>
                <a:cubicBezTo>
                  <a:pt x="162" y="716"/>
                  <a:pt x="168" y="721"/>
                  <a:pt x="170" y="730"/>
                </a:cubicBezTo>
                <a:cubicBezTo>
                  <a:pt x="201" y="805"/>
                  <a:pt x="206" y="810"/>
                  <a:pt x="208" y="818"/>
                </a:cubicBezTo>
                <a:cubicBezTo>
                  <a:pt x="243" y="905"/>
                  <a:pt x="235" y="893"/>
                  <a:pt x="233" y="888"/>
                </a:cubicBezTo>
                <a:cubicBezTo>
                  <a:pt x="221" y="836"/>
                  <a:pt x="220" y="828"/>
                  <a:pt x="216" y="823"/>
                </a:cubicBezTo>
                <a:cubicBezTo>
                  <a:pt x="173" y="707"/>
                  <a:pt x="173" y="697"/>
                  <a:pt x="170" y="689"/>
                </a:cubicBezTo>
                <a:cubicBezTo>
                  <a:pt x="157" y="663"/>
                  <a:pt x="154" y="657"/>
                  <a:pt x="150" y="652"/>
                </a:cubicBezTo>
                <a:cubicBezTo>
                  <a:pt x="119" y="602"/>
                  <a:pt x="122" y="594"/>
                  <a:pt x="117" y="594"/>
                </a:cubicBezTo>
                <a:cubicBezTo>
                  <a:pt x="119" y="590"/>
                  <a:pt x="124" y="592"/>
                  <a:pt x="125" y="596"/>
                </a:cubicBezTo>
                <a:cubicBezTo>
                  <a:pt x="159" y="641"/>
                  <a:pt x="154" y="651"/>
                  <a:pt x="163" y="649"/>
                </a:cubicBezTo>
                <a:cubicBezTo>
                  <a:pt x="185" y="694"/>
                  <a:pt x="183" y="708"/>
                  <a:pt x="190" y="712"/>
                </a:cubicBezTo>
                <a:cubicBezTo>
                  <a:pt x="211" y="753"/>
                  <a:pt x="208" y="762"/>
                  <a:pt x="213" y="762"/>
                </a:cubicBezTo>
                <a:cubicBezTo>
                  <a:pt x="237" y="847"/>
                  <a:pt x="238" y="850"/>
                  <a:pt x="238" y="853"/>
                </a:cubicBezTo>
                <a:cubicBezTo>
                  <a:pt x="246" y="870"/>
                  <a:pt x="242" y="860"/>
                  <a:pt x="243" y="855"/>
                </a:cubicBezTo>
                <a:cubicBezTo>
                  <a:pt x="231" y="791"/>
                  <a:pt x="232" y="779"/>
                  <a:pt x="228" y="757"/>
                </a:cubicBezTo>
                <a:cubicBezTo>
                  <a:pt x="212" y="721"/>
                  <a:pt x="215" y="712"/>
                  <a:pt x="210" y="712"/>
                </a:cubicBezTo>
                <a:cubicBezTo>
                  <a:pt x="190" y="661"/>
                  <a:pt x="188" y="652"/>
                  <a:pt x="183" y="647"/>
                </a:cubicBezTo>
                <a:cubicBezTo>
                  <a:pt x="162" y="617"/>
                  <a:pt x="161" y="598"/>
                  <a:pt x="150" y="589"/>
                </a:cubicBezTo>
                <a:cubicBezTo>
                  <a:pt x="126" y="540"/>
                  <a:pt x="121" y="535"/>
                  <a:pt x="117" y="528"/>
                </a:cubicBezTo>
                <a:cubicBezTo>
                  <a:pt x="101" y="492"/>
                  <a:pt x="98" y="489"/>
                  <a:pt x="97" y="486"/>
                </a:cubicBezTo>
                <a:cubicBezTo>
                  <a:pt x="80" y="432"/>
                  <a:pt x="73" y="429"/>
                  <a:pt x="74" y="418"/>
                </a:cubicBezTo>
                <a:cubicBezTo>
                  <a:pt x="93" y="455"/>
                  <a:pt x="94" y="458"/>
                  <a:pt x="94" y="463"/>
                </a:cubicBezTo>
                <a:cubicBezTo>
                  <a:pt x="143" y="547"/>
                  <a:pt x="140" y="555"/>
                  <a:pt x="145" y="556"/>
                </a:cubicBezTo>
                <a:cubicBezTo>
                  <a:pt x="164" y="593"/>
                  <a:pt x="170" y="599"/>
                  <a:pt x="173" y="606"/>
                </a:cubicBezTo>
                <a:cubicBezTo>
                  <a:pt x="191" y="642"/>
                  <a:pt x="200" y="654"/>
                  <a:pt x="205" y="669"/>
                </a:cubicBezTo>
                <a:cubicBezTo>
                  <a:pt x="228" y="720"/>
                  <a:pt x="226" y="733"/>
                  <a:pt x="233" y="737"/>
                </a:cubicBezTo>
                <a:cubicBezTo>
                  <a:pt x="244" y="794"/>
                  <a:pt x="247" y="802"/>
                  <a:pt x="246" y="815"/>
                </a:cubicBezTo>
                <a:cubicBezTo>
                  <a:pt x="257" y="840"/>
                  <a:pt x="255" y="834"/>
                  <a:pt x="256" y="830"/>
                </a:cubicBezTo>
                <a:cubicBezTo>
                  <a:pt x="249" y="738"/>
                  <a:pt x="244" y="737"/>
                  <a:pt x="243" y="732"/>
                </a:cubicBezTo>
                <a:cubicBezTo>
                  <a:pt x="217" y="655"/>
                  <a:pt x="208" y="642"/>
                  <a:pt x="203" y="624"/>
                </a:cubicBezTo>
                <a:cubicBezTo>
                  <a:pt x="179" y="566"/>
                  <a:pt x="170" y="562"/>
                  <a:pt x="170" y="551"/>
                </a:cubicBezTo>
                <a:cubicBezTo>
                  <a:pt x="156" y="511"/>
                  <a:pt x="145" y="501"/>
                  <a:pt x="142" y="483"/>
                </a:cubicBezTo>
                <a:cubicBezTo>
                  <a:pt x="140" y="458"/>
                  <a:pt x="142" y="465"/>
                  <a:pt x="145" y="471"/>
                </a:cubicBezTo>
                <a:cubicBezTo>
                  <a:pt x="163" y="523"/>
                  <a:pt x="171" y="533"/>
                  <a:pt x="175" y="546"/>
                </a:cubicBezTo>
                <a:cubicBezTo>
                  <a:pt x="196" y="591"/>
                  <a:pt x="206" y="598"/>
                  <a:pt x="208" y="614"/>
                </a:cubicBezTo>
                <a:cubicBezTo>
                  <a:pt x="231" y="662"/>
                  <a:pt x="236" y="674"/>
                  <a:pt x="241" y="687"/>
                </a:cubicBezTo>
                <a:cubicBezTo>
                  <a:pt x="252" y="718"/>
                  <a:pt x="249" y="725"/>
                  <a:pt x="253" y="725"/>
                </a:cubicBezTo>
                <a:cubicBezTo>
                  <a:pt x="268" y="760"/>
                  <a:pt x="259" y="754"/>
                  <a:pt x="261" y="750"/>
                </a:cubicBezTo>
                <a:cubicBezTo>
                  <a:pt x="260" y="703"/>
                  <a:pt x="254" y="700"/>
                  <a:pt x="258" y="692"/>
                </a:cubicBezTo>
                <a:cubicBezTo>
                  <a:pt x="248" y="658"/>
                  <a:pt x="249" y="652"/>
                  <a:pt x="246" y="652"/>
                </a:cubicBezTo>
                <a:cubicBezTo>
                  <a:pt x="229" y="597"/>
                  <a:pt x="228" y="593"/>
                  <a:pt x="228" y="589"/>
                </a:cubicBezTo>
                <a:cubicBezTo>
                  <a:pt x="211" y="547"/>
                  <a:pt x="207" y="538"/>
                  <a:pt x="203" y="528"/>
                </a:cubicBezTo>
                <a:cubicBezTo>
                  <a:pt x="186" y="481"/>
                  <a:pt x="179" y="480"/>
                  <a:pt x="180" y="473"/>
                </a:cubicBezTo>
                <a:cubicBezTo>
                  <a:pt x="156" y="407"/>
                  <a:pt x="153" y="397"/>
                  <a:pt x="150" y="387"/>
                </a:cubicBezTo>
                <a:cubicBezTo>
                  <a:pt x="147" y="345"/>
                  <a:pt x="152" y="348"/>
                  <a:pt x="150" y="357"/>
                </a:cubicBezTo>
                <a:cubicBezTo>
                  <a:pt x="176" y="446"/>
                  <a:pt x="183" y="456"/>
                  <a:pt x="188" y="468"/>
                </a:cubicBezTo>
                <a:cubicBezTo>
                  <a:pt x="206" y="507"/>
                  <a:pt x="205" y="512"/>
                  <a:pt x="205" y="516"/>
                </a:cubicBezTo>
                <a:cubicBezTo>
                  <a:pt x="224" y="553"/>
                  <a:pt x="228" y="566"/>
                  <a:pt x="233" y="579"/>
                </a:cubicBezTo>
                <a:cubicBezTo>
                  <a:pt x="232" y="555"/>
                  <a:pt x="229" y="552"/>
                  <a:pt x="228" y="546"/>
                </a:cubicBezTo>
                <a:cubicBezTo>
                  <a:pt x="212" y="499"/>
                  <a:pt x="215" y="491"/>
                  <a:pt x="210" y="491"/>
                </a:cubicBezTo>
                <a:cubicBezTo>
                  <a:pt x="198" y="374"/>
                  <a:pt x="193" y="371"/>
                  <a:pt x="198" y="360"/>
                </a:cubicBezTo>
                <a:cubicBezTo>
                  <a:pt x="209" y="429"/>
                  <a:pt x="211" y="465"/>
                  <a:pt x="223" y="491"/>
                </a:cubicBezTo>
                <a:cubicBezTo>
                  <a:pt x="280" y="680"/>
                  <a:pt x="276" y="677"/>
                  <a:pt x="276" y="674"/>
                </a:cubicBezTo>
                <a:cubicBezTo>
                  <a:pt x="265" y="621"/>
                  <a:pt x="263" y="596"/>
                  <a:pt x="256" y="576"/>
                </a:cubicBezTo>
                <a:cubicBezTo>
                  <a:pt x="238" y="489"/>
                  <a:pt x="237" y="484"/>
                  <a:pt x="233" y="481"/>
                </a:cubicBezTo>
                <a:cubicBezTo>
                  <a:pt x="229" y="441"/>
                  <a:pt x="223" y="426"/>
                  <a:pt x="223" y="415"/>
                </a:cubicBezTo>
                <a:cubicBezTo>
                  <a:pt x="215" y="326"/>
                  <a:pt x="215" y="313"/>
                  <a:pt x="215" y="299"/>
                </a:cubicBezTo>
                <a:cubicBezTo>
                  <a:pt x="216" y="264"/>
                  <a:pt x="215" y="246"/>
                  <a:pt x="215" y="229"/>
                </a:cubicBezTo>
                <a:cubicBezTo>
                  <a:pt x="220" y="243"/>
                  <a:pt x="217" y="244"/>
                  <a:pt x="220" y="252"/>
                </a:cubicBezTo>
                <a:cubicBezTo>
                  <a:pt x="227" y="394"/>
                  <a:pt x="231" y="403"/>
                  <a:pt x="230" y="418"/>
                </a:cubicBezTo>
                <a:cubicBezTo>
                  <a:pt x="241" y="471"/>
                  <a:pt x="249" y="489"/>
                  <a:pt x="253" y="511"/>
                </a:cubicBezTo>
                <a:cubicBezTo>
                  <a:pt x="269" y="599"/>
                  <a:pt x="275" y="599"/>
                  <a:pt x="273" y="606"/>
                </a:cubicBezTo>
                <a:cubicBezTo>
                  <a:pt x="283" y="651"/>
                  <a:pt x="286" y="652"/>
                  <a:pt x="286" y="672"/>
                </a:cubicBezTo>
                <a:cubicBezTo>
                  <a:pt x="296" y="620"/>
                  <a:pt x="298" y="608"/>
                  <a:pt x="293" y="589"/>
                </a:cubicBezTo>
                <a:cubicBezTo>
                  <a:pt x="280" y="509"/>
                  <a:pt x="286" y="493"/>
                  <a:pt x="281" y="488"/>
                </a:cubicBezTo>
                <a:cubicBezTo>
                  <a:pt x="267" y="299"/>
                  <a:pt x="263" y="266"/>
                  <a:pt x="268" y="241"/>
                </a:cubicBezTo>
                <a:cubicBezTo>
                  <a:pt x="274" y="196"/>
                  <a:pt x="264" y="191"/>
                  <a:pt x="270" y="186"/>
                </a:cubicBezTo>
                <a:cubicBezTo>
                  <a:pt x="277" y="197"/>
                  <a:pt x="273" y="206"/>
                  <a:pt x="273" y="216"/>
                </a:cubicBezTo>
                <a:cubicBezTo>
                  <a:pt x="276" y="229"/>
                  <a:pt x="273" y="230"/>
                  <a:pt x="273" y="239"/>
                </a:cubicBezTo>
                <a:cubicBezTo>
                  <a:pt x="284" y="423"/>
                  <a:pt x="283" y="439"/>
                  <a:pt x="286" y="453"/>
                </a:cubicBezTo>
                <a:cubicBezTo>
                  <a:pt x="292" y="522"/>
                  <a:pt x="304" y="540"/>
                  <a:pt x="303" y="574"/>
                </a:cubicBezTo>
                <a:cubicBezTo>
                  <a:pt x="306" y="533"/>
                  <a:pt x="306" y="521"/>
                  <a:pt x="306" y="508"/>
                </a:cubicBezTo>
                <a:cubicBezTo>
                  <a:pt x="292" y="325"/>
                  <a:pt x="289" y="308"/>
                  <a:pt x="291" y="292"/>
                </a:cubicBezTo>
                <a:cubicBezTo>
                  <a:pt x="285" y="226"/>
                  <a:pt x="289" y="223"/>
                  <a:pt x="288" y="209"/>
                </a:cubicBezTo>
                <a:cubicBezTo>
                  <a:pt x="293" y="131"/>
                  <a:pt x="295" y="122"/>
                  <a:pt x="296" y="111"/>
                </a:cubicBezTo>
                <a:cubicBezTo>
                  <a:pt x="296" y="107"/>
                  <a:pt x="305" y="125"/>
                  <a:pt x="298" y="126"/>
                </a:cubicBezTo>
                <a:cubicBezTo>
                  <a:pt x="292" y="226"/>
                  <a:pt x="298" y="243"/>
                  <a:pt x="296" y="259"/>
                </a:cubicBezTo>
                <a:cubicBezTo>
                  <a:pt x="303" y="366"/>
                  <a:pt x="309" y="397"/>
                  <a:pt x="308" y="435"/>
                </a:cubicBezTo>
                <a:cubicBezTo>
                  <a:pt x="323" y="474"/>
                  <a:pt x="314" y="470"/>
                  <a:pt x="316" y="465"/>
                </a:cubicBezTo>
                <a:cubicBezTo>
                  <a:pt x="318" y="444"/>
                  <a:pt x="318" y="439"/>
                  <a:pt x="318" y="435"/>
                </a:cubicBezTo>
                <a:cubicBezTo>
                  <a:pt x="316" y="396"/>
                  <a:pt x="316" y="392"/>
                  <a:pt x="316" y="387"/>
                </a:cubicBezTo>
                <a:cubicBezTo>
                  <a:pt x="315" y="330"/>
                  <a:pt x="313" y="324"/>
                  <a:pt x="313" y="319"/>
                </a:cubicBezTo>
                <a:cubicBezTo>
                  <a:pt x="318" y="200"/>
                  <a:pt x="323" y="199"/>
                  <a:pt x="321" y="191"/>
                </a:cubicBezTo>
                <a:cubicBezTo>
                  <a:pt x="325" y="160"/>
                  <a:pt x="320" y="150"/>
                  <a:pt x="326" y="151"/>
                </a:cubicBezTo>
                <a:cubicBezTo>
                  <a:pt x="333" y="137"/>
                  <a:pt x="331" y="147"/>
                  <a:pt x="328" y="156"/>
                </a:cubicBezTo>
                <a:cubicBezTo>
                  <a:pt x="322" y="246"/>
                  <a:pt x="326" y="266"/>
                  <a:pt x="321" y="277"/>
                </a:cubicBezTo>
                <a:cubicBezTo>
                  <a:pt x="324" y="351"/>
                  <a:pt x="322" y="357"/>
                  <a:pt x="326" y="357"/>
                </a:cubicBezTo>
                <a:cubicBezTo>
                  <a:pt x="328" y="453"/>
                  <a:pt x="326" y="458"/>
                  <a:pt x="326" y="463"/>
                </a:cubicBezTo>
                <a:cubicBezTo>
                  <a:pt x="338" y="484"/>
                  <a:pt x="338" y="481"/>
                  <a:pt x="339" y="478"/>
                </a:cubicBezTo>
                <a:cubicBezTo>
                  <a:pt x="339" y="467"/>
                  <a:pt x="338" y="461"/>
                  <a:pt x="339" y="453"/>
                </a:cubicBezTo>
                <a:cubicBezTo>
                  <a:pt x="339" y="390"/>
                  <a:pt x="345" y="391"/>
                  <a:pt x="344" y="385"/>
                </a:cubicBezTo>
                <a:cubicBezTo>
                  <a:pt x="344" y="252"/>
                  <a:pt x="346" y="241"/>
                  <a:pt x="346" y="229"/>
                </a:cubicBezTo>
                <a:cubicBezTo>
                  <a:pt x="373" y="110"/>
                  <a:pt x="371" y="102"/>
                  <a:pt x="374" y="98"/>
                </a:cubicBezTo>
                <a:cubicBezTo>
                  <a:pt x="379" y="60"/>
                  <a:pt x="385" y="60"/>
                  <a:pt x="384" y="53"/>
                </a:cubicBezTo>
                <a:cubicBezTo>
                  <a:pt x="397" y="11"/>
                  <a:pt x="405" y="24"/>
                  <a:pt x="399" y="22"/>
                </a:cubicBezTo>
                <a:cubicBezTo>
                  <a:pt x="374" y="102"/>
                  <a:pt x="383" y="117"/>
                  <a:pt x="376" y="116"/>
                </a:cubicBezTo>
                <a:cubicBezTo>
                  <a:pt x="367" y="192"/>
                  <a:pt x="355" y="232"/>
                  <a:pt x="351" y="272"/>
                </a:cubicBezTo>
                <a:cubicBezTo>
                  <a:pt x="351" y="359"/>
                  <a:pt x="355" y="369"/>
                  <a:pt x="354" y="372"/>
                </a:cubicBezTo>
                <a:cubicBezTo>
                  <a:pt x="351" y="399"/>
                  <a:pt x="351" y="403"/>
                  <a:pt x="351" y="407"/>
                </a:cubicBezTo>
                <a:cubicBezTo>
                  <a:pt x="362" y="364"/>
                  <a:pt x="358" y="351"/>
                  <a:pt x="364" y="347"/>
                </a:cubicBezTo>
                <a:cubicBezTo>
                  <a:pt x="368" y="321"/>
                  <a:pt x="368" y="314"/>
                  <a:pt x="371" y="314"/>
                </a:cubicBezTo>
                <a:cubicBezTo>
                  <a:pt x="390" y="172"/>
                  <a:pt x="402" y="149"/>
                  <a:pt x="404" y="116"/>
                </a:cubicBezTo>
                <a:cubicBezTo>
                  <a:pt x="432" y="41"/>
                  <a:pt x="427" y="40"/>
                  <a:pt x="429" y="48"/>
                </a:cubicBezTo>
                <a:cubicBezTo>
                  <a:pt x="403" y="151"/>
                  <a:pt x="400" y="182"/>
                  <a:pt x="396" y="221"/>
                </a:cubicBezTo>
                <a:cubicBezTo>
                  <a:pt x="369" y="402"/>
                  <a:pt x="368" y="392"/>
                  <a:pt x="374" y="387"/>
                </a:cubicBezTo>
                <a:cubicBezTo>
                  <a:pt x="381" y="362"/>
                  <a:pt x="384" y="355"/>
                  <a:pt x="386" y="347"/>
                </a:cubicBezTo>
                <a:cubicBezTo>
                  <a:pt x="421" y="286"/>
                  <a:pt x="421" y="276"/>
                  <a:pt x="426" y="272"/>
                </a:cubicBezTo>
                <a:cubicBezTo>
                  <a:pt x="463" y="190"/>
                  <a:pt x="470" y="184"/>
                  <a:pt x="472" y="173"/>
                </a:cubicBezTo>
                <a:cubicBezTo>
                  <a:pt x="478" y="175"/>
                  <a:pt x="469" y="199"/>
                  <a:pt x="462" y="224"/>
                </a:cubicBezTo>
                <a:cubicBezTo>
                  <a:pt x="446" y="260"/>
                  <a:pt x="442" y="261"/>
                  <a:pt x="442" y="261"/>
                </a:cubicBezTo>
                <a:cubicBezTo>
                  <a:pt x="417" y="299"/>
                  <a:pt x="417" y="319"/>
                  <a:pt x="406" y="329"/>
                </a:cubicBezTo>
                <a:cubicBezTo>
                  <a:pt x="393" y="372"/>
                  <a:pt x="394" y="370"/>
                  <a:pt x="396" y="370"/>
                </a:cubicBezTo>
                <a:cubicBezTo>
                  <a:pt x="423" y="330"/>
                  <a:pt x="433" y="319"/>
                  <a:pt x="437" y="302"/>
                </a:cubicBezTo>
                <a:cubicBezTo>
                  <a:pt x="464" y="262"/>
                  <a:pt x="464" y="255"/>
                  <a:pt x="467" y="251"/>
                </a:cubicBezTo>
                <a:cubicBezTo>
                  <a:pt x="504" y="170"/>
                  <a:pt x="509" y="151"/>
                  <a:pt x="512" y="128"/>
                </a:cubicBezTo>
                <a:cubicBezTo>
                  <a:pt x="522" y="92"/>
                  <a:pt x="522" y="99"/>
                  <a:pt x="522" y="105"/>
                </a:cubicBezTo>
                <a:cubicBezTo>
                  <a:pt x="496" y="217"/>
                  <a:pt x="493" y="220"/>
                  <a:pt x="492" y="224"/>
                </a:cubicBezTo>
                <a:cubicBezTo>
                  <a:pt x="470" y="268"/>
                  <a:pt x="468" y="270"/>
                  <a:pt x="467" y="274"/>
                </a:cubicBezTo>
                <a:cubicBezTo>
                  <a:pt x="460" y="300"/>
                  <a:pt x="449" y="294"/>
                  <a:pt x="452" y="302"/>
                </a:cubicBezTo>
                <a:cubicBezTo>
                  <a:pt x="426" y="346"/>
                  <a:pt x="419" y="348"/>
                  <a:pt x="419" y="357"/>
                </a:cubicBezTo>
                <a:cubicBezTo>
                  <a:pt x="377" y="415"/>
                  <a:pt x="378" y="425"/>
                  <a:pt x="369" y="425"/>
                </a:cubicBezTo>
                <a:cubicBezTo>
                  <a:pt x="358" y="467"/>
                  <a:pt x="351" y="467"/>
                  <a:pt x="354" y="475"/>
                </a:cubicBezTo>
                <a:cubicBezTo>
                  <a:pt x="367" y="453"/>
                  <a:pt x="377" y="450"/>
                  <a:pt x="379" y="438"/>
                </a:cubicBezTo>
                <a:cubicBezTo>
                  <a:pt x="409" y="380"/>
                  <a:pt x="416" y="379"/>
                  <a:pt x="417" y="372"/>
                </a:cubicBezTo>
                <a:cubicBezTo>
                  <a:pt x="432" y="354"/>
                  <a:pt x="437" y="346"/>
                  <a:pt x="442" y="337"/>
                </a:cubicBezTo>
                <a:cubicBezTo>
                  <a:pt x="466" y="307"/>
                  <a:pt x="467" y="295"/>
                  <a:pt x="477" y="292"/>
                </a:cubicBezTo>
                <a:cubicBezTo>
                  <a:pt x="499" y="244"/>
                  <a:pt x="508" y="247"/>
                  <a:pt x="507" y="239"/>
                </a:cubicBezTo>
                <a:cubicBezTo>
                  <a:pt x="524" y="202"/>
                  <a:pt x="526" y="190"/>
                  <a:pt x="532" y="183"/>
                </a:cubicBezTo>
                <a:cubicBezTo>
                  <a:pt x="548" y="92"/>
                  <a:pt x="554" y="90"/>
                  <a:pt x="550" y="85"/>
                </a:cubicBezTo>
                <a:cubicBezTo>
                  <a:pt x="558" y="74"/>
                  <a:pt x="553" y="90"/>
                  <a:pt x="555" y="113"/>
                </a:cubicBezTo>
                <a:cubicBezTo>
                  <a:pt x="542" y="172"/>
                  <a:pt x="541" y="178"/>
                  <a:pt x="537" y="181"/>
                </a:cubicBezTo>
                <a:cubicBezTo>
                  <a:pt x="505" y="263"/>
                  <a:pt x="501" y="266"/>
                  <a:pt x="499" y="271"/>
                </a:cubicBezTo>
                <a:cubicBezTo>
                  <a:pt x="484" y="295"/>
                  <a:pt x="484" y="297"/>
                  <a:pt x="482" y="297"/>
                </a:cubicBezTo>
                <a:cubicBezTo>
                  <a:pt x="457" y="329"/>
                  <a:pt x="455" y="341"/>
                  <a:pt x="447" y="347"/>
                </a:cubicBezTo>
                <a:cubicBezTo>
                  <a:pt x="407" y="407"/>
                  <a:pt x="403" y="417"/>
                  <a:pt x="399" y="428"/>
                </a:cubicBezTo>
                <a:cubicBezTo>
                  <a:pt x="366" y="495"/>
                  <a:pt x="355" y="497"/>
                  <a:pt x="354" y="511"/>
                </a:cubicBezTo>
                <a:cubicBezTo>
                  <a:pt x="335" y="549"/>
                  <a:pt x="325" y="553"/>
                  <a:pt x="326" y="569"/>
                </a:cubicBezTo>
                <a:cubicBezTo>
                  <a:pt x="362" y="513"/>
                  <a:pt x="363" y="500"/>
                  <a:pt x="369" y="493"/>
                </a:cubicBezTo>
                <a:cubicBezTo>
                  <a:pt x="404" y="438"/>
                  <a:pt x="412" y="433"/>
                  <a:pt x="414" y="423"/>
                </a:cubicBezTo>
                <a:cubicBezTo>
                  <a:pt x="432" y="393"/>
                  <a:pt x="442" y="397"/>
                  <a:pt x="439" y="387"/>
                </a:cubicBezTo>
                <a:cubicBezTo>
                  <a:pt x="476" y="345"/>
                  <a:pt x="475" y="336"/>
                  <a:pt x="482" y="334"/>
                </a:cubicBezTo>
                <a:cubicBezTo>
                  <a:pt x="503" y="295"/>
                  <a:pt x="509" y="292"/>
                  <a:pt x="512" y="287"/>
                </a:cubicBezTo>
                <a:cubicBezTo>
                  <a:pt x="539" y="245"/>
                  <a:pt x="539" y="228"/>
                  <a:pt x="547" y="219"/>
                </a:cubicBezTo>
                <a:cubicBezTo>
                  <a:pt x="562" y="165"/>
                  <a:pt x="567" y="153"/>
                  <a:pt x="570" y="138"/>
                </a:cubicBezTo>
                <a:cubicBezTo>
                  <a:pt x="577" y="72"/>
                  <a:pt x="586" y="67"/>
                  <a:pt x="585" y="57"/>
                </a:cubicBezTo>
                <a:cubicBezTo>
                  <a:pt x="585" y="94"/>
                  <a:pt x="579" y="99"/>
                  <a:pt x="580" y="110"/>
                </a:cubicBezTo>
                <a:cubicBezTo>
                  <a:pt x="567" y="189"/>
                  <a:pt x="560" y="188"/>
                  <a:pt x="562" y="196"/>
                </a:cubicBezTo>
                <a:cubicBezTo>
                  <a:pt x="550" y="239"/>
                  <a:pt x="538" y="250"/>
                  <a:pt x="535" y="269"/>
                </a:cubicBezTo>
                <a:cubicBezTo>
                  <a:pt x="506" y="321"/>
                  <a:pt x="500" y="322"/>
                  <a:pt x="500" y="329"/>
                </a:cubicBezTo>
                <a:cubicBezTo>
                  <a:pt x="467" y="374"/>
                  <a:pt x="461" y="376"/>
                  <a:pt x="457" y="380"/>
                </a:cubicBezTo>
                <a:cubicBezTo>
                  <a:pt x="427" y="424"/>
                  <a:pt x="425" y="427"/>
                  <a:pt x="424" y="430"/>
                </a:cubicBezTo>
                <a:cubicBezTo>
                  <a:pt x="401" y="471"/>
                  <a:pt x="394" y="474"/>
                  <a:pt x="391" y="480"/>
                </a:cubicBezTo>
                <a:cubicBezTo>
                  <a:pt x="381" y="509"/>
                  <a:pt x="381" y="506"/>
                  <a:pt x="381" y="503"/>
                </a:cubicBezTo>
                <a:cubicBezTo>
                  <a:pt x="415" y="463"/>
                  <a:pt x="421" y="454"/>
                  <a:pt x="429" y="448"/>
                </a:cubicBezTo>
                <a:cubicBezTo>
                  <a:pt x="442" y="427"/>
                  <a:pt x="447" y="428"/>
                  <a:pt x="447" y="425"/>
                </a:cubicBezTo>
                <a:cubicBezTo>
                  <a:pt x="472" y="394"/>
                  <a:pt x="479" y="387"/>
                  <a:pt x="484" y="380"/>
                </a:cubicBezTo>
                <a:cubicBezTo>
                  <a:pt x="504" y="353"/>
                  <a:pt x="508" y="349"/>
                  <a:pt x="512" y="347"/>
                </a:cubicBezTo>
                <a:cubicBezTo>
                  <a:pt x="538" y="309"/>
                  <a:pt x="541" y="301"/>
                  <a:pt x="545" y="294"/>
                </a:cubicBezTo>
                <a:cubicBezTo>
                  <a:pt x="559" y="253"/>
                  <a:pt x="562" y="251"/>
                  <a:pt x="567" y="251"/>
                </a:cubicBezTo>
                <a:cubicBezTo>
                  <a:pt x="523" y="343"/>
                  <a:pt x="520" y="354"/>
                  <a:pt x="512" y="360"/>
                </a:cubicBezTo>
                <a:cubicBezTo>
                  <a:pt x="483" y="397"/>
                  <a:pt x="482" y="399"/>
                  <a:pt x="482" y="402"/>
                </a:cubicBezTo>
                <a:cubicBezTo>
                  <a:pt x="463" y="420"/>
                  <a:pt x="460" y="424"/>
                  <a:pt x="459" y="430"/>
                </a:cubicBezTo>
                <a:cubicBezTo>
                  <a:pt x="433" y="460"/>
                  <a:pt x="432" y="462"/>
                  <a:pt x="429" y="463"/>
                </a:cubicBezTo>
                <a:cubicBezTo>
                  <a:pt x="403" y="503"/>
                  <a:pt x="395" y="502"/>
                  <a:pt x="394" y="508"/>
                </a:cubicBezTo>
                <a:cubicBezTo>
                  <a:pt x="360" y="548"/>
                  <a:pt x="356" y="558"/>
                  <a:pt x="351" y="566"/>
                </a:cubicBezTo>
                <a:cubicBezTo>
                  <a:pt x="315" y="653"/>
                  <a:pt x="316" y="649"/>
                  <a:pt x="319" y="649"/>
                </a:cubicBezTo>
                <a:cubicBezTo>
                  <a:pt x="332" y="628"/>
                  <a:pt x="333" y="622"/>
                  <a:pt x="336" y="619"/>
                </a:cubicBezTo>
                <a:cubicBezTo>
                  <a:pt x="367" y="582"/>
                  <a:pt x="371" y="575"/>
                  <a:pt x="376" y="568"/>
                </a:cubicBezTo>
                <a:cubicBezTo>
                  <a:pt x="394" y="542"/>
                  <a:pt x="402" y="543"/>
                  <a:pt x="402" y="536"/>
                </a:cubicBezTo>
                <a:cubicBezTo>
                  <a:pt x="438" y="505"/>
                  <a:pt x="438" y="494"/>
                  <a:pt x="447" y="490"/>
                </a:cubicBezTo>
                <a:cubicBezTo>
                  <a:pt x="471" y="464"/>
                  <a:pt x="471" y="452"/>
                  <a:pt x="479" y="448"/>
                </a:cubicBezTo>
                <a:cubicBezTo>
                  <a:pt x="500" y="419"/>
                  <a:pt x="504" y="411"/>
                  <a:pt x="510" y="405"/>
                </a:cubicBezTo>
                <a:cubicBezTo>
                  <a:pt x="544" y="340"/>
                  <a:pt x="544" y="334"/>
                  <a:pt x="547" y="332"/>
                </a:cubicBezTo>
                <a:cubicBezTo>
                  <a:pt x="576" y="260"/>
                  <a:pt x="573" y="249"/>
                  <a:pt x="577" y="244"/>
                </a:cubicBezTo>
                <a:cubicBezTo>
                  <a:pt x="586" y="197"/>
                  <a:pt x="588" y="164"/>
                  <a:pt x="595" y="135"/>
                </a:cubicBezTo>
                <a:cubicBezTo>
                  <a:pt x="594" y="196"/>
                  <a:pt x="589" y="206"/>
                  <a:pt x="590" y="224"/>
                </a:cubicBezTo>
                <a:cubicBezTo>
                  <a:pt x="572" y="286"/>
                  <a:pt x="575" y="297"/>
                  <a:pt x="570" y="299"/>
                </a:cubicBezTo>
                <a:cubicBezTo>
                  <a:pt x="537" y="378"/>
                  <a:pt x="533" y="389"/>
                  <a:pt x="525" y="397"/>
                </a:cubicBezTo>
                <a:cubicBezTo>
                  <a:pt x="506" y="431"/>
                  <a:pt x="503" y="431"/>
                  <a:pt x="502" y="435"/>
                </a:cubicBezTo>
                <a:cubicBezTo>
                  <a:pt x="485" y="464"/>
                  <a:pt x="476" y="464"/>
                  <a:pt x="477" y="473"/>
                </a:cubicBezTo>
                <a:cubicBezTo>
                  <a:pt x="452" y="503"/>
                  <a:pt x="446" y="505"/>
                  <a:pt x="442" y="508"/>
                </a:cubicBezTo>
                <a:cubicBezTo>
                  <a:pt x="424" y="523"/>
                  <a:pt x="427" y="534"/>
                  <a:pt x="419" y="533"/>
                </a:cubicBezTo>
                <a:cubicBezTo>
                  <a:pt x="337" y="645"/>
                  <a:pt x="338" y="641"/>
                  <a:pt x="341" y="641"/>
                </a:cubicBezTo>
                <a:cubicBezTo>
                  <a:pt x="357" y="630"/>
                  <a:pt x="354" y="622"/>
                  <a:pt x="359" y="621"/>
                </a:cubicBezTo>
                <a:cubicBezTo>
                  <a:pt x="419" y="562"/>
                  <a:pt x="442" y="543"/>
                  <a:pt x="459" y="518"/>
                </a:cubicBezTo>
                <a:cubicBezTo>
                  <a:pt x="475" y="496"/>
                  <a:pt x="482" y="498"/>
                  <a:pt x="482" y="493"/>
                </a:cubicBezTo>
                <a:cubicBezTo>
                  <a:pt x="501" y="474"/>
                  <a:pt x="503" y="471"/>
                  <a:pt x="505" y="468"/>
                </a:cubicBezTo>
                <a:cubicBezTo>
                  <a:pt x="547" y="407"/>
                  <a:pt x="552" y="402"/>
                  <a:pt x="557" y="397"/>
                </a:cubicBezTo>
                <a:cubicBezTo>
                  <a:pt x="585" y="334"/>
                  <a:pt x="592" y="336"/>
                  <a:pt x="590" y="329"/>
                </a:cubicBezTo>
                <a:cubicBezTo>
                  <a:pt x="604" y="294"/>
                  <a:pt x="606" y="286"/>
                  <a:pt x="610" y="281"/>
                </a:cubicBezTo>
                <a:cubicBezTo>
                  <a:pt x="629" y="217"/>
                  <a:pt x="627" y="222"/>
                  <a:pt x="628" y="226"/>
                </a:cubicBezTo>
                <a:cubicBezTo>
                  <a:pt x="614" y="259"/>
                  <a:pt x="624" y="266"/>
                  <a:pt x="618" y="269"/>
                </a:cubicBezTo>
                <a:cubicBezTo>
                  <a:pt x="600" y="334"/>
                  <a:pt x="592" y="341"/>
                  <a:pt x="590" y="354"/>
                </a:cubicBezTo>
                <a:cubicBezTo>
                  <a:pt x="569" y="389"/>
                  <a:pt x="569" y="396"/>
                  <a:pt x="565" y="400"/>
                </a:cubicBezTo>
                <a:cubicBezTo>
                  <a:pt x="539" y="449"/>
                  <a:pt x="528" y="446"/>
                  <a:pt x="530" y="455"/>
                </a:cubicBezTo>
                <a:cubicBezTo>
                  <a:pt x="494" y="498"/>
                  <a:pt x="491" y="501"/>
                  <a:pt x="487" y="505"/>
                </a:cubicBezTo>
                <a:cubicBezTo>
                  <a:pt x="467" y="523"/>
                  <a:pt x="465" y="536"/>
                  <a:pt x="454" y="541"/>
                </a:cubicBezTo>
                <a:cubicBezTo>
                  <a:pt x="435" y="560"/>
                  <a:pt x="434" y="562"/>
                  <a:pt x="434" y="566"/>
                </a:cubicBezTo>
                <a:cubicBezTo>
                  <a:pt x="409" y="593"/>
                  <a:pt x="397" y="589"/>
                  <a:pt x="399" y="599"/>
                </a:cubicBezTo>
                <a:cubicBezTo>
                  <a:pt x="371" y="623"/>
                  <a:pt x="367" y="627"/>
                  <a:pt x="364" y="631"/>
                </a:cubicBezTo>
                <a:cubicBezTo>
                  <a:pt x="347" y="653"/>
                  <a:pt x="344" y="654"/>
                  <a:pt x="341" y="654"/>
                </a:cubicBezTo>
                <a:cubicBezTo>
                  <a:pt x="306" y="715"/>
                  <a:pt x="304" y="720"/>
                  <a:pt x="301" y="722"/>
                </a:cubicBezTo>
                <a:cubicBezTo>
                  <a:pt x="296" y="747"/>
                  <a:pt x="297" y="745"/>
                  <a:pt x="299" y="745"/>
                </a:cubicBezTo>
                <a:cubicBezTo>
                  <a:pt x="318" y="708"/>
                  <a:pt x="325" y="704"/>
                  <a:pt x="329" y="697"/>
                </a:cubicBezTo>
                <a:cubicBezTo>
                  <a:pt x="354" y="669"/>
                  <a:pt x="351" y="661"/>
                  <a:pt x="356" y="662"/>
                </a:cubicBezTo>
                <a:cubicBezTo>
                  <a:pt x="380" y="634"/>
                  <a:pt x="389" y="622"/>
                  <a:pt x="399" y="611"/>
                </a:cubicBezTo>
                <a:cubicBezTo>
                  <a:pt x="461" y="555"/>
                  <a:pt x="469" y="552"/>
                  <a:pt x="472" y="543"/>
                </a:cubicBezTo>
                <a:cubicBezTo>
                  <a:pt x="512" y="507"/>
                  <a:pt x="513" y="503"/>
                  <a:pt x="520" y="503"/>
                </a:cubicBezTo>
                <a:cubicBezTo>
                  <a:pt x="550" y="469"/>
                  <a:pt x="557" y="461"/>
                  <a:pt x="565" y="455"/>
                </a:cubicBezTo>
                <a:cubicBezTo>
                  <a:pt x="598" y="394"/>
                  <a:pt x="603" y="386"/>
                  <a:pt x="610" y="380"/>
                </a:cubicBezTo>
                <a:cubicBezTo>
                  <a:pt x="617" y="354"/>
                  <a:pt x="618" y="350"/>
                  <a:pt x="623" y="349"/>
                </a:cubicBezTo>
                <a:cubicBezTo>
                  <a:pt x="643" y="301"/>
                  <a:pt x="640" y="315"/>
                  <a:pt x="638" y="317"/>
                </a:cubicBezTo>
                <a:cubicBezTo>
                  <a:pt x="614" y="376"/>
                  <a:pt x="614" y="391"/>
                  <a:pt x="605" y="397"/>
                </a:cubicBezTo>
                <a:cubicBezTo>
                  <a:pt x="571" y="455"/>
                  <a:pt x="568" y="462"/>
                  <a:pt x="565" y="470"/>
                </a:cubicBezTo>
                <a:cubicBezTo>
                  <a:pt x="543" y="489"/>
                  <a:pt x="545" y="498"/>
                  <a:pt x="537" y="495"/>
                </a:cubicBezTo>
                <a:cubicBezTo>
                  <a:pt x="520" y="516"/>
                  <a:pt x="516" y="518"/>
                  <a:pt x="512" y="521"/>
                </a:cubicBezTo>
                <a:cubicBezTo>
                  <a:pt x="488" y="541"/>
                  <a:pt x="485" y="549"/>
                  <a:pt x="477" y="553"/>
                </a:cubicBezTo>
                <a:cubicBezTo>
                  <a:pt x="451" y="584"/>
                  <a:pt x="445" y="583"/>
                  <a:pt x="444" y="589"/>
                </a:cubicBezTo>
                <a:cubicBezTo>
                  <a:pt x="416" y="615"/>
                  <a:pt x="402" y="624"/>
                  <a:pt x="392" y="636"/>
                </a:cubicBezTo>
                <a:cubicBezTo>
                  <a:pt x="369" y="660"/>
                  <a:pt x="366" y="668"/>
                  <a:pt x="359" y="672"/>
                </a:cubicBezTo>
                <a:cubicBezTo>
                  <a:pt x="326" y="726"/>
                  <a:pt x="315" y="734"/>
                  <a:pt x="309" y="747"/>
                </a:cubicBezTo>
                <a:cubicBezTo>
                  <a:pt x="299" y="770"/>
                  <a:pt x="301" y="766"/>
                  <a:pt x="304" y="762"/>
                </a:cubicBezTo>
                <a:cubicBezTo>
                  <a:pt x="323" y="737"/>
                  <a:pt x="326" y="734"/>
                  <a:pt x="329" y="730"/>
                </a:cubicBezTo>
                <a:cubicBezTo>
                  <a:pt x="353" y="695"/>
                  <a:pt x="356" y="695"/>
                  <a:pt x="359" y="694"/>
                </a:cubicBezTo>
                <a:cubicBezTo>
                  <a:pt x="373" y="674"/>
                  <a:pt x="377" y="671"/>
                  <a:pt x="379" y="667"/>
                </a:cubicBezTo>
                <a:cubicBezTo>
                  <a:pt x="427" y="618"/>
                  <a:pt x="427" y="612"/>
                  <a:pt x="432" y="611"/>
                </a:cubicBezTo>
                <a:cubicBezTo>
                  <a:pt x="465" y="583"/>
                  <a:pt x="468" y="575"/>
                  <a:pt x="477" y="573"/>
                </a:cubicBezTo>
                <a:cubicBezTo>
                  <a:pt x="532" y="525"/>
                  <a:pt x="537" y="523"/>
                  <a:pt x="540" y="521"/>
                </a:cubicBezTo>
                <a:cubicBezTo>
                  <a:pt x="572" y="493"/>
                  <a:pt x="577" y="488"/>
                  <a:pt x="583" y="483"/>
                </a:cubicBezTo>
                <a:cubicBezTo>
                  <a:pt x="603" y="467"/>
                  <a:pt x="601" y="462"/>
                  <a:pt x="603" y="460"/>
                </a:cubicBezTo>
                <a:cubicBezTo>
                  <a:pt x="640" y="421"/>
                  <a:pt x="644" y="403"/>
                  <a:pt x="656" y="392"/>
                </a:cubicBezTo>
                <a:cubicBezTo>
                  <a:pt x="677" y="336"/>
                  <a:pt x="684" y="332"/>
                  <a:pt x="686" y="322"/>
                </a:cubicBezTo>
                <a:cubicBezTo>
                  <a:pt x="694" y="312"/>
                  <a:pt x="693" y="316"/>
                  <a:pt x="691" y="319"/>
                </a:cubicBezTo>
                <a:cubicBezTo>
                  <a:pt x="672" y="371"/>
                  <a:pt x="672" y="380"/>
                  <a:pt x="666" y="385"/>
                </a:cubicBezTo>
                <a:cubicBezTo>
                  <a:pt x="638" y="427"/>
                  <a:pt x="637" y="437"/>
                  <a:pt x="630" y="440"/>
                </a:cubicBezTo>
                <a:cubicBezTo>
                  <a:pt x="614" y="466"/>
                  <a:pt x="617" y="473"/>
                  <a:pt x="613" y="473"/>
                </a:cubicBezTo>
                <a:cubicBezTo>
                  <a:pt x="599" y="501"/>
                  <a:pt x="588" y="506"/>
                  <a:pt x="585" y="521"/>
                </a:cubicBezTo>
                <a:cubicBezTo>
                  <a:pt x="536" y="580"/>
                  <a:pt x="527" y="580"/>
                  <a:pt x="527" y="589"/>
                </a:cubicBezTo>
                <a:cubicBezTo>
                  <a:pt x="498" y="618"/>
                  <a:pt x="489" y="617"/>
                  <a:pt x="490" y="626"/>
                </a:cubicBezTo>
                <a:cubicBezTo>
                  <a:pt x="455" y="659"/>
                  <a:pt x="447" y="668"/>
                  <a:pt x="437" y="674"/>
                </a:cubicBezTo>
                <a:cubicBezTo>
                  <a:pt x="408" y="701"/>
                  <a:pt x="406" y="706"/>
                  <a:pt x="404" y="709"/>
                </a:cubicBezTo>
                <a:cubicBezTo>
                  <a:pt x="384" y="728"/>
                  <a:pt x="380" y="730"/>
                  <a:pt x="377" y="732"/>
                </a:cubicBezTo>
                <a:cubicBezTo>
                  <a:pt x="365" y="749"/>
                  <a:pt x="359" y="754"/>
                  <a:pt x="354" y="760"/>
                </a:cubicBezTo>
                <a:cubicBezTo>
                  <a:pt x="309" y="824"/>
                  <a:pt x="309" y="830"/>
                  <a:pt x="304" y="830"/>
                </a:cubicBezTo>
                <a:cubicBezTo>
                  <a:pt x="289" y="858"/>
                  <a:pt x="285" y="858"/>
                  <a:pt x="286" y="863"/>
                </a:cubicBezTo>
                <a:cubicBezTo>
                  <a:pt x="270" y="881"/>
                  <a:pt x="270" y="888"/>
                  <a:pt x="266" y="891"/>
                </a:cubicBezTo>
                <a:cubicBezTo>
                  <a:pt x="252" y="942"/>
                  <a:pt x="260" y="953"/>
                  <a:pt x="253" y="961"/>
                </a:cubicBezTo>
                <a:cubicBezTo>
                  <a:pt x="275" y="924"/>
                  <a:pt x="276" y="916"/>
                  <a:pt x="281" y="913"/>
                </a:cubicBezTo>
                <a:cubicBezTo>
                  <a:pt x="296" y="889"/>
                  <a:pt x="296" y="885"/>
                  <a:pt x="296" y="881"/>
                </a:cubicBezTo>
                <a:cubicBezTo>
                  <a:pt x="328" y="826"/>
                  <a:pt x="337" y="820"/>
                  <a:pt x="341" y="808"/>
                </a:cubicBezTo>
                <a:cubicBezTo>
                  <a:pt x="391" y="746"/>
                  <a:pt x="402" y="741"/>
                  <a:pt x="407" y="730"/>
                </a:cubicBezTo>
                <a:cubicBezTo>
                  <a:pt x="466" y="676"/>
                  <a:pt x="464" y="669"/>
                  <a:pt x="472" y="672"/>
                </a:cubicBezTo>
                <a:cubicBezTo>
                  <a:pt x="497" y="651"/>
                  <a:pt x="495" y="644"/>
                  <a:pt x="500" y="644"/>
                </a:cubicBezTo>
                <a:cubicBezTo>
                  <a:pt x="524" y="614"/>
                  <a:pt x="532" y="607"/>
                  <a:pt x="540" y="599"/>
                </a:cubicBezTo>
                <a:cubicBezTo>
                  <a:pt x="560" y="577"/>
                  <a:pt x="562" y="575"/>
                  <a:pt x="563" y="578"/>
                </a:cubicBezTo>
                <a:cubicBezTo>
                  <a:pt x="532" y="621"/>
                  <a:pt x="526" y="621"/>
                  <a:pt x="525" y="626"/>
                </a:cubicBezTo>
                <a:cubicBezTo>
                  <a:pt x="515" y="645"/>
                  <a:pt x="502" y="643"/>
                  <a:pt x="502" y="654"/>
                </a:cubicBezTo>
                <a:cubicBezTo>
                  <a:pt x="477" y="678"/>
                  <a:pt x="473" y="681"/>
                  <a:pt x="467" y="682"/>
                </a:cubicBezTo>
                <a:cubicBezTo>
                  <a:pt x="440" y="699"/>
                  <a:pt x="454" y="709"/>
                  <a:pt x="442" y="707"/>
                </a:cubicBezTo>
                <a:cubicBezTo>
                  <a:pt x="411" y="729"/>
                  <a:pt x="426" y="737"/>
                  <a:pt x="417" y="737"/>
                </a:cubicBezTo>
                <a:cubicBezTo>
                  <a:pt x="405" y="760"/>
                  <a:pt x="394" y="754"/>
                  <a:pt x="397" y="762"/>
                </a:cubicBezTo>
                <a:cubicBezTo>
                  <a:pt x="340" y="837"/>
                  <a:pt x="330" y="837"/>
                  <a:pt x="331" y="848"/>
                </a:cubicBezTo>
                <a:cubicBezTo>
                  <a:pt x="298" y="899"/>
                  <a:pt x="301" y="909"/>
                  <a:pt x="294" y="911"/>
                </a:cubicBezTo>
                <a:cubicBezTo>
                  <a:pt x="276" y="946"/>
                  <a:pt x="271" y="948"/>
                  <a:pt x="271" y="956"/>
                </a:cubicBezTo>
                <a:cubicBezTo>
                  <a:pt x="289" y="939"/>
                  <a:pt x="287" y="927"/>
                  <a:pt x="294" y="923"/>
                </a:cubicBezTo>
                <a:cubicBezTo>
                  <a:pt x="324" y="876"/>
                  <a:pt x="325" y="872"/>
                  <a:pt x="329" y="871"/>
                </a:cubicBezTo>
                <a:cubicBezTo>
                  <a:pt x="345" y="847"/>
                  <a:pt x="350" y="842"/>
                  <a:pt x="351" y="833"/>
                </a:cubicBezTo>
                <a:cubicBezTo>
                  <a:pt x="391" y="775"/>
                  <a:pt x="403" y="777"/>
                  <a:pt x="404" y="767"/>
                </a:cubicBezTo>
                <a:cubicBezTo>
                  <a:pt x="425" y="740"/>
                  <a:pt x="432" y="742"/>
                  <a:pt x="434" y="740"/>
                </a:cubicBezTo>
                <a:cubicBezTo>
                  <a:pt x="450" y="719"/>
                  <a:pt x="452" y="717"/>
                  <a:pt x="455" y="714"/>
                </a:cubicBezTo>
                <a:cubicBezTo>
                  <a:pt x="479" y="688"/>
                  <a:pt x="486" y="686"/>
                  <a:pt x="490" y="682"/>
                </a:cubicBezTo>
                <a:cubicBezTo>
                  <a:pt x="517" y="654"/>
                  <a:pt x="523" y="652"/>
                  <a:pt x="525" y="646"/>
                </a:cubicBezTo>
                <a:cubicBezTo>
                  <a:pt x="547" y="627"/>
                  <a:pt x="547" y="624"/>
                  <a:pt x="548" y="621"/>
                </a:cubicBezTo>
                <a:cubicBezTo>
                  <a:pt x="574" y="586"/>
                  <a:pt x="584" y="581"/>
                  <a:pt x="588" y="571"/>
                </a:cubicBezTo>
                <a:cubicBezTo>
                  <a:pt x="602" y="554"/>
                  <a:pt x="603" y="558"/>
                  <a:pt x="603" y="561"/>
                </a:cubicBezTo>
                <a:cubicBezTo>
                  <a:pt x="564" y="608"/>
                  <a:pt x="562" y="624"/>
                  <a:pt x="553" y="631"/>
                </a:cubicBezTo>
                <a:cubicBezTo>
                  <a:pt x="533" y="653"/>
                  <a:pt x="531" y="655"/>
                  <a:pt x="527" y="656"/>
                </a:cubicBezTo>
                <a:cubicBezTo>
                  <a:pt x="489" y="688"/>
                  <a:pt x="491" y="694"/>
                  <a:pt x="487" y="694"/>
                </a:cubicBezTo>
                <a:cubicBezTo>
                  <a:pt x="459" y="725"/>
                  <a:pt x="455" y="729"/>
                  <a:pt x="450" y="732"/>
                </a:cubicBezTo>
                <a:cubicBezTo>
                  <a:pt x="414" y="777"/>
                  <a:pt x="409" y="779"/>
                  <a:pt x="404" y="782"/>
                </a:cubicBezTo>
                <a:cubicBezTo>
                  <a:pt x="368" y="827"/>
                  <a:pt x="367" y="833"/>
                  <a:pt x="364" y="838"/>
                </a:cubicBezTo>
                <a:cubicBezTo>
                  <a:pt x="347" y="861"/>
                  <a:pt x="347" y="865"/>
                  <a:pt x="344" y="865"/>
                </a:cubicBezTo>
                <a:cubicBezTo>
                  <a:pt x="316" y="902"/>
                  <a:pt x="318" y="908"/>
                  <a:pt x="314" y="908"/>
                </a:cubicBezTo>
                <a:cubicBezTo>
                  <a:pt x="297" y="944"/>
                  <a:pt x="292" y="947"/>
                  <a:pt x="289" y="951"/>
                </a:cubicBezTo>
                <a:cubicBezTo>
                  <a:pt x="272" y="991"/>
                  <a:pt x="265" y="999"/>
                  <a:pt x="264" y="1012"/>
                </a:cubicBezTo>
                <a:cubicBezTo>
                  <a:pt x="246" y="1070"/>
                  <a:pt x="247" y="1080"/>
                  <a:pt x="243" y="1084"/>
                </a:cubicBezTo>
                <a:cubicBezTo>
                  <a:pt x="275" y="1031"/>
                  <a:pt x="275" y="1019"/>
                  <a:pt x="281" y="1014"/>
                </a:cubicBezTo>
                <a:cubicBezTo>
                  <a:pt x="300" y="980"/>
                  <a:pt x="306" y="968"/>
                  <a:pt x="311" y="956"/>
                </a:cubicBezTo>
                <a:cubicBezTo>
                  <a:pt x="329" y="925"/>
                  <a:pt x="336" y="929"/>
                  <a:pt x="334" y="921"/>
                </a:cubicBezTo>
                <a:cubicBezTo>
                  <a:pt x="370" y="883"/>
                  <a:pt x="367" y="872"/>
                  <a:pt x="377" y="873"/>
                </a:cubicBezTo>
                <a:cubicBezTo>
                  <a:pt x="395" y="849"/>
                  <a:pt x="404" y="842"/>
                  <a:pt x="412" y="833"/>
                </a:cubicBezTo>
                <a:cubicBezTo>
                  <a:pt x="432" y="811"/>
                  <a:pt x="434" y="810"/>
                  <a:pt x="434" y="808"/>
                </a:cubicBezTo>
                <a:cubicBezTo>
                  <a:pt x="468" y="774"/>
                  <a:pt x="473" y="764"/>
                  <a:pt x="482" y="757"/>
                </a:cubicBezTo>
                <a:cubicBezTo>
                  <a:pt x="518" y="710"/>
                  <a:pt x="527" y="711"/>
                  <a:pt x="525" y="702"/>
                </a:cubicBezTo>
                <a:cubicBezTo>
                  <a:pt x="512" y="725"/>
                  <a:pt x="513" y="729"/>
                  <a:pt x="512" y="732"/>
                </a:cubicBezTo>
                <a:cubicBezTo>
                  <a:pt x="497" y="756"/>
                  <a:pt x="486" y="759"/>
                  <a:pt x="482" y="767"/>
                </a:cubicBezTo>
                <a:cubicBezTo>
                  <a:pt x="463" y="791"/>
                  <a:pt x="457" y="793"/>
                  <a:pt x="452" y="795"/>
                </a:cubicBezTo>
                <a:cubicBezTo>
                  <a:pt x="362" y="908"/>
                  <a:pt x="358" y="911"/>
                  <a:pt x="354" y="913"/>
                </a:cubicBezTo>
                <a:cubicBezTo>
                  <a:pt x="338" y="944"/>
                  <a:pt x="330" y="941"/>
                  <a:pt x="331" y="948"/>
                </a:cubicBezTo>
                <a:cubicBezTo>
                  <a:pt x="305" y="988"/>
                  <a:pt x="305" y="994"/>
                  <a:pt x="301" y="996"/>
                </a:cubicBezTo>
                <a:cubicBezTo>
                  <a:pt x="313" y="984"/>
                  <a:pt x="317" y="981"/>
                  <a:pt x="319" y="976"/>
                </a:cubicBezTo>
                <a:cubicBezTo>
                  <a:pt x="362" y="938"/>
                  <a:pt x="357" y="928"/>
                  <a:pt x="364" y="928"/>
                </a:cubicBezTo>
                <a:cubicBezTo>
                  <a:pt x="379" y="903"/>
                  <a:pt x="390" y="907"/>
                  <a:pt x="389" y="901"/>
                </a:cubicBezTo>
                <a:cubicBezTo>
                  <a:pt x="416" y="869"/>
                  <a:pt x="427" y="873"/>
                  <a:pt x="424" y="865"/>
                </a:cubicBezTo>
                <a:cubicBezTo>
                  <a:pt x="450" y="844"/>
                  <a:pt x="454" y="836"/>
                  <a:pt x="462" y="833"/>
                </a:cubicBezTo>
                <a:cubicBezTo>
                  <a:pt x="510" y="785"/>
                  <a:pt x="513" y="782"/>
                  <a:pt x="515" y="780"/>
                </a:cubicBezTo>
                <a:cubicBezTo>
                  <a:pt x="536" y="752"/>
                  <a:pt x="545" y="755"/>
                  <a:pt x="543" y="747"/>
                </a:cubicBezTo>
                <a:cubicBezTo>
                  <a:pt x="566" y="714"/>
                  <a:pt x="568" y="710"/>
                  <a:pt x="570" y="707"/>
                </a:cubicBezTo>
                <a:cubicBezTo>
                  <a:pt x="591" y="657"/>
                  <a:pt x="601" y="647"/>
                  <a:pt x="605" y="631"/>
                </a:cubicBezTo>
                <a:cubicBezTo>
                  <a:pt x="597" y="662"/>
                  <a:pt x="596" y="668"/>
                  <a:pt x="595" y="674"/>
                </a:cubicBezTo>
                <a:cubicBezTo>
                  <a:pt x="577" y="704"/>
                  <a:pt x="573" y="716"/>
                  <a:pt x="568" y="727"/>
                </a:cubicBezTo>
                <a:cubicBezTo>
                  <a:pt x="537" y="772"/>
                  <a:pt x="532" y="774"/>
                  <a:pt x="528" y="777"/>
                </a:cubicBezTo>
                <a:cubicBezTo>
                  <a:pt x="516" y="796"/>
                  <a:pt x="509" y="797"/>
                  <a:pt x="507" y="802"/>
                </a:cubicBezTo>
                <a:cubicBezTo>
                  <a:pt x="475" y="834"/>
                  <a:pt x="473" y="835"/>
                  <a:pt x="472" y="838"/>
                </a:cubicBezTo>
                <a:cubicBezTo>
                  <a:pt x="458" y="853"/>
                  <a:pt x="452" y="855"/>
                  <a:pt x="447" y="858"/>
                </a:cubicBezTo>
                <a:cubicBezTo>
                  <a:pt x="430" y="871"/>
                  <a:pt x="434" y="882"/>
                  <a:pt x="424" y="881"/>
                </a:cubicBezTo>
                <a:cubicBezTo>
                  <a:pt x="388" y="922"/>
                  <a:pt x="381" y="923"/>
                  <a:pt x="379" y="928"/>
                </a:cubicBezTo>
                <a:cubicBezTo>
                  <a:pt x="356" y="958"/>
                  <a:pt x="346" y="955"/>
                  <a:pt x="347" y="964"/>
                </a:cubicBezTo>
                <a:cubicBezTo>
                  <a:pt x="311" y="1003"/>
                  <a:pt x="313" y="1013"/>
                  <a:pt x="306" y="1014"/>
                </a:cubicBezTo>
                <a:cubicBezTo>
                  <a:pt x="282" y="1051"/>
                  <a:pt x="281" y="1054"/>
                  <a:pt x="281" y="1057"/>
                </a:cubicBezTo>
                <a:cubicBezTo>
                  <a:pt x="263" y="1076"/>
                  <a:pt x="266" y="1095"/>
                  <a:pt x="256" y="1100"/>
                </a:cubicBezTo>
                <a:cubicBezTo>
                  <a:pt x="251" y="1150"/>
                  <a:pt x="250" y="1138"/>
                  <a:pt x="256" y="1135"/>
                </a:cubicBezTo>
                <a:cubicBezTo>
                  <a:pt x="289" y="1070"/>
                  <a:pt x="297" y="1067"/>
                  <a:pt x="299" y="1059"/>
                </a:cubicBezTo>
                <a:cubicBezTo>
                  <a:pt x="316" y="1029"/>
                  <a:pt x="323" y="1031"/>
                  <a:pt x="321" y="1024"/>
                </a:cubicBezTo>
                <a:cubicBezTo>
                  <a:pt x="338" y="1004"/>
                  <a:pt x="340" y="996"/>
                  <a:pt x="344" y="991"/>
                </a:cubicBezTo>
                <a:cubicBezTo>
                  <a:pt x="361" y="971"/>
                  <a:pt x="363" y="965"/>
                  <a:pt x="369" y="961"/>
                </a:cubicBezTo>
                <a:cubicBezTo>
                  <a:pt x="436" y="888"/>
                  <a:pt x="448" y="891"/>
                  <a:pt x="447" y="880"/>
                </a:cubicBezTo>
                <a:cubicBezTo>
                  <a:pt x="469" y="858"/>
                  <a:pt x="474" y="859"/>
                  <a:pt x="475" y="855"/>
                </a:cubicBezTo>
                <a:cubicBezTo>
                  <a:pt x="505" y="824"/>
                  <a:pt x="511" y="822"/>
                  <a:pt x="512" y="815"/>
                </a:cubicBezTo>
                <a:cubicBezTo>
                  <a:pt x="568" y="753"/>
                  <a:pt x="565" y="741"/>
                  <a:pt x="573" y="739"/>
                </a:cubicBezTo>
                <a:cubicBezTo>
                  <a:pt x="584" y="730"/>
                  <a:pt x="582" y="734"/>
                  <a:pt x="580" y="737"/>
                </a:cubicBezTo>
                <a:cubicBezTo>
                  <a:pt x="561" y="775"/>
                  <a:pt x="553" y="785"/>
                  <a:pt x="545" y="795"/>
                </a:cubicBezTo>
                <a:cubicBezTo>
                  <a:pt x="516" y="828"/>
                  <a:pt x="510" y="830"/>
                  <a:pt x="507" y="838"/>
                </a:cubicBezTo>
                <a:cubicBezTo>
                  <a:pt x="443" y="909"/>
                  <a:pt x="435" y="906"/>
                  <a:pt x="435" y="911"/>
                </a:cubicBezTo>
                <a:cubicBezTo>
                  <a:pt x="419" y="924"/>
                  <a:pt x="417" y="927"/>
                  <a:pt x="417" y="931"/>
                </a:cubicBezTo>
                <a:cubicBezTo>
                  <a:pt x="381" y="966"/>
                  <a:pt x="371" y="974"/>
                  <a:pt x="364" y="986"/>
                </a:cubicBezTo>
                <a:cubicBezTo>
                  <a:pt x="347" y="1005"/>
                  <a:pt x="346" y="1013"/>
                  <a:pt x="339" y="1014"/>
                </a:cubicBezTo>
                <a:cubicBezTo>
                  <a:pt x="294" y="1085"/>
                  <a:pt x="293" y="1095"/>
                  <a:pt x="286" y="1100"/>
                </a:cubicBezTo>
                <a:cubicBezTo>
                  <a:pt x="259" y="1148"/>
                  <a:pt x="259" y="1154"/>
                  <a:pt x="256" y="1157"/>
                </a:cubicBezTo>
                <a:cubicBezTo>
                  <a:pt x="241" y="1199"/>
                  <a:pt x="246" y="1208"/>
                  <a:pt x="241" y="1218"/>
                </a:cubicBezTo>
                <a:cubicBezTo>
                  <a:pt x="260" y="1178"/>
                  <a:pt x="260" y="1172"/>
                  <a:pt x="264" y="1170"/>
                </a:cubicBezTo>
                <a:cubicBezTo>
                  <a:pt x="290" y="1114"/>
                  <a:pt x="297" y="1109"/>
                  <a:pt x="301" y="1102"/>
                </a:cubicBezTo>
                <a:cubicBezTo>
                  <a:pt x="336" y="1056"/>
                  <a:pt x="339" y="1048"/>
                  <a:pt x="344" y="1042"/>
                </a:cubicBezTo>
                <a:cubicBezTo>
                  <a:pt x="367" y="1006"/>
                  <a:pt x="373" y="1006"/>
                  <a:pt x="374" y="1001"/>
                </a:cubicBezTo>
                <a:cubicBezTo>
                  <a:pt x="410" y="964"/>
                  <a:pt x="416" y="964"/>
                  <a:pt x="417" y="959"/>
                </a:cubicBezTo>
                <a:cubicBezTo>
                  <a:pt x="453" y="919"/>
                  <a:pt x="467" y="910"/>
                  <a:pt x="475" y="896"/>
                </a:cubicBezTo>
                <a:cubicBezTo>
                  <a:pt x="505" y="865"/>
                  <a:pt x="517" y="863"/>
                  <a:pt x="520" y="850"/>
                </a:cubicBezTo>
                <a:cubicBezTo>
                  <a:pt x="554" y="810"/>
                  <a:pt x="558" y="807"/>
                  <a:pt x="560" y="802"/>
                </a:cubicBezTo>
                <a:cubicBezTo>
                  <a:pt x="584" y="766"/>
                  <a:pt x="596" y="762"/>
                  <a:pt x="598" y="750"/>
                </a:cubicBezTo>
                <a:cubicBezTo>
                  <a:pt x="627" y="704"/>
                  <a:pt x="632" y="702"/>
                  <a:pt x="633" y="697"/>
                </a:cubicBezTo>
                <a:cubicBezTo>
                  <a:pt x="623" y="720"/>
                  <a:pt x="626" y="728"/>
                  <a:pt x="621" y="727"/>
                </a:cubicBezTo>
                <a:cubicBezTo>
                  <a:pt x="597" y="761"/>
                  <a:pt x="596" y="771"/>
                  <a:pt x="588" y="772"/>
                </a:cubicBezTo>
                <a:cubicBezTo>
                  <a:pt x="575" y="802"/>
                  <a:pt x="566" y="803"/>
                  <a:pt x="565" y="812"/>
                </a:cubicBezTo>
                <a:cubicBezTo>
                  <a:pt x="538" y="856"/>
                  <a:pt x="525" y="854"/>
                  <a:pt x="525" y="865"/>
                </a:cubicBezTo>
                <a:cubicBezTo>
                  <a:pt x="510" y="886"/>
                  <a:pt x="501" y="883"/>
                  <a:pt x="500" y="888"/>
                </a:cubicBezTo>
                <a:cubicBezTo>
                  <a:pt x="481" y="905"/>
                  <a:pt x="479" y="907"/>
                  <a:pt x="477" y="911"/>
                </a:cubicBezTo>
                <a:cubicBezTo>
                  <a:pt x="449" y="935"/>
                  <a:pt x="452" y="943"/>
                  <a:pt x="447" y="943"/>
                </a:cubicBezTo>
                <a:cubicBezTo>
                  <a:pt x="429" y="962"/>
                  <a:pt x="427" y="963"/>
                  <a:pt x="425" y="966"/>
                </a:cubicBezTo>
                <a:cubicBezTo>
                  <a:pt x="401" y="992"/>
                  <a:pt x="398" y="995"/>
                  <a:pt x="394" y="996"/>
                </a:cubicBezTo>
                <a:cubicBezTo>
                  <a:pt x="379" y="1017"/>
                  <a:pt x="373" y="1015"/>
                  <a:pt x="374" y="1021"/>
                </a:cubicBezTo>
                <a:cubicBezTo>
                  <a:pt x="331" y="1077"/>
                  <a:pt x="326" y="1081"/>
                  <a:pt x="324" y="1089"/>
                </a:cubicBezTo>
                <a:cubicBezTo>
                  <a:pt x="309" y="1105"/>
                  <a:pt x="309" y="1109"/>
                  <a:pt x="309" y="1112"/>
                </a:cubicBezTo>
                <a:cubicBezTo>
                  <a:pt x="293" y="1133"/>
                  <a:pt x="293" y="1139"/>
                  <a:pt x="289" y="1142"/>
                </a:cubicBezTo>
                <a:cubicBezTo>
                  <a:pt x="272" y="1170"/>
                  <a:pt x="273" y="1176"/>
                  <a:pt x="271" y="1180"/>
                </a:cubicBezTo>
                <a:cubicBezTo>
                  <a:pt x="246" y="1241"/>
                  <a:pt x="246" y="1250"/>
                  <a:pt x="246" y="1258"/>
                </a:cubicBezTo>
                <a:cubicBezTo>
                  <a:pt x="257" y="1254"/>
                  <a:pt x="254" y="1246"/>
                  <a:pt x="259" y="1246"/>
                </a:cubicBezTo>
                <a:cubicBezTo>
                  <a:pt x="274" y="1211"/>
                  <a:pt x="275" y="1207"/>
                  <a:pt x="279" y="1205"/>
                </a:cubicBezTo>
                <a:cubicBezTo>
                  <a:pt x="320" y="1146"/>
                  <a:pt x="319" y="1135"/>
                  <a:pt x="327" y="1132"/>
                </a:cubicBezTo>
                <a:cubicBezTo>
                  <a:pt x="353" y="1085"/>
                  <a:pt x="363" y="1084"/>
                  <a:pt x="364" y="1074"/>
                </a:cubicBezTo>
                <a:cubicBezTo>
                  <a:pt x="392" y="1044"/>
                  <a:pt x="389" y="1036"/>
                  <a:pt x="394" y="1037"/>
                </a:cubicBezTo>
                <a:cubicBezTo>
                  <a:pt x="409" y="1021"/>
                  <a:pt x="409" y="1018"/>
                  <a:pt x="409" y="1016"/>
                </a:cubicBezTo>
                <a:cubicBezTo>
                  <a:pt x="421" y="1005"/>
                  <a:pt x="423" y="1003"/>
                  <a:pt x="427" y="1001"/>
                </a:cubicBezTo>
                <a:cubicBezTo>
                  <a:pt x="466" y="955"/>
                  <a:pt x="477" y="948"/>
                  <a:pt x="485" y="938"/>
                </a:cubicBezTo>
                <a:cubicBezTo>
                  <a:pt x="518" y="914"/>
                  <a:pt x="515" y="906"/>
                  <a:pt x="520" y="906"/>
                </a:cubicBezTo>
                <a:cubicBezTo>
                  <a:pt x="551" y="882"/>
                  <a:pt x="558" y="873"/>
                  <a:pt x="568" y="865"/>
                </a:cubicBezTo>
                <a:cubicBezTo>
                  <a:pt x="556" y="886"/>
                  <a:pt x="553" y="888"/>
                  <a:pt x="548" y="888"/>
                </a:cubicBezTo>
                <a:cubicBezTo>
                  <a:pt x="519" y="917"/>
                  <a:pt x="514" y="922"/>
                  <a:pt x="508" y="926"/>
                </a:cubicBezTo>
                <a:cubicBezTo>
                  <a:pt x="486" y="947"/>
                  <a:pt x="481" y="952"/>
                  <a:pt x="477" y="958"/>
                </a:cubicBezTo>
                <a:cubicBezTo>
                  <a:pt x="437" y="1004"/>
                  <a:pt x="435" y="1006"/>
                  <a:pt x="432" y="1009"/>
                </a:cubicBezTo>
                <a:cubicBezTo>
                  <a:pt x="378" y="1069"/>
                  <a:pt x="375" y="1086"/>
                  <a:pt x="362" y="1094"/>
                </a:cubicBezTo>
                <a:cubicBezTo>
                  <a:pt x="324" y="1152"/>
                  <a:pt x="326" y="1159"/>
                  <a:pt x="319" y="1157"/>
                </a:cubicBezTo>
                <a:cubicBezTo>
                  <a:pt x="305" y="1192"/>
                  <a:pt x="293" y="1190"/>
                  <a:pt x="294" y="1200"/>
                </a:cubicBezTo>
                <a:cubicBezTo>
                  <a:pt x="266" y="1260"/>
                  <a:pt x="259" y="1258"/>
                  <a:pt x="259" y="1263"/>
                </a:cubicBezTo>
                <a:cubicBezTo>
                  <a:pt x="251" y="1298"/>
                  <a:pt x="251" y="1292"/>
                  <a:pt x="246" y="1291"/>
                </a:cubicBezTo>
                <a:cubicBezTo>
                  <a:pt x="271" y="1295"/>
                  <a:pt x="258" y="1283"/>
                  <a:pt x="271" y="1283"/>
                </a:cubicBezTo>
                <a:cubicBezTo>
                  <a:pt x="326" y="1167"/>
                  <a:pt x="332" y="1165"/>
                  <a:pt x="334" y="1160"/>
                </a:cubicBezTo>
                <a:cubicBezTo>
                  <a:pt x="350" y="1123"/>
                  <a:pt x="361" y="1126"/>
                  <a:pt x="359" y="1117"/>
                </a:cubicBezTo>
                <a:cubicBezTo>
                  <a:pt x="387" y="1084"/>
                  <a:pt x="394" y="1076"/>
                  <a:pt x="399" y="1067"/>
                </a:cubicBezTo>
                <a:cubicBezTo>
                  <a:pt x="475" y="1001"/>
                  <a:pt x="472" y="992"/>
                  <a:pt x="480" y="994"/>
                </a:cubicBezTo>
                <a:cubicBezTo>
                  <a:pt x="497" y="981"/>
                  <a:pt x="502" y="975"/>
                  <a:pt x="510" y="971"/>
                </a:cubicBezTo>
                <a:cubicBezTo>
                  <a:pt x="532" y="952"/>
                  <a:pt x="534" y="948"/>
                  <a:pt x="540" y="948"/>
                </a:cubicBezTo>
                <a:cubicBezTo>
                  <a:pt x="553" y="931"/>
                  <a:pt x="556" y="931"/>
                  <a:pt x="558" y="931"/>
                </a:cubicBezTo>
                <a:cubicBezTo>
                  <a:pt x="594" y="891"/>
                  <a:pt x="607" y="882"/>
                  <a:pt x="613" y="865"/>
                </a:cubicBezTo>
                <a:cubicBezTo>
                  <a:pt x="599" y="896"/>
                  <a:pt x="595" y="896"/>
                  <a:pt x="596" y="901"/>
                </a:cubicBezTo>
                <a:cubicBezTo>
                  <a:pt x="577" y="920"/>
                  <a:pt x="574" y="924"/>
                  <a:pt x="568" y="926"/>
                </a:cubicBezTo>
                <a:cubicBezTo>
                  <a:pt x="544" y="951"/>
                  <a:pt x="537" y="951"/>
                  <a:pt x="538" y="958"/>
                </a:cubicBezTo>
                <a:cubicBezTo>
                  <a:pt x="508" y="985"/>
                  <a:pt x="498" y="990"/>
                  <a:pt x="490" y="996"/>
                </a:cubicBezTo>
                <a:cubicBezTo>
                  <a:pt x="458" y="1014"/>
                  <a:pt x="462" y="1026"/>
                  <a:pt x="455" y="1026"/>
                </a:cubicBezTo>
                <a:cubicBezTo>
                  <a:pt x="438" y="1046"/>
                  <a:pt x="433" y="1046"/>
                  <a:pt x="432" y="1049"/>
                </a:cubicBezTo>
                <a:cubicBezTo>
                  <a:pt x="398" y="1090"/>
                  <a:pt x="392" y="1088"/>
                  <a:pt x="392" y="1092"/>
                </a:cubicBezTo>
                <a:cubicBezTo>
                  <a:pt x="371" y="1115"/>
                  <a:pt x="368" y="1120"/>
                  <a:pt x="367" y="1127"/>
                </a:cubicBezTo>
                <a:cubicBezTo>
                  <a:pt x="343" y="1159"/>
                  <a:pt x="343" y="1167"/>
                  <a:pt x="339" y="1170"/>
                </a:cubicBezTo>
                <a:cubicBezTo>
                  <a:pt x="304" y="1239"/>
                  <a:pt x="296" y="1239"/>
                  <a:pt x="296" y="1248"/>
                </a:cubicBezTo>
                <a:cubicBezTo>
                  <a:pt x="278" y="1277"/>
                  <a:pt x="287" y="1279"/>
                  <a:pt x="281" y="1281"/>
                </a:cubicBezTo>
                <a:cubicBezTo>
                  <a:pt x="246" y="1371"/>
                  <a:pt x="256" y="1372"/>
                  <a:pt x="254" y="1386"/>
                </a:cubicBezTo>
                <a:cubicBezTo>
                  <a:pt x="266" y="1357"/>
                  <a:pt x="266" y="1353"/>
                  <a:pt x="266" y="1349"/>
                </a:cubicBezTo>
                <a:cubicBezTo>
                  <a:pt x="293" y="1281"/>
                  <a:pt x="296" y="1281"/>
                  <a:pt x="299" y="1281"/>
                </a:cubicBezTo>
                <a:cubicBezTo>
                  <a:pt x="308" y="1258"/>
                  <a:pt x="314" y="1259"/>
                  <a:pt x="312" y="1251"/>
                </a:cubicBezTo>
                <a:cubicBezTo>
                  <a:pt x="332" y="1226"/>
                  <a:pt x="333" y="1221"/>
                  <a:pt x="334" y="1215"/>
                </a:cubicBezTo>
                <a:cubicBezTo>
                  <a:pt x="360" y="1186"/>
                  <a:pt x="360" y="1174"/>
                  <a:pt x="367" y="1170"/>
                </a:cubicBezTo>
                <a:cubicBezTo>
                  <a:pt x="400" y="1124"/>
                  <a:pt x="404" y="1118"/>
                  <a:pt x="410" y="1112"/>
                </a:cubicBezTo>
                <a:cubicBezTo>
                  <a:pt x="423" y="1096"/>
                  <a:pt x="424" y="1094"/>
                  <a:pt x="427" y="1094"/>
                </a:cubicBezTo>
                <a:cubicBezTo>
                  <a:pt x="449" y="1060"/>
                  <a:pt x="460" y="1065"/>
                  <a:pt x="457" y="1057"/>
                </a:cubicBezTo>
                <a:cubicBezTo>
                  <a:pt x="497" y="1018"/>
                  <a:pt x="528" y="1004"/>
                  <a:pt x="548" y="979"/>
                </a:cubicBezTo>
                <a:cubicBezTo>
                  <a:pt x="588" y="940"/>
                  <a:pt x="590" y="931"/>
                  <a:pt x="596" y="926"/>
                </a:cubicBezTo>
                <a:cubicBezTo>
                  <a:pt x="623" y="900"/>
                  <a:pt x="616" y="899"/>
                  <a:pt x="618" y="906"/>
                </a:cubicBezTo>
                <a:cubicBezTo>
                  <a:pt x="606" y="925"/>
                  <a:pt x="604" y="927"/>
                  <a:pt x="601" y="928"/>
                </a:cubicBezTo>
                <a:cubicBezTo>
                  <a:pt x="563" y="980"/>
                  <a:pt x="555" y="982"/>
                  <a:pt x="553" y="989"/>
                </a:cubicBezTo>
                <a:cubicBezTo>
                  <a:pt x="513" y="1021"/>
                  <a:pt x="511" y="1023"/>
                  <a:pt x="508" y="1024"/>
                </a:cubicBezTo>
                <a:cubicBezTo>
                  <a:pt x="476" y="1056"/>
                  <a:pt x="471" y="1060"/>
                  <a:pt x="465" y="1062"/>
                </a:cubicBezTo>
                <a:cubicBezTo>
                  <a:pt x="439" y="1098"/>
                  <a:pt x="432" y="1100"/>
                  <a:pt x="427" y="1104"/>
                </a:cubicBezTo>
                <a:cubicBezTo>
                  <a:pt x="413" y="1124"/>
                  <a:pt x="407" y="1124"/>
                  <a:pt x="407" y="1132"/>
                </a:cubicBezTo>
                <a:cubicBezTo>
                  <a:pt x="374" y="1182"/>
                  <a:pt x="363" y="1186"/>
                  <a:pt x="359" y="1198"/>
                </a:cubicBezTo>
                <a:cubicBezTo>
                  <a:pt x="344" y="1221"/>
                  <a:pt x="342" y="1223"/>
                  <a:pt x="342" y="1225"/>
                </a:cubicBezTo>
                <a:cubicBezTo>
                  <a:pt x="314" y="1273"/>
                  <a:pt x="309" y="1276"/>
                  <a:pt x="309" y="1283"/>
                </a:cubicBezTo>
                <a:cubicBezTo>
                  <a:pt x="299" y="1304"/>
                  <a:pt x="294" y="1306"/>
                  <a:pt x="294" y="1313"/>
                </a:cubicBezTo>
                <a:cubicBezTo>
                  <a:pt x="281" y="1340"/>
                  <a:pt x="281" y="1342"/>
                  <a:pt x="279" y="1341"/>
                </a:cubicBezTo>
                <a:cubicBezTo>
                  <a:pt x="272" y="1377"/>
                  <a:pt x="264" y="1384"/>
                  <a:pt x="266" y="1402"/>
                </a:cubicBezTo>
                <a:cubicBezTo>
                  <a:pt x="266" y="1422"/>
                  <a:pt x="267" y="1407"/>
                  <a:pt x="274" y="1399"/>
                </a:cubicBezTo>
                <a:cubicBezTo>
                  <a:pt x="295" y="1345"/>
                  <a:pt x="300" y="1321"/>
                  <a:pt x="314" y="1306"/>
                </a:cubicBezTo>
                <a:cubicBezTo>
                  <a:pt x="332" y="1263"/>
                  <a:pt x="339" y="1255"/>
                  <a:pt x="347" y="1248"/>
                </a:cubicBezTo>
                <a:cubicBezTo>
                  <a:pt x="384" y="1190"/>
                  <a:pt x="386" y="1184"/>
                  <a:pt x="392" y="1182"/>
                </a:cubicBezTo>
                <a:cubicBezTo>
                  <a:pt x="430" y="1138"/>
                  <a:pt x="434" y="1127"/>
                  <a:pt x="445" y="1122"/>
                </a:cubicBezTo>
                <a:cubicBezTo>
                  <a:pt x="500" y="1074"/>
                  <a:pt x="508" y="1067"/>
                  <a:pt x="515" y="1059"/>
                </a:cubicBezTo>
                <a:cubicBezTo>
                  <a:pt x="543" y="1027"/>
                  <a:pt x="554" y="1024"/>
                  <a:pt x="558" y="1014"/>
                </a:cubicBezTo>
                <a:cubicBezTo>
                  <a:pt x="546" y="1032"/>
                  <a:pt x="548" y="1039"/>
                  <a:pt x="545" y="1041"/>
                </a:cubicBezTo>
                <a:cubicBezTo>
                  <a:pt x="519" y="1066"/>
                  <a:pt x="517" y="1068"/>
                  <a:pt x="515" y="1072"/>
                </a:cubicBezTo>
                <a:cubicBezTo>
                  <a:pt x="498" y="1090"/>
                  <a:pt x="490" y="1087"/>
                  <a:pt x="490" y="1092"/>
                </a:cubicBezTo>
                <a:cubicBezTo>
                  <a:pt x="467" y="1109"/>
                  <a:pt x="464" y="1117"/>
                  <a:pt x="457" y="1120"/>
                </a:cubicBezTo>
                <a:cubicBezTo>
                  <a:pt x="439" y="1141"/>
                  <a:pt x="434" y="1146"/>
                  <a:pt x="430" y="1152"/>
                </a:cubicBezTo>
                <a:cubicBezTo>
                  <a:pt x="407" y="1180"/>
                  <a:pt x="396" y="1189"/>
                  <a:pt x="389" y="1203"/>
                </a:cubicBezTo>
                <a:cubicBezTo>
                  <a:pt x="340" y="1277"/>
                  <a:pt x="340" y="1283"/>
                  <a:pt x="334" y="1283"/>
                </a:cubicBezTo>
                <a:cubicBezTo>
                  <a:pt x="311" y="1324"/>
                  <a:pt x="312" y="1337"/>
                  <a:pt x="304" y="1341"/>
                </a:cubicBezTo>
                <a:cubicBezTo>
                  <a:pt x="283" y="1403"/>
                  <a:pt x="280" y="1411"/>
                  <a:pt x="276" y="1419"/>
                </a:cubicBezTo>
                <a:cubicBezTo>
                  <a:pt x="267" y="1456"/>
                  <a:pt x="262" y="1466"/>
                  <a:pt x="264" y="1469"/>
                </a:cubicBezTo>
                <a:cubicBezTo>
                  <a:pt x="279" y="1429"/>
                  <a:pt x="286" y="1428"/>
                  <a:pt x="284" y="1419"/>
                </a:cubicBezTo>
                <a:cubicBezTo>
                  <a:pt x="311" y="1363"/>
                  <a:pt x="316" y="1353"/>
                  <a:pt x="322" y="1344"/>
                </a:cubicBezTo>
                <a:cubicBezTo>
                  <a:pt x="341" y="1299"/>
                  <a:pt x="344" y="1299"/>
                  <a:pt x="347" y="1298"/>
                </a:cubicBezTo>
                <a:cubicBezTo>
                  <a:pt x="377" y="1253"/>
                  <a:pt x="377" y="1246"/>
                  <a:pt x="382" y="1243"/>
                </a:cubicBezTo>
                <a:cubicBezTo>
                  <a:pt x="470" y="1149"/>
                  <a:pt x="469" y="1136"/>
                  <a:pt x="480" y="1135"/>
                </a:cubicBezTo>
                <a:cubicBezTo>
                  <a:pt x="514" y="1093"/>
                  <a:pt x="525" y="1097"/>
                  <a:pt x="523" y="1089"/>
                </a:cubicBezTo>
                <a:cubicBezTo>
                  <a:pt x="569" y="1039"/>
                  <a:pt x="577" y="1036"/>
                  <a:pt x="581" y="1029"/>
                </a:cubicBezTo>
                <a:cubicBezTo>
                  <a:pt x="617" y="976"/>
                  <a:pt x="617" y="985"/>
                  <a:pt x="613" y="989"/>
                </a:cubicBezTo>
                <a:cubicBezTo>
                  <a:pt x="598" y="1018"/>
                  <a:pt x="597" y="1023"/>
                  <a:pt x="596" y="1029"/>
                </a:cubicBezTo>
                <a:cubicBezTo>
                  <a:pt x="570" y="1050"/>
                  <a:pt x="572" y="1056"/>
                  <a:pt x="568" y="1057"/>
                </a:cubicBezTo>
                <a:cubicBezTo>
                  <a:pt x="549" y="1084"/>
                  <a:pt x="545" y="1084"/>
                  <a:pt x="545" y="1089"/>
                </a:cubicBezTo>
                <a:cubicBezTo>
                  <a:pt x="517" y="1111"/>
                  <a:pt x="509" y="1114"/>
                  <a:pt x="505" y="1122"/>
                </a:cubicBezTo>
                <a:cubicBezTo>
                  <a:pt x="448" y="1187"/>
                  <a:pt x="435" y="1186"/>
                  <a:pt x="435" y="1198"/>
                </a:cubicBezTo>
                <a:cubicBezTo>
                  <a:pt x="358" y="1294"/>
                  <a:pt x="359" y="1303"/>
                  <a:pt x="352" y="1303"/>
                </a:cubicBezTo>
                <a:cubicBezTo>
                  <a:pt x="338" y="1342"/>
                  <a:pt x="332" y="1344"/>
                  <a:pt x="329" y="1349"/>
                </a:cubicBezTo>
                <a:cubicBezTo>
                  <a:pt x="294" y="1419"/>
                  <a:pt x="294" y="1435"/>
                  <a:pt x="287" y="1442"/>
                </a:cubicBezTo>
                <a:cubicBezTo>
                  <a:pt x="275" y="1485"/>
                  <a:pt x="278" y="1489"/>
                  <a:pt x="279" y="1495"/>
                </a:cubicBezTo>
                <a:cubicBezTo>
                  <a:pt x="284" y="1538"/>
                  <a:pt x="280" y="1529"/>
                  <a:pt x="282" y="1525"/>
                </a:cubicBezTo>
                <a:cubicBezTo>
                  <a:pt x="295" y="1474"/>
                  <a:pt x="302" y="1461"/>
                  <a:pt x="307" y="1447"/>
                </a:cubicBezTo>
                <a:cubicBezTo>
                  <a:pt x="319" y="1424"/>
                  <a:pt x="316" y="1416"/>
                  <a:pt x="319" y="1414"/>
                </a:cubicBezTo>
                <a:cubicBezTo>
                  <a:pt x="344" y="1364"/>
                  <a:pt x="347" y="1363"/>
                  <a:pt x="347" y="1359"/>
                </a:cubicBezTo>
                <a:cubicBezTo>
                  <a:pt x="359" y="1339"/>
                  <a:pt x="361" y="1336"/>
                  <a:pt x="362" y="1334"/>
                </a:cubicBezTo>
                <a:cubicBezTo>
                  <a:pt x="386" y="1299"/>
                  <a:pt x="387" y="1292"/>
                  <a:pt x="392" y="1288"/>
                </a:cubicBezTo>
                <a:cubicBezTo>
                  <a:pt x="420" y="1249"/>
                  <a:pt x="427" y="1239"/>
                  <a:pt x="435" y="1230"/>
                </a:cubicBezTo>
                <a:cubicBezTo>
                  <a:pt x="468" y="1194"/>
                  <a:pt x="469" y="1191"/>
                  <a:pt x="473" y="1190"/>
                </a:cubicBezTo>
                <a:cubicBezTo>
                  <a:pt x="499" y="1158"/>
                  <a:pt x="504" y="1154"/>
                  <a:pt x="508" y="1150"/>
                </a:cubicBezTo>
                <a:cubicBezTo>
                  <a:pt x="538" y="1112"/>
                  <a:pt x="545" y="1102"/>
                  <a:pt x="553" y="1092"/>
                </a:cubicBezTo>
                <a:cubicBezTo>
                  <a:pt x="577" y="1069"/>
                  <a:pt x="569" y="1068"/>
                  <a:pt x="568" y="1074"/>
                </a:cubicBezTo>
                <a:cubicBezTo>
                  <a:pt x="540" y="1125"/>
                  <a:pt x="527" y="1138"/>
                  <a:pt x="518" y="1152"/>
                </a:cubicBezTo>
                <a:cubicBezTo>
                  <a:pt x="491" y="1186"/>
                  <a:pt x="486" y="1188"/>
                  <a:pt x="483" y="1190"/>
                </a:cubicBezTo>
                <a:cubicBezTo>
                  <a:pt x="445" y="1238"/>
                  <a:pt x="436" y="1241"/>
                  <a:pt x="432" y="1250"/>
                </a:cubicBezTo>
                <a:cubicBezTo>
                  <a:pt x="381" y="1320"/>
                  <a:pt x="378" y="1330"/>
                  <a:pt x="372" y="1336"/>
                </a:cubicBezTo>
                <a:cubicBezTo>
                  <a:pt x="342" y="1391"/>
                  <a:pt x="337" y="1398"/>
                  <a:pt x="332" y="1404"/>
                </a:cubicBezTo>
                <a:cubicBezTo>
                  <a:pt x="297" y="1512"/>
                  <a:pt x="299" y="1511"/>
                  <a:pt x="297" y="1517"/>
                </a:cubicBezTo>
                <a:cubicBezTo>
                  <a:pt x="285" y="1562"/>
                  <a:pt x="292" y="1562"/>
                  <a:pt x="292" y="1570"/>
                </a:cubicBezTo>
                <a:cubicBezTo>
                  <a:pt x="308" y="1526"/>
                  <a:pt x="315" y="1528"/>
                  <a:pt x="312" y="1520"/>
                </a:cubicBezTo>
                <a:cubicBezTo>
                  <a:pt x="334" y="1475"/>
                  <a:pt x="332" y="1464"/>
                  <a:pt x="339" y="1462"/>
                </a:cubicBezTo>
                <a:cubicBezTo>
                  <a:pt x="371" y="1397"/>
                  <a:pt x="376" y="1392"/>
                  <a:pt x="380" y="1386"/>
                </a:cubicBezTo>
                <a:cubicBezTo>
                  <a:pt x="418" y="1328"/>
                  <a:pt x="420" y="1321"/>
                  <a:pt x="425" y="1316"/>
                </a:cubicBezTo>
                <a:cubicBezTo>
                  <a:pt x="441" y="1283"/>
                  <a:pt x="447" y="1285"/>
                  <a:pt x="447" y="1281"/>
                </a:cubicBezTo>
                <a:cubicBezTo>
                  <a:pt x="479" y="1240"/>
                  <a:pt x="484" y="1230"/>
                  <a:pt x="493" y="1225"/>
                </a:cubicBezTo>
                <a:cubicBezTo>
                  <a:pt x="510" y="1208"/>
                  <a:pt x="509" y="1213"/>
                  <a:pt x="513" y="1213"/>
                </a:cubicBezTo>
                <a:cubicBezTo>
                  <a:pt x="523" y="1194"/>
                  <a:pt x="525" y="1193"/>
                  <a:pt x="525" y="1190"/>
                </a:cubicBezTo>
                <a:cubicBezTo>
                  <a:pt x="562" y="1144"/>
                  <a:pt x="564" y="1140"/>
                  <a:pt x="563" y="1135"/>
                </a:cubicBezTo>
                <a:cubicBezTo>
                  <a:pt x="582" y="1095"/>
                  <a:pt x="589" y="1084"/>
                  <a:pt x="596" y="1072"/>
                </a:cubicBezTo>
                <a:cubicBezTo>
                  <a:pt x="579" y="1116"/>
                  <a:pt x="576" y="1130"/>
                  <a:pt x="571" y="1142"/>
                </a:cubicBezTo>
                <a:cubicBezTo>
                  <a:pt x="549" y="1177"/>
                  <a:pt x="552" y="1188"/>
                  <a:pt x="545" y="1190"/>
                </a:cubicBezTo>
                <a:cubicBezTo>
                  <a:pt x="519" y="1245"/>
                  <a:pt x="511" y="1246"/>
                  <a:pt x="513" y="1255"/>
                </a:cubicBezTo>
                <a:cubicBezTo>
                  <a:pt x="489" y="1289"/>
                  <a:pt x="487" y="1295"/>
                  <a:pt x="485" y="1301"/>
                </a:cubicBezTo>
                <a:cubicBezTo>
                  <a:pt x="460" y="1334"/>
                  <a:pt x="463" y="1345"/>
                  <a:pt x="458" y="1349"/>
                </a:cubicBezTo>
                <a:cubicBezTo>
                  <a:pt x="437" y="1384"/>
                  <a:pt x="437" y="1392"/>
                  <a:pt x="432" y="1396"/>
                </a:cubicBezTo>
                <a:cubicBezTo>
                  <a:pt x="427" y="1433"/>
                  <a:pt x="425" y="1426"/>
                  <a:pt x="427" y="1424"/>
                </a:cubicBezTo>
                <a:cubicBezTo>
                  <a:pt x="443" y="1405"/>
                  <a:pt x="440" y="1397"/>
                  <a:pt x="445" y="1396"/>
                </a:cubicBezTo>
                <a:cubicBezTo>
                  <a:pt x="475" y="1348"/>
                  <a:pt x="476" y="1344"/>
                  <a:pt x="475" y="1338"/>
                </a:cubicBezTo>
                <a:cubicBezTo>
                  <a:pt x="497" y="1313"/>
                  <a:pt x="494" y="1305"/>
                  <a:pt x="498" y="1303"/>
                </a:cubicBezTo>
                <a:cubicBezTo>
                  <a:pt x="497" y="1315"/>
                  <a:pt x="494" y="1322"/>
                  <a:pt x="490" y="1328"/>
                </a:cubicBezTo>
                <a:cubicBezTo>
                  <a:pt x="462" y="1378"/>
                  <a:pt x="460" y="1382"/>
                  <a:pt x="460" y="1386"/>
                </a:cubicBezTo>
                <a:cubicBezTo>
                  <a:pt x="425" y="1445"/>
                  <a:pt x="428" y="1453"/>
                  <a:pt x="425" y="1454"/>
                </a:cubicBezTo>
                <a:cubicBezTo>
                  <a:pt x="405" y="1499"/>
                  <a:pt x="398" y="1512"/>
                  <a:pt x="392" y="1525"/>
                </a:cubicBezTo>
                <a:cubicBezTo>
                  <a:pt x="371" y="1599"/>
                  <a:pt x="365" y="1598"/>
                  <a:pt x="367" y="1605"/>
                </a:cubicBezTo>
                <a:cubicBezTo>
                  <a:pt x="354" y="1641"/>
                  <a:pt x="358" y="1653"/>
                  <a:pt x="352" y="1656"/>
                </a:cubicBezTo>
                <a:cubicBezTo>
                  <a:pt x="346" y="1759"/>
                  <a:pt x="343" y="1757"/>
                  <a:pt x="342" y="1754"/>
                </a:cubicBezTo>
                <a:cubicBezTo>
                  <a:pt x="349" y="1713"/>
                  <a:pt x="354" y="1702"/>
                  <a:pt x="357" y="1691"/>
                </a:cubicBezTo>
                <a:cubicBezTo>
                  <a:pt x="378" y="1637"/>
                  <a:pt x="375" y="1627"/>
                  <a:pt x="380" y="1625"/>
                </a:cubicBezTo>
                <a:cubicBezTo>
                  <a:pt x="393" y="1579"/>
                  <a:pt x="398" y="1569"/>
                  <a:pt x="402" y="1560"/>
                </a:cubicBezTo>
                <a:cubicBezTo>
                  <a:pt x="415" y="1520"/>
                  <a:pt x="417" y="1514"/>
                  <a:pt x="422" y="1512"/>
                </a:cubicBezTo>
                <a:cubicBezTo>
                  <a:pt x="438" y="1477"/>
                  <a:pt x="435" y="1466"/>
                  <a:pt x="440" y="1464"/>
                </a:cubicBezTo>
                <a:cubicBezTo>
                  <a:pt x="491" y="1374"/>
                  <a:pt x="493" y="1369"/>
                  <a:pt x="493" y="1361"/>
                </a:cubicBezTo>
                <a:cubicBezTo>
                  <a:pt x="533" y="1307"/>
                  <a:pt x="537" y="1281"/>
                  <a:pt x="551" y="1265"/>
                </a:cubicBezTo>
                <a:cubicBezTo>
                  <a:pt x="567" y="1213"/>
                  <a:pt x="572" y="1200"/>
                  <a:pt x="576" y="1187"/>
                </a:cubicBezTo>
                <a:cubicBezTo>
                  <a:pt x="570" y="1224"/>
                  <a:pt x="567" y="1232"/>
                  <a:pt x="566" y="1243"/>
                </a:cubicBezTo>
                <a:cubicBezTo>
                  <a:pt x="527" y="1322"/>
                  <a:pt x="522" y="1329"/>
                  <a:pt x="520" y="1338"/>
                </a:cubicBezTo>
                <a:cubicBezTo>
                  <a:pt x="499" y="1364"/>
                  <a:pt x="499" y="1376"/>
                  <a:pt x="493" y="1381"/>
                </a:cubicBezTo>
                <a:cubicBezTo>
                  <a:pt x="498" y="1392"/>
                  <a:pt x="498" y="1398"/>
                  <a:pt x="498" y="1404"/>
                </a:cubicBezTo>
                <a:cubicBezTo>
                  <a:pt x="532" y="1330"/>
                  <a:pt x="532" y="1345"/>
                  <a:pt x="528" y="1343"/>
                </a:cubicBezTo>
                <a:cubicBezTo>
                  <a:pt x="511" y="1391"/>
                  <a:pt x="508" y="1400"/>
                  <a:pt x="505" y="1409"/>
                </a:cubicBezTo>
                <a:cubicBezTo>
                  <a:pt x="497" y="1445"/>
                  <a:pt x="494" y="1455"/>
                  <a:pt x="493" y="1467"/>
                </a:cubicBezTo>
                <a:cubicBezTo>
                  <a:pt x="496" y="1535"/>
                  <a:pt x="492" y="1549"/>
                  <a:pt x="490" y="1567"/>
                </a:cubicBezTo>
                <a:cubicBezTo>
                  <a:pt x="476" y="1593"/>
                  <a:pt x="479" y="1606"/>
                  <a:pt x="473" y="1610"/>
                </a:cubicBezTo>
                <a:cubicBezTo>
                  <a:pt x="427" y="1706"/>
                  <a:pt x="422" y="1720"/>
                  <a:pt x="413" y="1731"/>
                </a:cubicBezTo>
                <a:cubicBezTo>
                  <a:pt x="408" y="1755"/>
                  <a:pt x="414" y="1746"/>
                  <a:pt x="415" y="1744"/>
                </a:cubicBezTo>
                <a:cubicBezTo>
                  <a:pt x="452" y="1724"/>
                  <a:pt x="461" y="1714"/>
                  <a:pt x="468" y="1718"/>
                </a:cubicBezTo>
                <a:cubicBezTo>
                  <a:pt x="439" y="1738"/>
                  <a:pt x="429" y="1744"/>
                  <a:pt x="423" y="1754"/>
                </a:cubicBezTo>
                <a:cubicBezTo>
                  <a:pt x="390" y="1807"/>
                  <a:pt x="394" y="1818"/>
                  <a:pt x="390" y="1819"/>
                </a:cubicBezTo>
                <a:cubicBezTo>
                  <a:pt x="387" y="1852"/>
                  <a:pt x="390" y="1857"/>
                  <a:pt x="393" y="1864"/>
                </a:cubicBezTo>
                <a:cubicBezTo>
                  <a:pt x="395" y="1893"/>
                  <a:pt x="401" y="1904"/>
                  <a:pt x="405" y="1917"/>
                </a:cubicBezTo>
                <a:cubicBezTo>
                  <a:pt x="418" y="1937"/>
                  <a:pt x="423" y="1944"/>
                  <a:pt x="418" y="1950"/>
                </a:cubicBezTo>
                <a:cubicBezTo>
                  <a:pt x="398" y="1927"/>
                  <a:pt x="390" y="1922"/>
                  <a:pt x="388" y="1912"/>
                </a:cubicBezTo>
                <a:cubicBezTo>
                  <a:pt x="371" y="1883"/>
                  <a:pt x="363" y="1883"/>
                  <a:pt x="357" y="1880"/>
                </a:cubicBezTo>
                <a:cubicBezTo>
                  <a:pt x="325" y="1849"/>
                  <a:pt x="317" y="1848"/>
                  <a:pt x="315" y="1842"/>
                </a:cubicBezTo>
                <a:cubicBezTo>
                  <a:pt x="284" y="1820"/>
                  <a:pt x="288" y="1832"/>
                  <a:pt x="299" y="1829"/>
                </a:cubicBezTo>
                <a:cubicBezTo>
                  <a:pt x="296" y="1823"/>
                  <a:pt x="286" y="1823"/>
                  <a:pt x="282" y="1817"/>
                </a:cubicBezTo>
                <a:cubicBezTo>
                  <a:pt x="235" y="1800"/>
                  <a:pt x="246" y="1796"/>
                  <a:pt x="252" y="1802"/>
                </a:cubicBezTo>
                <a:cubicBezTo>
                  <a:pt x="301" y="1810"/>
                  <a:pt x="324" y="1818"/>
                  <a:pt x="342" y="1829"/>
                </a:cubicBezTo>
                <a:cubicBezTo>
                  <a:pt x="332" y="1811"/>
                  <a:pt x="328" y="1807"/>
                  <a:pt x="325" y="1802"/>
                </a:cubicBezTo>
                <a:cubicBezTo>
                  <a:pt x="300" y="1767"/>
                  <a:pt x="291" y="1768"/>
                  <a:pt x="292" y="1759"/>
                </a:cubicBezTo>
                <a:cubicBezTo>
                  <a:pt x="254" y="1707"/>
                  <a:pt x="246" y="1698"/>
                  <a:pt x="239" y="1688"/>
                </a:cubicBezTo>
                <a:cubicBezTo>
                  <a:pt x="214" y="1649"/>
                  <a:pt x="204" y="1642"/>
                  <a:pt x="201" y="1628"/>
                </a:cubicBezTo>
                <a:cubicBezTo>
                  <a:pt x="178" y="1567"/>
                  <a:pt x="173" y="1562"/>
                  <a:pt x="168" y="1558"/>
                </a:cubicBezTo>
                <a:cubicBezTo>
                  <a:pt x="153" y="1520"/>
                  <a:pt x="151" y="1514"/>
                  <a:pt x="146" y="1512"/>
                </a:cubicBezTo>
                <a:cubicBezTo>
                  <a:pt x="133" y="1472"/>
                  <a:pt x="123" y="1469"/>
                  <a:pt x="123" y="1457"/>
                </a:cubicBezTo>
                <a:cubicBezTo>
                  <a:pt x="108" y="1419"/>
                  <a:pt x="98" y="1416"/>
                  <a:pt x="100" y="1402"/>
                </a:cubicBezTo>
                <a:cubicBezTo>
                  <a:pt x="109" y="1417"/>
                  <a:pt x="115" y="1416"/>
                  <a:pt x="113" y="1424"/>
                </a:cubicBezTo>
                <a:cubicBezTo>
                  <a:pt x="141" y="1468"/>
                  <a:pt x="143" y="1471"/>
                  <a:pt x="146" y="1475"/>
                </a:cubicBezTo>
                <a:cubicBezTo>
                  <a:pt x="184" y="1527"/>
                  <a:pt x="192" y="1530"/>
                  <a:pt x="196" y="1537"/>
                </a:cubicBezTo>
                <a:cubicBezTo>
                  <a:pt x="219" y="1559"/>
                  <a:pt x="223" y="1568"/>
                  <a:pt x="231" y="1573"/>
                </a:cubicBezTo>
                <a:cubicBezTo>
                  <a:pt x="246" y="1588"/>
                  <a:pt x="247" y="1590"/>
                  <a:pt x="249" y="1590"/>
                </a:cubicBezTo>
                <a:cubicBezTo>
                  <a:pt x="274" y="1624"/>
                  <a:pt x="278" y="1626"/>
                  <a:pt x="282" y="1628"/>
                </a:cubicBezTo>
                <a:cubicBezTo>
                  <a:pt x="265" y="1589"/>
                  <a:pt x="257" y="1590"/>
                  <a:pt x="259" y="1580"/>
                </a:cubicBezTo>
                <a:cubicBezTo>
                  <a:pt x="203" y="1511"/>
                  <a:pt x="196" y="1509"/>
                  <a:pt x="193" y="1502"/>
                </a:cubicBezTo>
                <a:cubicBezTo>
                  <a:pt x="172" y="1477"/>
                  <a:pt x="168" y="1477"/>
                  <a:pt x="168" y="1472"/>
                </a:cubicBezTo>
                <a:cubicBezTo>
                  <a:pt x="147" y="1441"/>
                  <a:pt x="145" y="1442"/>
                  <a:pt x="146" y="1439"/>
                </a:cubicBezTo>
                <a:cubicBezTo>
                  <a:pt x="127" y="1411"/>
                  <a:pt x="130" y="1404"/>
                  <a:pt x="125" y="1404"/>
                </a:cubicBezTo>
                <a:cubicBezTo>
                  <a:pt x="102" y="1363"/>
                  <a:pt x="100" y="1355"/>
                  <a:pt x="95" y="1351"/>
                </a:cubicBezTo>
                <a:cubicBezTo>
                  <a:pt x="61" y="1229"/>
                  <a:pt x="62" y="1234"/>
                  <a:pt x="62" y="1241"/>
                </a:cubicBezTo>
                <a:cubicBezTo>
                  <a:pt x="80" y="1283"/>
                  <a:pt x="77" y="1293"/>
                  <a:pt x="83" y="1293"/>
                </a:cubicBezTo>
                <a:cubicBezTo>
                  <a:pt x="100" y="1336"/>
                  <a:pt x="98" y="1345"/>
                  <a:pt x="105" y="1344"/>
                </a:cubicBezTo>
                <a:cubicBezTo>
                  <a:pt x="128" y="1387"/>
                  <a:pt x="129" y="1398"/>
                  <a:pt x="135" y="1404"/>
                </a:cubicBezTo>
                <a:cubicBezTo>
                  <a:pt x="148" y="1422"/>
                  <a:pt x="148" y="1425"/>
                  <a:pt x="148" y="1427"/>
                </a:cubicBezTo>
                <a:cubicBezTo>
                  <a:pt x="176" y="1460"/>
                  <a:pt x="173" y="1469"/>
                  <a:pt x="178" y="1470"/>
                </a:cubicBezTo>
                <a:cubicBezTo>
                  <a:pt x="203" y="1506"/>
                  <a:pt x="213" y="1502"/>
                  <a:pt x="211" y="1510"/>
                </a:cubicBezTo>
                <a:cubicBezTo>
                  <a:pt x="240" y="1542"/>
                  <a:pt x="244" y="1544"/>
                  <a:pt x="244" y="1550"/>
                </a:cubicBezTo>
                <a:cubicBezTo>
                  <a:pt x="270" y="1548"/>
                  <a:pt x="267" y="1546"/>
                  <a:pt x="264" y="1545"/>
                </a:cubicBezTo>
                <a:cubicBezTo>
                  <a:pt x="251" y="1520"/>
                  <a:pt x="247" y="1516"/>
                  <a:pt x="249" y="1507"/>
                </a:cubicBezTo>
                <a:cubicBezTo>
                  <a:pt x="229" y="1481"/>
                  <a:pt x="225" y="1479"/>
                  <a:pt x="221" y="1477"/>
                </a:cubicBezTo>
                <a:cubicBezTo>
                  <a:pt x="196" y="1426"/>
                  <a:pt x="189" y="1427"/>
                  <a:pt x="188" y="1422"/>
                </a:cubicBezTo>
                <a:cubicBezTo>
                  <a:pt x="166" y="1386"/>
                  <a:pt x="161" y="1384"/>
                  <a:pt x="161" y="1379"/>
                </a:cubicBezTo>
                <a:cubicBezTo>
                  <a:pt x="153" y="1363"/>
                  <a:pt x="149" y="1362"/>
                  <a:pt x="151" y="1354"/>
                </a:cubicBezTo>
                <a:cubicBezTo>
                  <a:pt x="119" y="1295"/>
                  <a:pt x="118" y="1290"/>
                  <a:pt x="113" y="1288"/>
                </a:cubicBezTo>
                <a:cubicBezTo>
                  <a:pt x="97" y="1255"/>
                  <a:pt x="100" y="1245"/>
                  <a:pt x="95" y="1243"/>
                </a:cubicBezTo>
                <a:cubicBezTo>
                  <a:pt x="70" y="1172"/>
                  <a:pt x="70" y="1159"/>
                  <a:pt x="62" y="1153"/>
                </a:cubicBezTo>
                <a:cubicBezTo>
                  <a:pt x="55" y="1121"/>
                  <a:pt x="45" y="1115"/>
                  <a:pt x="52" y="1112"/>
                </a:cubicBezTo>
                <a:cubicBezTo>
                  <a:pt x="42" y="1090"/>
                  <a:pt x="43" y="1087"/>
                  <a:pt x="42" y="1085"/>
                </a:cubicBezTo>
                <a:cubicBezTo>
                  <a:pt x="59" y="1118"/>
                  <a:pt x="61" y="1122"/>
                  <a:pt x="60" y="1127"/>
                </a:cubicBezTo>
                <a:cubicBezTo>
                  <a:pt x="83" y="1168"/>
                  <a:pt x="78" y="1179"/>
                  <a:pt x="85" y="1178"/>
                </a:cubicBezTo>
                <a:cubicBezTo>
                  <a:pt x="124" y="1262"/>
                  <a:pt x="134" y="1265"/>
                  <a:pt x="135" y="1276"/>
                </a:cubicBezTo>
                <a:cubicBezTo>
                  <a:pt x="156" y="1299"/>
                  <a:pt x="155" y="1305"/>
                  <a:pt x="161" y="1306"/>
                </a:cubicBezTo>
                <a:cubicBezTo>
                  <a:pt x="182" y="1344"/>
                  <a:pt x="191" y="1353"/>
                  <a:pt x="196" y="1366"/>
                </a:cubicBezTo>
                <a:cubicBezTo>
                  <a:pt x="224" y="1410"/>
                  <a:pt x="227" y="1424"/>
                  <a:pt x="236" y="1434"/>
                </a:cubicBezTo>
                <a:close/>
                <a:moveTo>
                  <a:pt x="176" y="1565"/>
                </a:moveTo>
                <a:cubicBezTo>
                  <a:pt x="182" y="1568"/>
                  <a:pt x="180" y="1578"/>
                  <a:pt x="186" y="1580"/>
                </a:cubicBezTo>
                <a:cubicBezTo>
                  <a:pt x="184" y="1591"/>
                  <a:pt x="194" y="1591"/>
                  <a:pt x="194" y="1600"/>
                </a:cubicBezTo>
                <a:cubicBezTo>
                  <a:pt x="200" y="1612"/>
                  <a:pt x="206" y="1624"/>
                  <a:pt x="214" y="1633"/>
                </a:cubicBezTo>
                <a:cubicBezTo>
                  <a:pt x="215" y="1640"/>
                  <a:pt x="219" y="1645"/>
                  <a:pt x="224" y="1648"/>
                </a:cubicBezTo>
                <a:cubicBezTo>
                  <a:pt x="223" y="1658"/>
                  <a:pt x="232" y="1658"/>
                  <a:pt x="234" y="1666"/>
                </a:cubicBezTo>
                <a:cubicBezTo>
                  <a:pt x="240" y="1679"/>
                  <a:pt x="253" y="1684"/>
                  <a:pt x="257" y="1699"/>
                </a:cubicBezTo>
                <a:cubicBezTo>
                  <a:pt x="263" y="1700"/>
                  <a:pt x="262" y="1710"/>
                  <a:pt x="269" y="1711"/>
                </a:cubicBezTo>
                <a:cubicBezTo>
                  <a:pt x="268" y="1721"/>
                  <a:pt x="280" y="1719"/>
                  <a:pt x="279" y="1729"/>
                </a:cubicBezTo>
                <a:cubicBezTo>
                  <a:pt x="290" y="1736"/>
                  <a:pt x="296" y="1747"/>
                  <a:pt x="304" y="1756"/>
                </a:cubicBezTo>
                <a:cubicBezTo>
                  <a:pt x="310" y="1768"/>
                  <a:pt x="321" y="1775"/>
                  <a:pt x="327" y="1787"/>
                </a:cubicBezTo>
                <a:cubicBezTo>
                  <a:pt x="332" y="1791"/>
                  <a:pt x="334" y="1798"/>
                  <a:pt x="340" y="1802"/>
                </a:cubicBezTo>
                <a:cubicBezTo>
                  <a:pt x="340" y="1806"/>
                  <a:pt x="342" y="1808"/>
                  <a:pt x="345" y="1809"/>
                </a:cubicBezTo>
                <a:cubicBezTo>
                  <a:pt x="344" y="1812"/>
                  <a:pt x="352" y="1818"/>
                  <a:pt x="352" y="1812"/>
                </a:cubicBezTo>
                <a:cubicBezTo>
                  <a:pt x="345" y="1803"/>
                  <a:pt x="341" y="1791"/>
                  <a:pt x="337" y="1779"/>
                </a:cubicBezTo>
                <a:cubicBezTo>
                  <a:pt x="333" y="1767"/>
                  <a:pt x="322" y="1762"/>
                  <a:pt x="319" y="1749"/>
                </a:cubicBezTo>
                <a:cubicBezTo>
                  <a:pt x="311" y="1741"/>
                  <a:pt x="309" y="1727"/>
                  <a:pt x="299" y="1721"/>
                </a:cubicBezTo>
                <a:cubicBezTo>
                  <a:pt x="294" y="1710"/>
                  <a:pt x="284" y="1703"/>
                  <a:pt x="282" y="1688"/>
                </a:cubicBezTo>
                <a:cubicBezTo>
                  <a:pt x="273" y="1689"/>
                  <a:pt x="274" y="1681"/>
                  <a:pt x="269" y="1678"/>
                </a:cubicBezTo>
                <a:cubicBezTo>
                  <a:pt x="267" y="1672"/>
                  <a:pt x="260" y="1670"/>
                  <a:pt x="256" y="1666"/>
                </a:cubicBezTo>
                <a:cubicBezTo>
                  <a:pt x="257" y="1662"/>
                  <a:pt x="255" y="1660"/>
                  <a:pt x="254" y="1658"/>
                </a:cubicBezTo>
                <a:cubicBezTo>
                  <a:pt x="254" y="1654"/>
                  <a:pt x="248" y="1656"/>
                  <a:pt x="249" y="1651"/>
                </a:cubicBezTo>
                <a:cubicBezTo>
                  <a:pt x="242" y="1650"/>
                  <a:pt x="245" y="1640"/>
                  <a:pt x="236" y="1641"/>
                </a:cubicBezTo>
                <a:cubicBezTo>
                  <a:pt x="236" y="1638"/>
                  <a:pt x="236" y="1635"/>
                  <a:pt x="231" y="1636"/>
                </a:cubicBezTo>
                <a:cubicBezTo>
                  <a:pt x="231" y="1631"/>
                  <a:pt x="229" y="1629"/>
                  <a:pt x="226" y="1628"/>
                </a:cubicBezTo>
                <a:cubicBezTo>
                  <a:pt x="223" y="1623"/>
                  <a:pt x="218" y="1620"/>
                  <a:pt x="216" y="1613"/>
                </a:cubicBezTo>
                <a:cubicBezTo>
                  <a:pt x="209" y="1604"/>
                  <a:pt x="202" y="1595"/>
                  <a:pt x="196" y="1585"/>
                </a:cubicBezTo>
                <a:cubicBezTo>
                  <a:pt x="189" y="1576"/>
                  <a:pt x="185" y="1565"/>
                  <a:pt x="176" y="1558"/>
                </a:cubicBezTo>
                <a:cubicBezTo>
                  <a:pt x="176" y="1560"/>
                  <a:pt x="176" y="1563"/>
                  <a:pt x="176" y="1565"/>
                </a:cubicBezTo>
                <a:close/>
                <a:moveTo>
                  <a:pt x="301" y="820"/>
                </a:moveTo>
                <a:cubicBezTo>
                  <a:pt x="302" y="810"/>
                  <a:pt x="310" y="806"/>
                  <a:pt x="311" y="795"/>
                </a:cubicBezTo>
                <a:cubicBezTo>
                  <a:pt x="358" y="743"/>
                  <a:pt x="361" y="735"/>
                  <a:pt x="366" y="730"/>
                </a:cubicBezTo>
                <a:cubicBezTo>
                  <a:pt x="397" y="702"/>
                  <a:pt x="399" y="697"/>
                  <a:pt x="402" y="694"/>
                </a:cubicBezTo>
                <a:cubicBezTo>
                  <a:pt x="437" y="662"/>
                  <a:pt x="439" y="659"/>
                  <a:pt x="442" y="657"/>
                </a:cubicBezTo>
                <a:cubicBezTo>
                  <a:pt x="480" y="626"/>
                  <a:pt x="475" y="615"/>
                  <a:pt x="485" y="619"/>
                </a:cubicBezTo>
                <a:cubicBezTo>
                  <a:pt x="521" y="575"/>
                  <a:pt x="530" y="573"/>
                  <a:pt x="535" y="566"/>
                </a:cubicBezTo>
                <a:cubicBezTo>
                  <a:pt x="554" y="538"/>
                  <a:pt x="566" y="538"/>
                  <a:pt x="568" y="528"/>
                </a:cubicBezTo>
                <a:cubicBezTo>
                  <a:pt x="581" y="513"/>
                  <a:pt x="584" y="512"/>
                  <a:pt x="583" y="508"/>
                </a:cubicBezTo>
                <a:cubicBezTo>
                  <a:pt x="609" y="476"/>
                  <a:pt x="605" y="465"/>
                  <a:pt x="613" y="468"/>
                </a:cubicBezTo>
                <a:cubicBezTo>
                  <a:pt x="604" y="479"/>
                  <a:pt x="593" y="475"/>
                  <a:pt x="595" y="483"/>
                </a:cubicBezTo>
                <a:cubicBezTo>
                  <a:pt x="573" y="503"/>
                  <a:pt x="570" y="506"/>
                  <a:pt x="568" y="510"/>
                </a:cubicBezTo>
                <a:cubicBezTo>
                  <a:pt x="482" y="577"/>
                  <a:pt x="482" y="583"/>
                  <a:pt x="477" y="584"/>
                </a:cubicBezTo>
                <a:cubicBezTo>
                  <a:pt x="464" y="596"/>
                  <a:pt x="458" y="596"/>
                  <a:pt x="457" y="601"/>
                </a:cubicBezTo>
                <a:cubicBezTo>
                  <a:pt x="421" y="633"/>
                  <a:pt x="418" y="642"/>
                  <a:pt x="412" y="649"/>
                </a:cubicBezTo>
                <a:cubicBezTo>
                  <a:pt x="371" y="689"/>
                  <a:pt x="369" y="694"/>
                  <a:pt x="366" y="697"/>
                </a:cubicBezTo>
                <a:cubicBezTo>
                  <a:pt x="338" y="737"/>
                  <a:pt x="331" y="742"/>
                  <a:pt x="326" y="750"/>
                </a:cubicBezTo>
                <a:cubicBezTo>
                  <a:pt x="309" y="785"/>
                  <a:pt x="297" y="788"/>
                  <a:pt x="296" y="803"/>
                </a:cubicBezTo>
                <a:cubicBezTo>
                  <a:pt x="266" y="851"/>
                  <a:pt x="266" y="857"/>
                  <a:pt x="266" y="863"/>
                </a:cubicBezTo>
                <a:close/>
                <a:moveTo>
                  <a:pt x="318" y="526"/>
                </a:moveTo>
                <a:cubicBezTo>
                  <a:pt x="319" y="522"/>
                  <a:pt x="318" y="516"/>
                  <a:pt x="316" y="521"/>
                </a:cubicBezTo>
                <a:cubicBezTo>
                  <a:pt x="316" y="524"/>
                  <a:pt x="317" y="530"/>
                  <a:pt x="318" y="526"/>
                </a:cubicBezTo>
                <a:close/>
                <a:moveTo>
                  <a:pt x="321" y="662"/>
                </a:moveTo>
                <a:cubicBezTo>
                  <a:pt x="322" y="667"/>
                  <a:pt x="309" y="673"/>
                  <a:pt x="316" y="677"/>
                </a:cubicBezTo>
                <a:cubicBezTo>
                  <a:pt x="320" y="673"/>
                  <a:pt x="322" y="665"/>
                  <a:pt x="326" y="662"/>
                </a:cubicBezTo>
                <a:cubicBezTo>
                  <a:pt x="326" y="656"/>
                  <a:pt x="338" y="651"/>
                  <a:pt x="331" y="647"/>
                </a:cubicBezTo>
                <a:cubicBezTo>
                  <a:pt x="328" y="652"/>
                  <a:pt x="325" y="658"/>
                  <a:pt x="321" y="662"/>
                </a:cubicBezTo>
                <a:close/>
                <a:moveTo>
                  <a:pt x="276" y="745"/>
                </a:moveTo>
                <a:cubicBezTo>
                  <a:pt x="274" y="736"/>
                  <a:pt x="283" y="730"/>
                  <a:pt x="273" y="727"/>
                </a:cubicBezTo>
                <a:cubicBezTo>
                  <a:pt x="275" y="732"/>
                  <a:pt x="270" y="744"/>
                  <a:pt x="276" y="745"/>
                </a:cubicBezTo>
                <a:close/>
                <a:moveTo>
                  <a:pt x="276" y="793"/>
                </a:moveTo>
                <a:cubicBezTo>
                  <a:pt x="277" y="785"/>
                  <a:pt x="285" y="771"/>
                  <a:pt x="278" y="765"/>
                </a:cubicBezTo>
                <a:cubicBezTo>
                  <a:pt x="281" y="776"/>
                  <a:pt x="270" y="787"/>
                  <a:pt x="276" y="793"/>
                </a:cubicBezTo>
                <a:close/>
                <a:moveTo>
                  <a:pt x="271" y="830"/>
                </a:moveTo>
                <a:cubicBezTo>
                  <a:pt x="268" y="819"/>
                  <a:pt x="285" y="812"/>
                  <a:pt x="273" y="808"/>
                </a:cubicBezTo>
                <a:cubicBezTo>
                  <a:pt x="277" y="818"/>
                  <a:pt x="262" y="823"/>
                  <a:pt x="271" y="830"/>
                </a:cubicBezTo>
                <a:close/>
                <a:moveTo>
                  <a:pt x="70" y="883"/>
                </a:moveTo>
                <a:cubicBezTo>
                  <a:pt x="75" y="887"/>
                  <a:pt x="73" y="896"/>
                  <a:pt x="77" y="901"/>
                </a:cubicBezTo>
                <a:cubicBezTo>
                  <a:pt x="117" y="1000"/>
                  <a:pt x="122" y="1004"/>
                  <a:pt x="123" y="1012"/>
                </a:cubicBezTo>
                <a:cubicBezTo>
                  <a:pt x="141" y="1040"/>
                  <a:pt x="140" y="1043"/>
                  <a:pt x="140" y="1044"/>
                </a:cubicBezTo>
                <a:cubicBezTo>
                  <a:pt x="173" y="1100"/>
                  <a:pt x="181" y="1101"/>
                  <a:pt x="181" y="1110"/>
                </a:cubicBezTo>
                <a:cubicBezTo>
                  <a:pt x="212" y="1160"/>
                  <a:pt x="210" y="1167"/>
                  <a:pt x="213" y="1168"/>
                </a:cubicBezTo>
                <a:cubicBezTo>
                  <a:pt x="227" y="1183"/>
                  <a:pt x="222" y="1175"/>
                  <a:pt x="218" y="1168"/>
                </a:cubicBezTo>
                <a:cubicBezTo>
                  <a:pt x="214" y="1136"/>
                  <a:pt x="209" y="1137"/>
                  <a:pt x="211" y="1130"/>
                </a:cubicBezTo>
                <a:cubicBezTo>
                  <a:pt x="190" y="1087"/>
                  <a:pt x="191" y="1077"/>
                  <a:pt x="186" y="1072"/>
                </a:cubicBezTo>
                <a:cubicBezTo>
                  <a:pt x="164" y="1046"/>
                  <a:pt x="172" y="1032"/>
                  <a:pt x="165" y="1034"/>
                </a:cubicBezTo>
                <a:cubicBezTo>
                  <a:pt x="130" y="971"/>
                  <a:pt x="123" y="968"/>
                  <a:pt x="123" y="959"/>
                </a:cubicBezTo>
                <a:cubicBezTo>
                  <a:pt x="98" y="914"/>
                  <a:pt x="92" y="910"/>
                  <a:pt x="90" y="903"/>
                </a:cubicBezTo>
                <a:cubicBezTo>
                  <a:pt x="61" y="859"/>
                  <a:pt x="68" y="868"/>
                  <a:pt x="70" y="883"/>
                </a:cubicBezTo>
                <a:close/>
                <a:moveTo>
                  <a:pt x="266" y="976"/>
                </a:moveTo>
                <a:cubicBezTo>
                  <a:pt x="265" y="972"/>
                  <a:pt x="269" y="971"/>
                  <a:pt x="269" y="966"/>
                </a:cubicBezTo>
                <a:cubicBezTo>
                  <a:pt x="272" y="966"/>
                  <a:pt x="270" y="959"/>
                  <a:pt x="269" y="964"/>
                </a:cubicBezTo>
                <a:cubicBezTo>
                  <a:pt x="266" y="966"/>
                  <a:pt x="260" y="982"/>
                  <a:pt x="266" y="976"/>
                </a:cubicBezTo>
                <a:close/>
                <a:moveTo>
                  <a:pt x="246" y="996"/>
                </a:moveTo>
                <a:cubicBezTo>
                  <a:pt x="243" y="988"/>
                  <a:pt x="256" y="983"/>
                  <a:pt x="248" y="979"/>
                </a:cubicBezTo>
                <a:cubicBezTo>
                  <a:pt x="246" y="981"/>
                  <a:pt x="239" y="993"/>
                  <a:pt x="246" y="996"/>
                </a:cubicBezTo>
                <a:close/>
                <a:moveTo>
                  <a:pt x="62" y="1039"/>
                </a:moveTo>
                <a:cubicBezTo>
                  <a:pt x="61" y="1036"/>
                  <a:pt x="60" y="1034"/>
                  <a:pt x="57" y="1032"/>
                </a:cubicBezTo>
                <a:cubicBezTo>
                  <a:pt x="57" y="1035"/>
                  <a:pt x="61" y="1046"/>
                  <a:pt x="62" y="1039"/>
                </a:cubicBezTo>
                <a:close/>
                <a:moveTo>
                  <a:pt x="77" y="1095"/>
                </a:moveTo>
                <a:cubicBezTo>
                  <a:pt x="82" y="1101"/>
                  <a:pt x="83" y="1111"/>
                  <a:pt x="87" y="1117"/>
                </a:cubicBezTo>
                <a:cubicBezTo>
                  <a:pt x="124" y="1184"/>
                  <a:pt x="126" y="1187"/>
                  <a:pt x="128" y="1190"/>
                </a:cubicBezTo>
                <a:cubicBezTo>
                  <a:pt x="146" y="1213"/>
                  <a:pt x="141" y="1224"/>
                  <a:pt x="145" y="1225"/>
                </a:cubicBezTo>
                <a:cubicBezTo>
                  <a:pt x="170" y="1271"/>
                  <a:pt x="171" y="1275"/>
                  <a:pt x="176" y="1276"/>
                </a:cubicBezTo>
                <a:cubicBezTo>
                  <a:pt x="198" y="1315"/>
                  <a:pt x="204" y="1320"/>
                  <a:pt x="206" y="1329"/>
                </a:cubicBezTo>
                <a:cubicBezTo>
                  <a:pt x="220" y="1358"/>
                  <a:pt x="231" y="1358"/>
                  <a:pt x="229" y="1371"/>
                </a:cubicBezTo>
                <a:cubicBezTo>
                  <a:pt x="241" y="1386"/>
                  <a:pt x="240" y="1376"/>
                  <a:pt x="239" y="1366"/>
                </a:cubicBezTo>
                <a:cubicBezTo>
                  <a:pt x="220" y="1308"/>
                  <a:pt x="214" y="1302"/>
                  <a:pt x="213" y="1291"/>
                </a:cubicBezTo>
                <a:cubicBezTo>
                  <a:pt x="199" y="1268"/>
                  <a:pt x="202" y="1260"/>
                  <a:pt x="198" y="1258"/>
                </a:cubicBezTo>
                <a:cubicBezTo>
                  <a:pt x="180" y="1215"/>
                  <a:pt x="168" y="1215"/>
                  <a:pt x="168" y="1203"/>
                </a:cubicBezTo>
                <a:cubicBezTo>
                  <a:pt x="145" y="1172"/>
                  <a:pt x="150" y="1162"/>
                  <a:pt x="143" y="1163"/>
                </a:cubicBezTo>
                <a:cubicBezTo>
                  <a:pt x="113" y="1114"/>
                  <a:pt x="107" y="1108"/>
                  <a:pt x="105" y="1100"/>
                </a:cubicBezTo>
                <a:cubicBezTo>
                  <a:pt x="89" y="1081"/>
                  <a:pt x="86" y="1078"/>
                  <a:pt x="85" y="1075"/>
                </a:cubicBezTo>
                <a:cubicBezTo>
                  <a:pt x="71" y="1059"/>
                  <a:pt x="73" y="1055"/>
                  <a:pt x="70" y="1054"/>
                </a:cubicBezTo>
                <a:close/>
                <a:moveTo>
                  <a:pt x="332" y="1623"/>
                </a:moveTo>
                <a:cubicBezTo>
                  <a:pt x="339" y="1624"/>
                  <a:pt x="330" y="1609"/>
                  <a:pt x="337" y="1610"/>
                </a:cubicBezTo>
                <a:cubicBezTo>
                  <a:pt x="359" y="1560"/>
                  <a:pt x="356" y="1544"/>
                  <a:pt x="365" y="1540"/>
                </a:cubicBezTo>
                <a:cubicBezTo>
                  <a:pt x="401" y="1455"/>
                  <a:pt x="401" y="1449"/>
                  <a:pt x="402" y="1444"/>
                </a:cubicBezTo>
                <a:cubicBezTo>
                  <a:pt x="418" y="1396"/>
                  <a:pt x="424" y="1396"/>
                  <a:pt x="425" y="1391"/>
                </a:cubicBezTo>
                <a:cubicBezTo>
                  <a:pt x="450" y="1344"/>
                  <a:pt x="454" y="1335"/>
                  <a:pt x="458" y="1326"/>
                </a:cubicBezTo>
                <a:cubicBezTo>
                  <a:pt x="490" y="1276"/>
                  <a:pt x="490" y="1269"/>
                  <a:pt x="493" y="1265"/>
                </a:cubicBezTo>
                <a:cubicBezTo>
                  <a:pt x="508" y="1240"/>
                  <a:pt x="511" y="1239"/>
                  <a:pt x="513" y="1238"/>
                </a:cubicBezTo>
                <a:cubicBezTo>
                  <a:pt x="521" y="1225"/>
                  <a:pt x="520" y="1221"/>
                  <a:pt x="523" y="1220"/>
                </a:cubicBezTo>
                <a:cubicBezTo>
                  <a:pt x="527" y="1215"/>
                  <a:pt x="518" y="1212"/>
                  <a:pt x="520" y="1220"/>
                </a:cubicBezTo>
                <a:cubicBezTo>
                  <a:pt x="481" y="1266"/>
                  <a:pt x="469" y="1280"/>
                  <a:pt x="460" y="1296"/>
                </a:cubicBezTo>
                <a:cubicBezTo>
                  <a:pt x="412" y="1376"/>
                  <a:pt x="407" y="1384"/>
                  <a:pt x="405" y="1394"/>
                </a:cubicBezTo>
                <a:cubicBezTo>
                  <a:pt x="376" y="1447"/>
                  <a:pt x="378" y="1450"/>
                  <a:pt x="377" y="1452"/>
                </a:cubicBezTo>
                <a:cubicBezTo>
                  <a:pt x="371" y="1467"/>
                  <a:pt x="366" y="1465"/>
                  <a:pt x="367" y="1472"/>
                </a:cubicBezTo>
                <a:cubicBezTo>
                  <a:pt x="344" y="1511"/>
                  <a:pt x="348" y="1521"/>
                  <a:pt x="342" y="1522"/>
                </a:cubicBezTo>
                <a:cubicBezTo>
                  <a:pt x="323" y="1591"/>
                  <a:pt x="318" y="1593"/>
                  <a:pt x="317" y="1598"/>
                </a:cubicBezTo>
                <a:cubicBezTo>
                  <a:pt x="309" y="1646"/>
                  <a:pt x="309" y="1656"/>
                  <a:pt x="309" y="1666"/>
                </a:cubicBezTo>
                <a:close/>
                <a:moveTo>
                  <a:pt x="115" y="1273"/>
                </a:moveTo>
                <a:cubicBezTo>
                  <a:pt x="122" y="1281"/>
                  <a:pt x="126" y="1292"/>
                  <a:pt x="130" y="1301"/>
                </a:cubicBezTo>
                <a:cubicBezTo>
                  <a:pt x="136" y="1302"/>
                  <a:pt x="130" y="1315"/>
                  <a:pt x="138" y="1314"/>
                </a:cubicBezTo>
                <a:cubicBezTo>
                  <a:pt x="137" y="1322"/>
                  <a:pt x="142" y="1324"/>
                  <a:pt x="145" y="1329"/>
                </a:cubicBezTo>
                <a:cubicBezTo>
                  <a:pt x="152" y="1351"/>
                  <a:pt x="166" y="1365"/>
                  <a:pt x="176" y="1384"/>
                </a:cubicBezTo>
                <a:cubicBezTo>
                  <a:pt x="182" y="1392"/>
                  <a:pt x="186" y="1402"/>
                  <a:pt x="193" y="1409"/>
                </a:cubicBezTo>
                <a:cubicBezTo>
                  <a:pt x="198" y="1412"/>
                  <a:pt x="198" y="1418"/>
                  <a:pt x="201" y="1422"/>
                </a:cubicBezTo>
                <a:cubicBezTo>
                  <a:pt x="204" y="1426"/>
                  <a:pt x="207" y="1431"/>
                  <a:pt x="211" y="1434"/>
                </a:cubicBezTo>
                <a:cubicBezTo>
                  <a:pt x="214" y="1446"/>
                  <a:pt x="223" y="1451"/>
                  <a:pt x="226" y="1462"/>
                </a:cubicBezTo>
                <a:cubicBezTo>
                  <a:pt x="229" y="1467"/>
                  <a:pt x="233" y="1470"/>
                  <a:pt x="236" y="1475"/>
                </a:cubicBezTo>
                <a:cubicBezTo>
                  <a:pt x="241" y="1475"/>
                  <a:pt x="241" y="1491"/>
                  <a:pt x="246" y="1482"/>
                </a:cubicBezTo>
                <a:cubicBezTo>
                  <a:pt x="241" y="1479"/>
                  <a:pt x="241" y="1471"/>
                  <a:pt x="239" y="1464"/>
                </a:cubicBezTo>
                <a:cubicBezTo>
                  <a:pt x="234" y="1460"/>
                  <a:pt x="231" y="1455"/>
                  <a:pt x="229" y="1449"/>
                </a:cubicBezTo>
                <a:cubicBezTo>
                  <a:pt x="229" y="1447"/>
                  <a:pt x="229" y="1444"/>
                  <a:pt x="229" y="1442"/>
                </a:cubicBezTo>
                <a:cubicBezTo>
                  <a:pt x="221" y="1436"/>
                  <a:pt x="220" y="1425"/>
                  <a:pt x="214" y="1419"/>
                </a:cubicBezTo>
                <a:cubicBezTo>
                  <a:pt x="216" y="1411"/>
                  <a:pt x="210" y="1411"/>
                  <a:pt x="208" y="1407"/>
                </a:cubicBezTo>
                <a:cubicBezTo>
                  <a:pt x="205" y="1404"/>
                  <a:pt x="205" y="1397"/>
                  <a:pt x="201" y="1394"/>
                </a:cubicBezTo>
                <a:cubicBezTo>
                  <a:pt x="197" y="1385"/>
                  <a:pt x="194" y="1376"/>
                  <a:pt x="186" y="1371"/>
                </a:cubicBezTo>
                <a:cubicBezTo>
                  <a:pt x="182" y="1362"/>
                  <a:pt x="179" y="1352"/>
                  <a:pt x="171" y="1346"/>
                </a:cubicBezTo>
                <a:cubicBezTo>
                  <a:pt x="166" y="1338"/>
                  <a:pt x="163" y="1329"/>
                  <a:pt x="156" y="1324"/>
                </a:cubicBezTo>
                <a:cubicBezTo>
                  <a:pt x="157" y="1316"/>
                  <a:pt x="149" y="1319"/>
                  <a:pt x="151" y="1311"/>
                </a:cubicBezTo>
                <a:cubicBezTo>
                  <a:pt x="147" y="1311"/>
                  <a:pt x="145" y="1310"/>
                  <a:pt x="145" y="1306"/>
                </a:cubicBezTo>
                <a:cubicBezTo>
                  <a:pt x="145" y="1303"/>
                  <a:pt x="141" y="1304"/>
                  <a:pt x="140" y="1301"/>
                </a:cubicBezTo>
                <a:cubicBezTo>
                  <a:pt x="139" y="1290"/>
                  <a:pt x="129" y="1287"/>
                  <a:pt x="128" y="1276"/>
                </a:cubicBezTo>
                <a:cubicBezTo>
                  <a:pt x="119" y="1278"/>
                  <a:pt x="126" y="1265"/>
                  <a:pt x="118" y="1266"/>
                </a:cubicBezTo>
                <a:cubicBezTo>
                  <a:pt x="118" y="1262"/>
                  <a:pt x="117" y="1260"/>
                  <a:pt x="115" y="1258"/>
                </a:cubicBezTo>
                <a:cubicBezTo>
                  <a:pt x="112" y="1258"/>
                  <a:pt x="111" y="1255"/>
                  <a:pt x="110" y="1258"/>
                </a:cubicBezTo>
                <a:cubicBezTo>
                  <a:pt x="114" y="1261"/>
                  <a:pt x="115" y="1267"/>
                  <a:pt x="115" y="1273"/>
                </a:cubicBezTo>
                <a:close/>
                <a:moveTo>
                  <a:pt x="427" y="1331"/>
                </a:moveTo>
                <a:cubicBezTo>
                  <a:pt x="427" y="1327"/>
                  <a:pt x="436" y="1326"/>
                  <a:pt x="430" y="1323"/>
                </a:cubicBezTo>
                <a:cubicBezTo>
                  <a:pt x="422" y="1329"/>
                  <a:pt x="427" y="1338"/>
                  <a:pt x="427" y="1331"/>
                </a:cubicBezTo>
                <a:close/>
                <a:moveTo>
                  <a:pt x="402" y="1371"/>
                </a:moveTo>
                <a:cubicBezTo>
                  <a:pt x="394" y="1377"/>
                  <a:pt x="392" y="1390"/>
                  <a:pt x="385" y="1396"/>
                </a:cubicBezTo>
                <a:cubicBezTo>
                  <a:pt x="374" y="1414"/>
                  <a:pt x="363" y="1432"/>
                  <a:pt x="357" y="1454"/>
                </a:cubicBezTo>
                <a:cubicBezTo>
                  <a:pt x="353" y="1459"/>
                  <a:pt x="347" y="1461"/>
                  <a:pt x="347" y="1469"/>
                </a:cubicBezTo>
                <a:cubicBezTo>
                  <a:pt x="342" y="1473"/>
                  <a:pt x="341" y="1480"/>
                  <a:pt x="337" y="1485"/>
                </a:cubicBezTo>
                <a:cubicBezTo>
                  <a:pt x="333" y="1498"/>
                  <a:pt x="325" y="1508"/>
                  <a:pt x="322" y="1522"/>
                </a:cubicBezTo>
                <a:cubicBezTo>
                  <a:pt x="321" y="1526"/>
                  <a:pt x="319" y="1527"/>
                  <a:pt x="322" y="1530"/>
                </a:cubicBezTo>
                <a:cubicBezTo>
                  <a:pt x="319" y="1531"/>
                  <a:pt x="317" y="1533"/>
                  <a:pt x="317" y="1537"/>
                </a:cubicBezTo>
                <a:cubicBezTo>
                  <a:pt x="313" y="1542"/>
                  <a:pt x="314" y="1551"/>
                  <a:pt x="309" y="1555"/>
                </a:cubicBezTo>
                <a:cubicBezTo>
                  <a:pt x="307" y="1561"/>
                  <a:pt x="308" y="1570"/>
                  <a:pt x="304" y="1575"/>
                </a:cubicBezTo>
                <a:cubicBezTo>
                  <a:pt x="303" y="1580"/>
                  <a:pt x="298" y="1594"/>
                  <a:pt x="304" y="1598"/>
                </a:cubicBezTo>
                <a:cubicBezTo>
                  <a:pt x="320" y="1574"/>
                  <a:pt x="321" y="1536"/>
                  <a:pt x="337" y="1512"/>
                </a:cubicBezTo>
                <a:cubicBezTo>
                  <a:pt x="341" y="1497"/>
                  <a:pt x="349" y="1486"/>
                  <a:pt x="354" y="1472"/>
                </a:cubicBezTo>
                <a:cubicBezTo>
                  <a:pt x="359" y="1472"/>
                  <a:pt x="356" y="1463"/>
                  <a:pt x="359" y="1462"/>
                </a:cubicBezTo>
                <a:cubicBezTo>
                  <a:pt x="361" y="1458"/>
                  <a:pt x="363" y="1456"/>
                  <a:pt x="365" y="1452"/>
                </a:cubicBezTo>
                <a:cubicBezTo>
                  <a:pt x="369" y="1446"/>
                  <a:pt x="371" y="1438"/>
                  <a:pt x="372" y="1429"/>
                </a:cubicBezTo>
                <a:cubicBezTo>
                  <a:pt x="377" y="1429"/>
                  <a:pt x="374" y="1421"/>
                  <a:pt x="380" y="1422"/>
                </a:cubicBezTo>
                <a:cubicBezTo>
                  <a:pt x="381" y="1417"/>
                  <a:pt x="381" y="1411"/>
                  <a:pt x="385" y="1409"/>
                </a:cubicBezTo>
                <a:cubicBezTo>
                  <a:pt x="388" y="1401"/>
                  <a:pt x="392" y="1393"/>
                  <a:pt x="395" y="1384"/>
                </a:cubicBezTo>
                <a:cubicBezTo>
                  <a:pt x="401" y="1379"/>
                  <a:pt x="404" y="1371"/>
                  <a:pt x="407" y="1364"/>
                </a:cubicBezTo>
                <a:cubicBezTo>
                  <a:pt x="411" y="1361"/>
                  <a:pt x="412" y="1357"/>
                  <a:pt x="415" y="1354"/>
                </a:cubicBezTo>
                <a:cubicBezTo>
                  <a:pt x="414" y="1350"/>
                  <a:pt x="423" y="1344"/>
                  <a:pt x="417" y="1344"/>
                </a:cubicBezTo>
                <a:cubicBezTo>
                  <a:pt x="414" y="1355"/>
                  <a:pt x="403" y="1358"/>
                  <a:pt x="402" y="1371"/>
                </a:cubicBezTo>
                <a:close/>
                <a:moveTo>
                  <a:pt x="483" y="1406"/>
                </a:moveTo>
                <a:cubicBezTo>
                  <a:pt x="475" y="1408"/>
                  <a:pt x="479" y="1423"/>
                  <a:pt x="470" y="1424"/>
                </a:cubicBezTo>
                <a:cubicBezTo>
                  <a:pt x="466" y="1429"/>
                  <a:pt x="467" y="1440"/>
                  <a:pt x="460" y="1442"/>
                </a:cubicBezTo>
                <a:cubicBezTo>
                  <a:pt x="460" y="1452"/>
                  <a:pt x="454" y="1456"/>
                  <a:pt x="450" y="1462"/>
                </a:cubicBezTo>
                <a:cubicBezTo>
                  <a:pt x="449" y="1483"/>
                  <a:pt x="435" y="1492"/>
                  <a:pt x="433" y="1512"/>
                </a:cubicBezTo>
                <a:cubicBezTo>
                  <a:pt x="425" y="1516"/>
                  <a:pt x="426" y="1527"/>
                  <a:pt x="422" y="1535"/>
                </a:cubicBezTo>
                <a:cubicBezTo>
                  <a:pt x="425" y="1543"/>
                  <a:pt x="419" y="1543"/>
                  <a:pt x="417" y="1547"/>
                </a:cubicBezTo>
                <a:cubicBezTo>
                  <a:pt x="425" y="1550"/>
                  <a:pt x="412" y="1551"/>
                  <a:pt x="415" y="1557"/>
                </a:cubicBezTo>
                <a:cubicBezTo>
                  <a:pt x="410" y="1558"/>
                  <a:pt x="413" y="1566"/>
                  <a:pt x="410" y="1568"/>
                </a:cubicBezTo>
                <a:cubicBezTo>
                  <a:pt x="412" y="1575"/>
                  <a:pt x="403" y="1572"/>
                  <a:pt x="405" y="1580"/>
                </a:cubicBezTo>
                <a:cubicBezTo>
                  <a:pt x="402" y="1583"/>
                  <a:pt x="402" y="1589"/>
                  <a:pt x="400" y="1593"/>
                </a:cubicBezTo>
                <a:cubicBezTo>
                  <a:pt x="398" y="1597"/>
                  <a:pt x="399" y="1603"/>
                  <a:pt x="395" y="1605"/>
                </a:cubicBezTo>
                <a:cubicBezTo>
                  <a:pt x="395" y="1616"/>
                  <a:pt x="389" y="1621"/>
                  <a:pt x="387" y="1630"/>
                </a:cubicBezTo>
                <a:cubicBezTo>
                  <a:pt x="386" y="1635"/>
                  <a:pt x="386" y="1641"/>
                  <a:pt x="382" y="1643"/>
                </a:cubicBezTo>
                <a:cubicBezTo>
                  <a:pt x="384" y="1648"/>
                  <a:pt x="375" y="1654"/>
                  <a:pt x="382" y="1656"/>
                </a:cubicBezTo>
                <a:cubicBezTo>
                  <a:pt x="386" y="1646"/>
                  <a:pt x="390" y="1637"/>
                  <a:pt x="395" y="1628"/>
                </a:cubicBezTo>
                <a:cubicBezTo>
                  <a:pt x="397" y="1623"/>
                  <a:pt x="401" y="1621"/>
                  <a:pt x="402" y="1615"/>
                </a:cubicBezTo>
                <a:cubicBezTo>
                  <a:pt x="402" y="1608"/>
                  <a:pt x="410" y="1608"/>
                  <a:pt x="407" y="1598"/>
                </a:cubicBezTo>
                <a:cubicBezTo>
                  <a:pt x="417" y="1594"/>
                  <a:pt x="412" y="1576"/>
                  <a:pt x="422" y="1573"/>
                </a:cubicBezTo>
                <a:cubicBezTo>
                  <a:pt x="425" y="1568"/>
                  <a:pt x="422" y="1559"/>
                  <a:pt x="430" y="1560"/>
                </a:cubicBezTo>
                <a:cubicBezTo>
                  <a:pt x="430" y="1552"/>
                  <a:pt x="430" y="1545"/>
                  <a:pt x="438" y="1545"/>
                </a:cubicBezTo>
                <a:cubicBezTo>
                  <a:pt x="436" y="1537"/>
                  <a:pt x="439" y="1533"/>
                  <a:pt x="440" y="1527"/>
                </a:cubicBezTo>
                <a:cubicBezTo>
                  <a:pt x="446" y="1526"/>
                  <a:pt x="443" y="1516"/>
                  <a:pt x="448" y="1515"/>
                </a:cubicBezTo>
                <a:cubicBezTo>
                  <a:pt x="450" y="1503"/>
                  <a:pt x="457" y="1495"/>
                  <a:pt x="460" y="1484"/>
                </a:cubicBezTo>
                <a:cubicBezTo>
                  <a:pt x="465" y="1483"/>
                  <a:pt x="462" y="1473"/>
                  <a:pt x="468" y="1472"/>
                </a:cubicBezTo>
                <a:cubicBezTo>
                  <a:pt x="469" y="1465"/>
                  <a:pt x="471" y="1460"/>
                  <a:pt x="475" y="1457"/>
                </a:cubicBezTo>
                <a:cubicBezTo>
                  <a:pt x="478" y="1446"/>
                  <a:pt x="485" y="1438"/>
                  <a:pt x="488" y="1427"/>
                </a:cubicBezTo>
                <a:cubicBezTo>
                  <a:pt x="492" y="1421"/>
                  <a:pt x="490" y="1410"/>
                  <a:pt x="493" y="1404"/>
                </a:cubicBezTo>
                <a:cubicBezTo>
                  <a:pt x="491" y="1399"/>
                  <a:pt x="496" y="1387"/>
                  <a:pt x="490" y="1386"/>
                </a:cubicBezTo>
                <a:cubicBezTo>
                  <a:pt x="490" y="1395"/>
                  <a:pt x="483" y="1398"/>
                  <a:pt x="483" y="1406"/>
                </a:cubicBezTo>
                <a:close/>
                <a:moveTo>
                  <a:pt x="415" y="1444"/>
                </a:moveTo>
                <a:cubicBezTo>
                  <a:pt x="417" y="1454"/>
                  <a:pt x="421" y="1430"/>
                  <a:pt x="417" y="1439"/>
                </a:cubicBezTo>
                <a:cubicBezTo>
                  <a:pt x="417" y="1441"/>
                  <a:pt x="414" y="1440"/>
                  <a:pt x="415" y="1444"/>
                </a:cubicBezTo>
                <a:close/>
                <a:moveTo>
                  <a:pt x="402" y="1477"/>
                </a:moveTo>
                <a:cubicBezTo>
                  <a:pt x="397" y="1479"/>
                  <a:pt x="396" y="1484"/>
                  <a:pt x="395" y="1490"/>
                </a:cubicBezTo>
                <a:cubicBezTo>
                  <a:pt x="400" y="1488"/>
                  <a:pt x="398" y="1478"/>
                  <a:pt x="405" y="1477"/>
                </a:cubicBezTo>
                <a:cubicBezTo>
                  <a:pt x="403" y="1470"/>
                  <a:pt x="408" y="1470"/>
                  <a:pt x="407" y="1464"/>
                </a:cubicBezTo>
                <a:cubicBezTo>
                  <a:pt x="409" y="1464"/>
                  <a:pt x="410" y="1462"/>
                  <a:pt x="410" y="1459"/>
                </a:cubicBezTo>
                <a:cubicBezTo>
                  <a:pt x="410" y="1456"/>
                  <a:pt x="413" y="1455"/>
                  <a:pt x="410" y="1454"/>
                </a:cubicBezTo>
                <a:cubicBezTo>
                  <a:pt x="407" y="1461"/>
                  <a:pt x="402" y="1467"/>
                  <a:pt x="402" y="1477"/>
                </a:cubicBezTo>
                <a:close/>
                <a:moveTo>
                  <a:pt x="470" y="1484"/>
                </a:moveTo>
                <a:cubicBezTo>
                  <a:pt x="470" y="1498"/>
                  <a:pt x="461" y="1502"/>
                  <a:pt x="460" y="1515"/>
                </a:cubicBezTo>
                <a:cubicBezTo>
                  <a:pt x="437" y="1576"/>
                  <a:pt x="431" y="1575"/>
                  <a:pt x="430" y="1580"/>
                </a:cubicBezTo>
                <a:cubicBezTo>
                  <a:pt x="411" y="1635"/>
                  <a:pt x="400" y="1637"/>
                  <a:pt x="397" y="1648"/>
                </a:cubicBezTo>
                <a:cubicBezTo>
                  <a:pt x="386" y="1684"/>
                  <a:pt x="383" y="1687"/>
                  <a:pt x="382" y="1693"/>
                </a:cubicBezTo>
                <a:cubicBezTo>
                  <a:pt x="371" y="1730"/>
                  <a:pt x="371" y="1738"/>
                  <a:pt x="367" y="1741"/>
                </a:cubicBezTo>
                <a:cubicBezTo>
                  <a:pt x="361" y="1788"/>
                  <a:pt x="357" y="1799"/>
                  <a:pt x="362" y="1799"/>
                </a:cubicBezTo>
                <a:cubicBezTo>
                  <a:pt x="379" y="1754"/>
                  <a:pt x="376" y="1747"/>
                  <a:pt x="380" y="1746"/>
                </a:cubicBezTo>
                <a:cubicBezTo>
                  <a:pt x="391" y="1697"/>
                  <a:pt x="403" y="1699"/>
                  <a:pt x="400" y="1688"/>
                </a:cubicBezTo>
                <a:cubicBezTo>
                  <a:pt x="430" y="1632"/>
                  <a:pt x="427" y="1621"/>
                  <a:pt x="433" y="1618"/>
                </a:cubicBezTo>
                <a:cubicBezTo>
                  <a:pt x="459" y="1557"/>
                  <a:pt x="462" y="1552"/>
                  <a:pt x="465" y="1547"/>
                </a:cubicBezTo>
                <a:cubicBezTo>
                  <a:pt x="482" y="1493"/>
                  <a:pt x="477" y="1484"/>
                  <a:pt x="483" y="1484"/>
                </a:cubicBezTo>
                <a:close/>
                <a:moveTo>
                  <a:pt x="166" y="1522"/>
                </a:moveTo>
                <a:cubicBezTo>
                  <a:pt x="169" y="1533"/>
                  <a:pt x="177" y="1538"/>
                  <a:pt x="181" y="1548"/>
                </a:cubicBezTo>
                <a:cubicBezTo>
                  <a:pt x="187" y="1555"/>
                  <a:pt x="191" y="1564"/>
                  <a:pt x="199" y="1570"/>
                </a:cubicBezTo>
                <a:cubicBezTo>
                  <a:pt x="197" y="1578"/>
                  <a:pt x="205" y="1577"/>
                  <a:pt x="206" y="1583"/>
                </a:cubicBezTo>
                <a:cubicBezTo>
                  <a:pt x="209" y="1583"/>
                  <a:pt x="208" y="1587"/>
                  <a:pt x="211" y="1588"/>
                </a:cubicBezTo>
                <a:cubicBezTo>
                  <a:pt x="210" y="1593"/>
                  <a:pt x="215" y="1593"/>
                  <a:pt x="216" y="1595"/>
                </a:cubicBezTo>
                <a:cubicBezTo>
                  <a:pt x="220" y="1604"/>
                  <a:pt x="227" y="1611"/>
                  <a:pt x="234" y="1618"/>
                </a:cubicBezTo>
                <a:cubicBezTo>
                  <a:pt x="240" y="1626"/>
                  <a:pt x="247" y="1633"/>
                  <a:pt x="254" y="1641"/>
                </a:cubicBezTo>
                <a:cubicBezTo>
                  <a:pt x="260" y="1648"/>
                  <a:pt x="265" y="1657"/>
                  <a:pt x="272" y="1663"/>
                </a:cubicBezTo>
                <a:cubicBezTo>
                  <a:pt x="275" y="1667"/>
                  <a:pt x="278" y="1670"/>
                  <a:pt x="282" y="1673"/>
                </a:cubicBezTo>
                <a:cubicBezTo>
                  <a:pt x="283" y="1680"/>
                  <a:pt x="288" y="1682"/>
                  <a:pt x="292" y="1686"/>
                </a:cubicBezTo>
                <a:cubicBezTo>
                  <a:pt x="293" y="1695"/>
                  <a:pt x="300" y="1698"/>
                  <a:pt x="302" y="1706"/>
                </a:cubicBezTo>
                <a:cubicBezTo>
                  <a:pt x="309" y="1709"/>
                  <a:pt x="309" y="1719"/>
                  <a:pt x="317" y="1721"/>
                </a:cubicBezTo>
                <a:cubicBezTo>
                  <a:pt x="317" y="1715"/>
                  <a:pt x="317" y="1709"/>
                  <a:pt x="314" y="1706"/>
                </a:cubicBezTo>
                <a:cubicBezTo>
                  <a:pt x="311" y="1705"/>
                  <a:pt x="313" y="1703"/>
                  <a:pt x="314" y="1701"/>
                </a:cubicBezTo>
                <a:cubicBezTo>
                  <a:pt x="311" y="1701"/>
                  <a:pt x="312" y="1697"/>
                  <a:pt x="312" y="1693"/>
                </a:cubicBezTo>
                <a:cubicBezTo>
                  <a:pt x="303" y="1693"/>
                  <a:pt x="307" y="1680"/>
                  <a:pt x="299" y="1678"/>
                </a:cubicBezTo>
                <a:cubicBezTo>
                  <a:pt x="302" y="1670"/>
                  <a:pt x="291" y="1676"/>
                  <a:pt x="294" y="1668"/>
                </a:cubicBezTo>
                <a:cubicBezTo>
                  <a:pt x="293" y="1665"/>
                  <a:pt x="290" y="1662"/>
                  <a:pt x="287" y="1661"/>
                </a:cubicBezTo>
                <a:cubicBezTo>
                  <a:pt x="281" y="1646"/>
                  <a:pt x="269" y="1638"/>
                  <a:pt x="264" y="1623"/>
                </a:cubicBezTo>
                <a:cubicBezTo>
                  <a:pt x="254" y="1618"/>
                  <a:pt x="249" y="1607"/>
                  <a:pt x="241" y="1600"/>
                </a:cubicBezTo>
                <a:cubicBezTo>
                  <a:pt x="239" y="1595"/>
                  <a:pt x="235" y="1592"/>
                  <a:pt x="231" y="1588"/>
                </a:cubicBezTo>
                <a:cubicBezTo>
                  <a:pt x="227" y="1584"/>
                  <a:pt x="225" y="1577"/>
                  <a:pt x="219" y="1575"/>
                </a:cubicBezTo>
                <a:cubicBezTo>
                  <a:pt x="215" y="1571"/>
                  <a:pt x="210" y="1568"/>
                  <a:pt x="209" y="1563"/>
                </a:cubicBezTo>
                <a:cubicBezTo>
                  <a:pt x="203" y="1560"/>
                  <a:pt x="199" y="1555"/>
                  <a:pt x="196" y="1550"/>
                </a:cubicBezTo>
                <a:cubicBezTo>
                  <a:pt x="188" y="1542"/>
                  <a:pt x="180" y="1534"/>
                  <a:pt x="171" y="1527"/>
                </a:cubicBezTo>
                <a:cubicBezTo>
                  <a:pt x="171" y="1518"/>
                  <a:pt x="164" y="1516"/>
                  <a:pt x="161" y="1510"/>
                </a:cubicBezTo>
                <a:cubicBezTo>
                  <a:pt x="160" y="1506"/>
                  <a:pt x="157" y="1506"/>
                  <a:pt x="156" y="1502"/>
                </a:cubicBezTo>
                <a:cubicBezTo>
                  <a:pt x="152" y="1504"/>
                  <a:pt x="150" y="1492"/>
                  <a:pt x="148" y="1500"/>
                </a:cubicBezTo>
                <a:cubicBezTo>
                  <a:pt x="157" y="1504"/>
                  <a:pt x="157" y="1518"/>
                  <a:pt x="166" y="1522"/>
                </a:cubicBezTo>
                <a:close/>
                <a:moveTo>
                  <a:pt x="465" y="1575"/>
                </a:moveTo>
                <a:cubicBezTo>
                  <a:pt x="457" y="1583"/>
                  <a:pt x="454" y="1598"/>
                  <a:pt x="448" y="1608"/>
                </a:cubicBezTo>
                <a:cubicBezTo>
                  <a:pt x="445" y="1613"/>
                  <a:pt x="444" y="1620"/>
                  <a:pt x="440" y="1625"/>
                </a:cubicBezTo>
                <a:cubicBezTo>
                  <a:pt x="437" y="1631"/>
                  <a:pt x="440" y="1642"/>
                  <a:pt x="433" y="1643"/>
                </a:cubicBezTo>
                <a:cubicBezTo>
                  <a:pt x="434" y="1653"/>
                  <a:pt x="426" y="1653"/>
                  <a:pt x="425" y="1661"/>
                </a:cubicBezTo>
                <a:cubicBezTo>
                  <a:pt x="424" y="1668"/>
                  <a:pt x="419" y="1671"/>
                  <a:pt x="418" y="1678"/>
                </a:cubicBezTo>
                <a:cubicBezTo>
                  <a:pt x="414" y="1683"/>
                  <a:pt x="413" y="1690"/>
                  <a:pt x="410" y="1696"/>
                </a:cubicBezTo>
                <a:cubicBezTo>
                  <a:pt x="405" y="1696"/>
                  <a:pt x="411" y="1700"/>
                  <a:pt x="407" y="1701"/>
                </a:cubicBezTo>
                <a:cubicBezTo>
                  <a:pt x="407" y="1704"/>
                  <a:pt x="404" y="1705"/>
                  <a:pt x="407" y="1708"/>
                </a:cubicBezTo>
                <a:cubicBezTo>
                  <a:pt x="401" y="1710"/>
                  <a:pt x="401" y="1719"/>
                  <a:pt x="397" y="1724"/>
                </a:cubicBezTo>
                <a:cubicBezTo>
                  <a:pt x="399" y="1734"/>
                  <a:pt x="389" y="1732"/>
                  <a:pt x="392" y="1744"/>
                </a:cubicBezTo>
                <a:cubicBezTo>
                  <a:pt x="390" y="1749"/>
                  <a:pt x="388" y="1756"/>
                  <a:pt x="385" y="1761"/>
                </a:cubicBezTo>
                <a:cubicBezTo>
                  <a:pt x="384" y="1766"/>
                  <a:pt x="376" y="1775"/>
                  <a:pt x="382" y="1779"/>
                </a:cubicBezTo>
                <a:cubicBezTo>
                  <a:pt x="389" y="1772"/>
                  <a:pt x="391" y="1760"/>
                  <a:pt x="395" y="1751"/>
                </a:cubicBezTo>
                <a:cubicBezTo>
                  <a:pt x="398" y="1741"/>
                  <a:pt x="404" y="1733"/>
                  <a:pt x="405" y="1721"/>
                </a:cubicBezTo>
                <a:cubicBezTo>
                  <a:pt x="421" y="1704"/>
                  <a:pt x="428" y="1679"/>
                  <a:pt x="443" y="1661"/>
                </a:cubicBezTo>
                <a:cubicBezTo>
                  <a:pt x="445" y="1648"/>
                  <a:pt x="451" y="1638"/>
                  <a:pt x="455" y="1628"/>
                </a:cubicBezTo>
                <a:cubicBezTo>
                  <a:pt x="459" y="1624"/>
                  <a:pt x="459" y="1616"/>
                  <a:pt x="463" y="1613"/>
                </a:cubicBezTo>
                <a:cubicBezTo>
                  <a:pt x="463" y="1609"/>
                  <a:pt x="464" y="1607"/>
                  <a:pt x="465" y="1605"/>
                </a:cubicBezTo>
                <a:cubicBezTo>
                  <a:pt x="469" y="1605"/>
                  <a:pt x="467" y="1598"/>
                  <a:pt x="470" y="1598"/>
                </a:cubicBezTo>
                <a:cubicBezTo>
                  <a:pt x="468" y="1588"/>
                  <a:pt x="478" y="1590"/>
                  <a:pt x="475" y="1580"/>
                </a:cubicBezTo>
                <a:cubicBezTo>
                  <a:pt x="476" y="1573"/>
                  <a:pt x="480" y="1570"/>
                  <a:pt x="480" y="1562"/>
                </a:cubicBezTo>
                <a:cubicBezTo>
                  <a:pt x="485" y="1559"/>
                  <a:pt x="482" y="1549"/>
                  <a:pt x="485" y="1545"/>
                </a:cubicBezTo>
                <a:cubicBezTo>
                  <a:pt x="489" y="1540"/>
                  <a:pt x="488" y="1530"/>
                  <a:pt x="490" y="1525"/>
                </a:cubicBezTo>
                <a:cubicBezTo>
                  <a:pt x="490" y="1522"/>
                  <a:pt x="490" y="1520"/>
                  <a:pt x="490" y="1517"/>
                </a:cubicBezTo>
                <a:cubicBezTo>
                  <a:pt x="490" y="1514"/>
                  <a:pt x="494" y="1513"/>
                  <a:pt x="490" y="1512"/>
                </a:cubicBezTo>
                <a:cubicBezTo>
                  <a:pt x="489" y="1508"/>
                  <a:pt x="493" y="1497"/>
                  <a:pt x="488" y="1497"/>
                </a:cubicBezTo>
                <a:cubicBezTo>
                  <a:pt x="484" y="1527"/>
                  <a:pt x="474" y="1550"/>
                  <a:pt x="465" y="1575"/>
                </a:cubicBezTo>
                <a:close/>
                <a:moveTo>
                  <a:pt x="337" y="1693"/>
                </a:moveTo>
                <a:cubicBezTo>
                  <a:pt x="336" y="1689"/>
                  <a:pt x="340" y="1688"/>
                  <a:pt x="340" y="1683"/>
                </a:cubicBezTo>
                <a:cubicBezTo>
                  <a:pt x="340" y="1680"/>
                  <a:pt x="339" y="1674"/>
                  <a:pt x="342" y="1673"/>
                </a:cubicBezTo>
                <a:cubicBezTo>
                  <a:pt x="337" y="1663"/>
                  <a:pt x="347" y="1649"/>
                  <a:pt x="347" y="1636"/>
                </a:cubicBezTo>
                <a:cubicBezTo>
                  <a:pt x="350" y="1635"/>
                  <a:pt x="350" y="1632"/>
                  <a:pt x="350" y="1628"/>
                </a:cubicBezTo>
                <a:cubicBezTo>
                  <a:pt x="350" y="1625"/>
                  <a:pt x="353" y="1623"/>
                  <a:pt x="352" y="1618"/>
                </a:cubicBezTo>
                <a:cubicBezTo>
                  <a:pt x="356" y="1613"/>
                  <a:pt x="354" y="1604"/>
                  <a:pt x="357" y="1598"/>
                </a:cubicBezTo>
                <a:cubicBezTo>
                  <a:pt x="359" y="1591"/>
                  <a:pt x="360" y="1584"/>
                  <a:pt x="365" y="1580"/>
                </a:cubicBezTo>
                <a:cubicBezTo>
                  <a:pt x="369" y="1576"/>
                  <a:pt x="366" y="1565"/>
                  <a:pt x="372" y="1563"/>
                </a:cubicBezTo>
                <a:cubicBezTo>
                  <a:pt x="372" y="1557"/>
                  <a:pt x="372" y="1552"/>
                  <a:pt x="372" y="1547"/>
                </a:cubicBezTo>
                <a:cubicBezTo>
                  <a:pt x="380" y="1547"/>
                  <a:pt x="370" y="1537"/>
                  <a:pt x="372" y="1547"/>
                </a:cubicBezTo>
                <a:cubicBezTo>
                  <a:pt x="368" y="1551"/>
                  <a:pt x="369" y="1560"/>
                  <a:pt x="365" y="1563"/>
                </a:cubicBezTo>
                <a:cubicBezTo>
                  <a:pt x="363" y="1568"/>
                  <a:pt x="362" y="1575"/>
                  <a:pt x="360" y="1580"/>
                </a:cubicBezTo>
                <a:cubicBezTo>
                  <a:pt x="356" y="1584"/>
                  <a:pt x="357" y="1593"/>
                  <a:pt x="352" y="1595"/>
                </a:cubicBezTo>
                <a:cubicBezTo>
                  <a:pt x="352" y="1604"/>
                  <a:pt x="349" y="1609"/>
                  <a:pt x="345" y="1613"/>
                </a:cubicBezTo>
                <a:cubicBezTo>
                  <a:pt x="342" y="1647"/>
                  <a:pt x="327" y="1669"/>
                  <a:pt x="330" y="1708"/>
                </a:cubicBezTo>
                <a:cubicBezTo>
                  <a:pt x="338" y="1709"/>
                  <a:pt x="334" y="1698"/>
                  <a:pt x="337" y="1693"/>
                </a:cubicBezTo>
                <a:close/>
                <a:moveTo>
                  <a:pt x="299" y="1623"/>
                </a:moveTo>
                <a:cubicBezTo>
                  <a:pt x="299" y="1618"/>
                  <a:pt x="306" y="1608"/>
                  <a:pt x="299" y="1605"/>
                </a:cubicBezTo>
                <a:cubicBezTo>
                  <a:pt x="299" y="1610"/>
                  <a:pt x="292" y="1620"/>
                  <a:pt x="299" y="1623"/>
                </a:cubicBezTo>
                <a:close/>
                <a:moveTo>
                  <a:pt x="372" y="1678"/>
                </a:moveTo>
                <a:cubicBezTo>
                  <a:pt x="367" y="1681"/>
                  <a:pt x="371" y="1692"/>
                  <a:pt x="365" y="1693"/>
                </a:cubicBezTo>
                <a:cubicBezTo>
                  <a:pt x="366" y="1702"/>
                  <a:pt x="363" y="1705"/>
                  <a:pt x="362" y="1711"/>
                </a:cubicBezTo>
                <a:cubicBezTo>
                  <a:pt x="363" y="1715"/>
                  <a:pt x="355" y="1724"/>
                  <a:pt x="362" y="1726"/>
                </a:cubicBezTo>
                <a:cubicBezTo>
                  <a:pt x="367" y="1717"/>
                  <a:pt x="364" y="1701"/>
                  <a:pt x="372" y="1696"/>
                </a:cubicBezTo>
                <a:cubicBezTo>
                  <a:pt x="370" y="1686"/>
                  <a:pt x="375" y="1684"/>
                  <a:pt x="375" y="1676"/>
                </a:cubicBezTo>
                <a:cubicBezTo>
                  <a:pt x="375" y="1672"/>
                  <a:pt x="386" y="1660"/>
                  <a:pt x="375" y="1661"/>
                </a:cubicBezTo>
                <a:cubicBezTo>
                  <a:pt x="376" y="1669"/>
                  <a:pt x="370" y="1670"/>
                  <a:pt x="372" y="1678"/>
                </a:cubicBezTo>
                <a:close/>
                <a:moveTo>
                  <a:pt x="352" y="1776"/>
                </a:moveTo>
                <a:cubicBezTo>
                  <a:pt x="352" y="1773"/>
                  <a:pt x="352" y="1770"/>
                  <a:pt x="352" y="1766"/>
                </a:cubicBezTo>
                <a:cubicBezTo>
                  <a:pt x="350" y="1766"/>
                  <a:pt x="347" y="1766"/>
                  <a:pt x="345" y="1766"/>
                </a:cubicBezTo>
                <a:cubicBezTo>
                  <a:pt x="346" y="1771"/>
                  <a:pt x="346" y="1777"/>
                  <a:pt x="352" y="1776"/>
                </a:cubicBezTo>
                <a:close/>
                <a:moveTo>
                  <a:pt x="375" y="1804"/>
                </a:moveTo>
                <a:cubicBezTo>
                  <a:pt x="376" y="1799"/>
                  <a:pt x="383" y="1788"/>
                  <a:pt x="377" y="1784"/>
                </a:cubicBezTo>
                <a:cubicBezTo>
                  <a:pt x="378" y="1791"/>
                  <a:pt x="368" y="1799"/>
                  <a:pt x="375" y="1804"/>
                </a:cubicBezTo>
                <a:close/>
              </a:path>
            </a:pathLst>
          </a:custGeom>
          <a:solidFill>
            <a:srgbClr val="FEFCF7">
              <a:alpha val="65000"/>
            </a:srgbClr>
          </a:solidFill>
          <a:ln>
            <a:noFill/>
          </a:ln>
        </p:spPr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C3425D87-5A37-4324-87B2-0C408B11A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2173" y="0"/>
            <a:ext cx="8699826" cy="6858000"/>
          </a:xfrm>
          <a:custGeom>
            <a:avLst/>
            <a:gdLst>
              <a:gd name="connsiteX0" fmla="*/ 248553 w 8699826"/>
              <a:gd name="connsiteY0" fmla="*/ 0 h 6858000"/>
              <a:gd name="connsiteX1" fmla="*/ 6206997 w 8699826"/>
              <a:gd name="connsiteY1" fmla="*/ 0 h 6858000"/>
              <a:gd name="connsiteX2" fmla="*/ 8699826 w 8699826"/>
              <a:gd name="connsiteY2" fmla="*/ 0 h 6858000"/>
              <a:gd name="connsiteX3" fmla="*/ 8699826 w 8699826"/>
              <a:gd name="connsiteY3" fmla="*/ 6858000 h 6858000"/>
              <a:gd name="connsiteX4" fmla="*/ 6206997 w 8699826"/>
              <a:gd name="connsiteY4" fmla="*/ 6858000 h 6858000"/>
              <a:gd name="connsiteX5" fmla="*/ 248553 w 8699826"/>
              <a:gd name="connsiteY5" fmla="*/ 6858000 h 6858000"/>
              <a:gd name="connsiteX6" fmla="*/ 248553 w 8699826"/>
              <a:gd name="connsiteY6" fmla="*/ 6826433 h 6858000"/>
              <a:gd name="connsiteX7" fmla="*/ 247260 w 8699826"/>
              <a:gd name="connsiteY7" fmla="*/ 6817540 h 6858000"/>
              <a:gd name="connsiteX8" fmla="*/ 229946 w 8699826"/>
              <a:gd name="connsiteY8" fmla="*/ 6698896 h 6858000"/>
              <a:gd name="connsiteX9" fmla="*/ 217844 w 8699826"/>
              <a:gd name="connsiteY9" fmla="*/ 6612485 h 6858000"/>
              <a:gd name="connsiteX10" fmla="*/ 205069 w 8699826"/>
              <a:gd name="connsiteY10" fmla="*/ 6509615 h 6858000"/>
              <a:gd name="connsiteX11" fmla="*/ 189773 w 8699826"/>
              <a:gd name="connsiteY11" fmla="*/ 6387543 h 6858000"/>
              <a:gd name="connsiteX12" fmla="*/ 173636 w 8699826"/>
              <a:gd name="connsiteY12" fmla="*/ 6252440 h 6858000"/>
              <a:gd name="connsiteX13" fmla="*/ 156659 w 8699826"/>
              <a:gd name="connsiteY13" fmla="*/ 6100193 h 6858000"/>
              <a:gd name="connsiteX14" fmla="*/ 138674 w 8699826"/>
              <a:gd name="connsiteY14" fmla="*/ 5934229 h 6858000"/>
              <a:gd name="connsiteX15" fmla="*/ 120688 w 8699826"/>
              <a:gd name="connsiteY15" fmla="*/ 5753864 h 6858000"/>
              <a:gd name="connsiteX16" fmla="*/ 102367 w 8699826"/>
              <a:gd name="connsiteY16" fmla="*/ 5561840 h 6858000"/>
              <a:gd name="connsiteX17" fmla="*/ 85390 w 8699826"/>
              <a:gd name="connsiteY17" fmla="*/ 5354728 h 6858000"/>
              <a:gd name="connsiteX18" fmla="*/ 69085 w 8699826"/>
              <a:gd name="connsiteY18" fmla="*/ 5138015 h 6858000"/>
              <a:gd name="connsiteX19" fmla="*/ 54293 w 8699826"/>
              <a:gd name="connsiteY19" fmla="*/ 4908958 h 6858000"/>
              <a:gd name="connsiteX20" fmla="*/ 40174 w 8699826"/>
              <a:gd name="connsiteY20" fmla="*/ 4670300 h 6858000"/>
              <a:gd name="connsiteX21" fmla="*/ 26894 w 8699826"/>
              <a:gd name="connsiteY21" fmla="*/ 4421354 h 6858000"/>
              <a:gd name="connsiteX22" fmla="*/ 22188 w 8699826"/>
              <a:gd name="connsiteY22" fmla="*/ 4293795 h 6858000"/>
              <a:gd name="connsiteX23" fmla="*/ 16977 w 8699826"/>
              <a:gd name="connsiteY23" fmla="*/ 4163494 h 6858000"/>
              <a:gd name="connsiteX24" fmla="*/ 12103 w 8699826"/>
              <a:gd name="connsiteY24" fmla="*/ 4031135 h 6858000"/>
              <a:gd name="connsiteX25" fmla="*/ 8909 w 8699826"/>
              <a:gd name="connsiteY25" fmla="*/ 3898089 h 6858000"/>
              <a:gd name="connsiteX26" fmla="*/ 6051 w 8699826"/>
              <a:gd name="connsiteY26" fmla="*/ 3762301 h 6858000"/>
              <a:gd name="connsiteX27" fmla="*/ 3026 w 8699826"/>
              <a:gd name="connsiteY27" fmla="*/ 3625141 h 6858000"/>
              <a:gd name="connsiteX28" fmla="*/ 1009 w 8699826"/>
              <a:gd name="connsiteY28" fmla="*/ 3485238 h 6858000"/>
              <a:gd name="connsiteX29" fmla="*/ 1009 w 8699826"/>
              <a:gd name="connsiteY29" fmla="*/ 3343963 h 6858000"/>
              <a:gd name="connsiteX30" fmla="*/ 0 w 8699826"/>
              <a:gd name="connsiteY30" fmla="*/ 3201317 h 6858000"/>
              <a:gd name="connsiteX31" fmla="*/ 1009 w 8699826"/>
              <a:gd name="connsiteY31" fmla="*/ 3057299 h 6858000"/>
              <a:gd name="connsiteX32" fmla="*/ 3026 w 8699826"/>
              <a:gd name="connsiteY32" fmla="*/ 2911223 h 6858000"/>
              <a:gd name="connsiteX33" fmla="*/ 4875 w 8699826"/>
              <a:gd name="connsiteY33" fmla="*/ 2765148 h 6858000"/>
              <a:gd name="connsiteX34" fmla="*/ 8909 w 8699826"/>
              <a:gd name="connsiteY34" fmla="*/ 2617015 h 6858000"/>
              <a:gd name="connsiteX35" fmla="*/ 13111 w 8699826"/>
              <a:gd name="connsiteY35" fmla="*/ 2467511 h 6858000"/>
              <a:gd name="connsiteX36" fmla="*/ 17986 w 8699826"/>
              <a:gd name="connsiteY36" fmla="*/ 2318006 h 6858000"/>
              <a:gd name="connsiteX37" fmla="*/ 24877 w 8699826"/>
              <a:gd name="connsiteY37" fmla="*/ 2167130 h 6858000"/>
              <a:gd name="connsiteX38" fmla="*/ 33114 w 8699826"/>
              <a:gd name="connsiteY38" fmla="*/ 2014883 h 6858000"/>
              <a:gd name="connsiteX39" fmla="*/ 41014 w 8699826"/>
              <a:gd name="connsiteY39" fmla="*/ 1861949 h 6858000"/>
              <a:gd name="connsiteX40" fmla="*/ 51099 w 8699826"/>
              <a:gd name="connsiteY40" fmla="*/ 1709016 h 6858000"/>
              <a:gd name="connsiteX41" fmla="*/ 63202 w 8699826"/>
              <a:gd name="connsiteY41" fmla="*/ 1554025 h 6858000"/>
              <a:gd name="connsiteX42" fmla="*/ 75304 w 8699826"/>
              <a:gd name="connsiteY42" fmla="*/ 1401092 h 6858000"/>
              <a:gd name="connsiteX43" fmla="*/ 89256 w 8699826"/>
              <a:gd name="connsiteY43" fmla="*/ 1245415 h 6858000"/>
              <a:gd name="connsiteX44" fmla="*/ 104552 w 8699826"/>
              <a:gd name="connsiteY44" fmla="*/ 1089053 h 6858000"/>
              <a:gd name="connsiteX45" fmla="*/ 120688 w 8699826"/>
              <a:gd name="connsiteY45" fmla="*/ 934748 h 6858000"/>
              <a:gd name="connsiteX46" fmla="*/ 139514 w 8699826"/>
              <a:gd name="connsiteY46" fmla="*/ 778385 h 6858000"/>
              <a:gd name="connsiteX47" fmla="*/ 159685 w 8699826"/>
              <a:gd name="connsiteY47" fmla="*/ 622709 h 6858000"/>
              <a:gd name="connsiteX48" fmla="*/ 179688 w 8699826"/>
              <a:gd name="connsiteY48" fmla="*/ 466346 h 6858000"/>
              <a:gd name="connsiteX49" fmla="*/ 203052 w 8699826"/>
              <a:gd name="connsiteY49" fmla="*/ 310670 h 6858000"/>
              <a:gd name="connsiteX50" fmla="*/ 226921 w 8699826"/>
              <a:gd name="connsiteY50" fmla="*/ 155679 h 6858000"/>
              <a:gd name="connsiteX51" fmla="*/ 248553 w 8699826"/>
              <a:gd name="connsiteY51" fmla="*/ 212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699826" h="6858000">
                <a:moveTo>
                  <a:pt x="248553" y="0"/>
                </a:moveTo>
                <a:lnTo>
                  <a:pt x="6206997" y="0"/>
                </a:lnTo>
                <a:lnTo>
                  <a:pt x="8699826" y="0"/>
                </a:lnTo>
                <a:lnTo>
                  <a:pt x="8699826" y="6858000"/>
                </a:lnTo>
                <a:lnTo>
                  <a:pt x="6206997" y="6858000"/>
                </a:lnTo>
                <a:lnTo>
                  <a:pt x="248553" y="6858000"/>
                </a:lnTo>
                <a:lnTo>
                  <a:pt x="248553" y="6826433"/>
                </a:lnTo>
                <a:lnTo>
                  <a:pt x="247260" y="6817540"/>
                </a:lnTo>
                <a:lnTo>
                  <a:pt x="229946" y="6698896"/>
                </a:lnTo>
                <a:lnTo>
                  <a:pt x="217844" y="6612485"/>
                </a:lnTo>
                <a:lnTo>
                  <a:pt x="205069" y="6509615"/>
                </a:lnTo>
                <a:lnTo>
                  <a:pt x="189773" y="6387543"/>
                </a:lnTo>
                <a:lnTo>
                  <a:pt x="173636" y="6252440"/>
                </a:lnTo>
                <a:lnTo>
                  <a:pt x="156659" y="6100193"/>
                </a:lnTo>
                <a:lnTo>
                  <a:pt x="138674" y="5934229"/>
                </a:lnTo>
                <a:lnTo>
                  <a:pt x="120688" y="5753864"/>
                </a:lnTo>
                <a:lnTo>
                  <a:pt x="102367" y="5561840"/>
                </a:lnTo>
                <a:lnTo>
                  <a:pt x="85390" y="5354728"/>
                </a:lnTo>
                <a:lnTo>
                  <a:pt x="69085" y="5138015"/>
                </a:lnTo>
                <a:lnTo>
                  <a:pt x="54293" y="4908958"/>
                </a:lnTo>
                <a:lnTo>
                  <a:pt x="40174" y="4670300"/>
                </a:lnTo>
                <a:lnTo>
                  <a:pt x="26894" y="4421354"/>
                </a:lnTo>
                <a:lnTo>
                  <a:pt x="22188" y="4293795"/>
                </a:lnTo>
                <a:lnTo>
                  <a:pt x="16977" y="4163494"/>
                </a:lnTo>
                <a:lnTo>
                  <a:pt x="12103" y="4031135"/>
                </a:lnTo>
                <a:lnTo>
                  <a:pt x="8909" y="3898089"/>
                </a:lnTo>
                <a:lnTo>
                  <a:pt x="6051" y="3762301"/>
                </a:lnTo>
                <a:lnTo>
                  <a:pt x="3026" y="3625141"/>
                </a:lnTo>
                <a:lnTo>
                  <a:pt x="1009" y="3485238"/>
                </a:lnTo>
                <a:lnTo>
                  <a:pt x="1009" y="3343963"/>
                </a:lnTo>
                <a:lnTo>
                  <a:pt x="0" y="3201317"/>
                </a:lnTo>
                <a:lnTo>
                  <a:pt x="1009" y="3057299"/>
                </a:lnTo>
                <a:lnTo>
                  <a:pt x="3026" y="2911223"/>
                </a:lnTo>
                <a:lnTo>
                  <a:pt x="4875" y="2765148"/>
                </a:lnTo>
                <a:lnTo>
                  <a:pt x="8909" y="2617015"/>
                </a:lnTo>
                <a:lnTo>
                  <a:pt x="13111" y="2467511"/>
                </a:lnTo>
                <a:lnTo>
                  <a:pt x="17986" y="2318006"/>
                </a:lnTo>
                <a:lnTo>
                  <a:pt x="24877" y="2167130"/>
                </a:lnTo>
                <a:lnTo>
                  <a:pt x="33114" y="2014883"/>
                </a:lnTo>
                <a:lnTo>
                  <a:pt x="41014" y="1861949"/>
                </a:lnTo>
                <a:lnTo>
                  <a:pt x="51099" y="1709016"/>
                </a:lnTo>
                <a:lnTo>
                  <a:pt x="63202" y="1554025"/>
                </a:lnTo>
                <a:lnTo>
                  <a:pt x="75304" y="1401092"/>
                </a:lnTo>
                <a:lnTo>
                  <a:pt x="89256" y="1245415"/>
                </a:lnTo>
                <a:lnTo>
                  <a:pt x="104552" y="1089053"/>
                </a:lnTo>
                <a:lnTo>
                  <a:pt x="120688" y="934748"/>
                </a:lnTo>
                <a:lnTo>
                  <a:pt x="139514" y="778385"/>
                </a:lnTo>
                <a:lnTo>
                  <a:pt x="159685" y="622709"/>
                </a:lnTo>
                <a:lnTo>
                  <a:pt x="179688" y="466346"/>
                </a:lnTo>
                <a:lnTo>
                  <a:pt x="203052" y="310670"/>
                </a:lnTo>
                <a:lnTo>
                  <a:pt x="226921" y="155679"/>
                </a:lnTo>
                <a:lnTo>
                  <a:pt x="248553" y="2121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4C995-F33B-407E-94BC-74F1D595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9577" y="603380"/>
            <a:ext cx="6782338" cy="1312506"/>
          </a:xfrm>
        </p:spPr>
        <p:txBody>
          <a:bodyPr anchor="t">
            <a:normAutofit/>
          </a:bodyPr>
          <a:lstStyle/>
          <a:p>
            <a:r>
              <a:rPr lang="en-US" sz="3700" dirty="0">
                <a:solidFill>
                  <a:schemeClr val="tx2"/>
                </a:solidFill>
              </a:rPr>
              <a:t>Assigned Pairings for Comparison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585A755-0CAB-454D-A480-9DA14C309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94935" y="2"/>
            <a:ext cx="968535" cy="6858001"/>
          </a:xfrm>
          <a:custGeom>
            <a:avLst/>
            <a:gdLst>
              <a:gd name="connsiteX0" fmla="*/ 968535 w 968535"/>
              <a:gd name="connsiteY0" fmla="*/ 6858000 h 6858001"/>
              <a:gd name="connsiteX1" fmla="*/ 905354 w 968535"/>
              <a:gd name="connsiteY1" fmla="*/ 6858000 h 6858001"/>
              <a:gd name="connsiteX2" fmla="*/ 905354 w 968535"/>
              <a:gd name="connsiteY2" fmla="*/ 6858001 h 6858001"/>
              <a:gd name="connsiteX3" fmla="*/ 968535 w 968535"/>
              <a:gd name="connsiteY3" fmla="*/ 6858001 h 6858001"/>
              <a:gd name="connsiteX4" fmla="*/ 64358 w 968535"/>
              <a:gd name="connsiteY4" fmla="*/ 0 h 6858001"/>
              <a:gd name="connsiteX5" fmla="*/ 1177 w 968535"/>
              <a:gd name="connsiteY5" fmla="*/ 0 h 6858001"/>
              <a:gd name="connsiteX6" fmla="*/ 26222 w 968535"/>
              <a:gd name="connsiteY6" fmla="*/ 155677 h 6858001"/>
              <a:gd name="connsiteX7" fmla="*/ 50091 w 968535"/>
              <a:gd name="connsiteY7" fmla="*/ 310668 h 6858001"/>
              <a:gd name="connsiteX8" fmla="*/ 73455 w 968535"/>
              <a:gd name="connsiteY8" fmla="*/ 466344 h 6858001"/>
              <a:gd name="connsiteX9" fmla="*/ 93458 w 968535"/>
              <a:gd name="connsiteY9" fmla="*/ 622707 h 6858001"/>
              <a:gd name="connsiteX10" fmla="*/ 113629 w 968535"/>
              <a:gd name="connsiteY10" fmla="*/ 778383 h 6858001"/>
              <a:gd name="connsiteX11" fmla="*/ 132455 w 968535"/>
              <a:gd name="connsiteY11" fmla="*/ 934746 h 6858001"/>
              <a:gd name="connsiteX12" fmla="*/ 148591 w 968535"/>
              <a:gd name="connsiteY12" fmla="*/ 1089051 h 6858001"/>
              <a:gd name="connsiteX13" fmla="*/ 163887 w 968535"/>
              <a:gd name="connsiteY13" fmla="*/ 1245413 h 6858001"/>
              <a:gd name="connsiteX14" fmla="*/ 177839 w 968535"/>
              <a:gd name="connsiteY14" fmla="*/ 1401090 h 6858001"/>
              <a:gd name="connsiteX15" fmla="*/ 189941 w 968535"/>
              <a:gd name="connsiteY15" fmla="*/ 1554023 h 6858001"/>
              <a:gd name="connsiteX16" fmla="*/ 202044 w 968535"/>
              <a:gd name="connsiteY16" fmla="*/ 1709014 h 6858001"/>
              <a:gd name="connsiteX17" fmla="*/ 212129 w 968535"/>
              <a:gd name="connsiteY17" fmla="*/ 1861947 h 6858001"/>
              <a:gd name="connsiteX18" fmla="*/ 220029 w 968535"/>
              <a:gd name="connsiteY18" fmla="*/ 2014881 h 6858001"/>
              <a:gd name="connsiteX19" fmla="*/ 228266 w 968535"/>
              <a:gd name="connsiteY19" fmla="*/ 2167128 h 6858001"/>
              <a:gd name="connsiteX20" fmla="*/ 235157 w 968535"/>
              <a:gd name="connsiteY20" fmla="*/ 2318004 h 6858001"/>
              <a:gd name="connsiteX21" fmla="*/ 240032 w 968535"/>
              <a:gd name="connsiteY21" fmla="*/ 2467509 h 6858001"/>
              <a:gd name="connsiteX22" fmla="*/ 244234 w 968535"/>
              <a:gd name="connsiteY22" fmla="*/ 2617013 h 6858001"/>
              <a:gd name="connsiteX23" fmla="*/ 248268 w 968535"/>
              <a:gd name="connsiteY23" fmla="*/ 2765146 h 6858001"/>
              <a:gd name="connsiteX24" fmla="*/ 250117 w 968535"/>
              <a:gd name="connsiteY24" fmla="*/ 2911221 h 6858001"/>
              <a:gd name="connsiteX25" fmla="*/ 252134 w 968535"/>
              <a:gd name="connsiteY25" fmla="*/ 3057297 h 6858001"/>
              <a:gd name="connsiteX26" fmla="*/ 253143 w 968535"/>
              <a:gd name="connsiteY26" fmla="*/ 3201315 h 6858001"/>
              <a:gd name="connsiteX27" fmla="*/ 252134 w 968535"/>
              <a:gd name="connsiteY27" fmla="*/ 3343961 h 6858001"/>
              <a:gd name="connsiteX28" fmla="*/ 252134 w 968535"/>
              <a:gd name="connsiteY28" fmla="*/ 3485236 h 6858001"/>
              <a:gd name="connsiteX29" fmla="*/ 250117 w 968535"/>
              <a:gd name="connsiteY29" fmla="*/ 3625139 h 6858001"/>
              <a:gd name="connsiteX30" fmla="*/ 247092 w 968535"/>
              <a:gd name="connsiteY30" fmla="*/ 3762299 h 6858001"/>
              <a:gd name="connsiteX31" fmla="*/ 244234 w 968535"/>
              <a:gd name="connsiteY31" fmla="*/ 3898087 h 6858001"/>
              <a:gd name="connsiteX32" fmla="*/ 241040 w 968535"/>
              <a:gd name="connsiteY32" fmla="*/ 4031133 h 6858001"/>
              <a:gd name="connsiteX33" fmla="*/ 236166 w 968535"/>
              <a:gd name="connsiteY33" fmla="*/ 4163492 h 6858001"/>
              <a:gd name="connsiteX34" fmla="*/ 230955 w 968535"/>
              <a:gd name="connsiteY34" fmla="*/ 4293793 h 6858001"/>
              <a:gd name="connsiteX35" fmla="*/ 226249 w 968535"/>
              <a:gd name="connsiteY35" fmla="*/ 4421352 h 6858001"/>
              <a:gd name="connsiteX36" fmla="*/ 212969 w 968535"/>
              <a:gd name="connsiteY36" fmla="*/ 4670298 h 6858001"/>
              <a:gd name="connsiteX37" fmla="*/ 198850 w 968535"/>
              <a:gd name="connsiteY37" fmla="*/ 4908956 h 6858001"/>
              <a:gd name="connsiteX38" fmla="*/ 184058 w 968535"/>
              <a:gd name="connsiteY38" fmla="*/ 5138013 h 6858001"/>
              <a:gd name="connsiteX39" fmla="*/ 167753 w 968535"/>
              <a:gd name="connsiteY39" fmla="*/ 5354726 h 6858001"/>
              <a:gd name="connsiteX40" fmla="*/ 150776 w 968535"/>
              <a:gd name="connsiteY40" fmla="*/ 5561838 h 6858001"/>
              <a:gd name="connsiteX41" fmla="*/ 132455 w 968535"/>
              <a:gd name="connsiteY41" fmla="*/ 5753862 h 6858001"/>
              <a:gd name="connsiteX42" fmla="*/ 114469 w 968535"/>
              <a:gd name="connsiteY42" fmla="*/ 5934227 h 6858001"/>
              <a:gd name="connsiteX43" fmla="*/ 96484 w 968535"/>
              <a:gd name="connsiteY43" fmla="*/ 6100191 h 6858001"/>
              <a:gd name="connsiteX44" fmla="*/ 79507 w 968535"/>
              <a:gd name="connsiteY44" fmla="*/ 6252438 h 6858001"/>
              <a:gd name="connsiteX45" fmla="*/ 63370 w 968535"/>
              <a:gd name="connsiteY45" fmla="*/ 6387541 h 6858001"/>
              <a:gd name="connsiteX46" fmla="*/ 48074 w 968535"/>
              <a:gd name="connsiteY46" fmla="*/ 6509613 h 6858001"/>
              <a:gd name="connsiteX47" fmla="*/ 35299 w 968535"/>
              <a:gd name="connsiteY47" fmla="*/ 6612483 h 6858001"/>
              <a:gd name="connsiteX48" fmla="*/ 23197 w 968535"/>
              <a:gd name="connsiteY48" fmla="*/ 6698894 h 6858001"/>
              <a:gd name="connsiteX49" fmla="*/ 5883 w 968535"/>
              <a:gd name="connsiteY49" fmla="*/ 6817538 h 6858001"/>
              <a:gd name="connsiteX50" fmla="*/ 0 w 968535"/>
              <a:gd name="connsiteY50" fmla="*/ 6858000 h 6858001"/>
              <a:gd name="connsiteX51" fmla="*/ 63181 w 968535"/>
              <a:gd name="connsiteY51" fmla="*/ 6858000 h 6858001"/>
              <a:gd name="connsiteX52" fmla="*/ 69064 w 968535"/>
              <a:gd name="connsiteY52" fmla="*/ 6817538 h 6858001"/>
              <a:gd name="connsiteX53" fmla="*/ 86378 w 968535"/>
              <a:gd name="connsiteY53" fmla="*/ 6698894 h 6858001"/>
              <a:gd name="connsiteX54" fmla="*/ 98480 w 968535"/>
              <a:gd name="connsiteY54" fmla="*/ 6612483 h 6858001"/>
              <a:gd name="connsiteX55" fmla="*/ 111255 w 968535"/>
              <a:gd name="connsiteY55" fmla="*/ 6509613 h 6858001"/>
              <a:gd name="connsiteX56" fmla="*/ 126551 w 968535"/>
              <a:gd name="connsiteY56" fmla="*/ 6387541 h 6858001"/>
              <a:gd name="connsiteX57" fmla="*/ 142688 w 968535"/>
              <a:gd name="connsiteY57" fmla="*/ 6252438 h 6858001"/>
              <a:gd name="connsiteX58" fmla="*/ 159665 w 968535"/>
              <a:gd name="connsiteY58" fmla="*/ 6100191 h 6858001"/>
              <a:gd name="connsiteX59" fmla="*/ 177650 w 968535"/>
              <a:gd name="connsiteY59" fmla="*/ 5934227 h 6858001"/>
              <a:gd name="connsiteX60" fmla="*/ 195636 w 968535"/>
              <a:gd name="connsiteY60" fmla="*/ 5753862 h 6858001"/>
              <a:gd name="connsiteX61" fmla="*/ 213957 w 968535"/>
              <a:gd name="connsiteY61" fmla="*/ 5561838 h 6858001"/>
              <a:gd name="connsiteX62" fmla="*/ 230934 w 968535"/>
              <a:gd name="connsiteY62" fmla="*/ 5354726 h 6858001"/>
              <a:gd name="connsiteX63" fmla="*/ 247239 w 968535"/>
              <a:gd name="connsiteY63" fmla="*/ 5138013 h 6858001"/>
              <a:gd name="connsiteX64" fmla="*/ 262031 w 968535"/>
              <a:gd name="connsiteY64" fmla="*/ 4908956 h 6858001"/>
              <a:gd name="connsiteX65" fmla="*/ 276150 w 968535"/>
              <a:gd name="connsiteY65" fmla="*/ 4670298 h 6858001"/>
              <a:gd name="connsiteX66" fmla="*/ 289430 w 968535"/>
              <a:gd name="connsiteY66" fmla="*/ 4421352 h 6858001"/>
              <a:gd name="connsiteX67" fmla="*/ 294136 w 968535"/>
              <a:gd name="connsiteY67" fmla="*/ 4293793 h 6858001"/>
              <a:gd name="connsiteX68" fmla="*/ 299347 w 968535"/>
              <a:gd name="connsiteY68" fmla="*/ 4163492 h 6858001"/>
              <a:gd name="connsiteX69" fmla="*/ 304221 w 968535"/>
              <a:gd name="connsiteY69" fmla="*/ 4031133 h 6858001"/>
              <a:gd name="connsiteX70" fmla="*/ 307415 w 968535"/>
              <a:gd name="connsiteY70" fmla="*/ 3898087 h 6858001"/>
              <a:gd name="connsiteX71" fmla="*/ 310273 w 968535"/>
              <a:gd name="connsiteY71" fmla="*/ 3762299 h 6858001"/>
              <a:gd name="connsiteX72" fmla="*/ 313298 w 968535"/>
              <a:gd name="connsiteY72" fmla="*/ 3625139 h 6858001"/>
              <a:gd name="connsiteX73" fmla="*/ 315315 w 968535"/>
              <a:gd name="connsiteY73" fmla="*/ 3485236 h 6858001"/>
              <a:gd name="connsiteX74" fmla="*/ 315315 w 968535"/>
              <a:gd name="connsiteY74" fmla="*/ 3343961 h 6858001"/>
              <a:gd name="connsiteX75" fmla="*/ 316324 w 968535"/>
              <a:gd name="connsiteY75" fmla="*/ 3201315 h 6858001"/>
              <a:gd name="connsiteX76" fmla="*/ 315315 w 968535"/>
              <a:gd name="connsiteY76" fmla="*/ 3057297 h 6858001"/>
              <a:gd name="connsiteX77" fmla="*/ 313298 w 968535"/>
              <a:gd name="connsiteY77" fmla="*/ 2911221 h 6858001"/>
              <a:gd name="connsiteX78" fmla="*/ 311449 w 968535"/>
              <a:gd name="connsiteY78" fmla="*/ 2765146 h 6858001"/>
              <a:gd name="connsiteX79" fmla="*/ 307415 w 968535"/>
              <a:gd name="connsiteY79" fmla="*/ 2617013 h 6858001"/>
              <a:gd name="connsiteX80" fmla="*/ 303213 w 968535"/>
              <a:gd name="connsiteY80" fmla="*/ 2467509 h 6858001"/>
              <a:gd name="connsiteX81" fmla="*/ 298338 w 968535"/>
              <a:gd name="connsiteY81" fmla="*/ 2318004 h 6858001"/>
              <a:gd name="connsiteX82" fmla="*/ 291447 w 968535"/>
              <a:gd name="connsiteY82" fmla="*/ 2167128 h 6858001"/>
              <a:gd name="connsiteX83" fmla="*/ 283210 w 968535"/>
              <a:gd name="connsiteY83" fmla="*/ 2014881 h 6858001"/>
              <a:gd name="connsiteX84" fmla="*/ 275310 w 968535"/>
              <a:gd name="connsiteY84" fmla="*/ 1861947 h 6858001"/>
              <a:gd name="connsiteX85" fmla="*/ 265225 w 968535"/>
              <a:gd name="connsiteY85" fmla="*/ 1709014 h 6858001"/>
              <a:gd name="connsiteX86" fmla="*/ 253122 w 968535"/>
              <a:gd name="connsiteY86" fmla="*/ 1554023 h 6858001"/>
              <a:gd name="connsiteX87" fmla="*/ 241020 w 968535"/>
              <a:gd name="connsiteY87" fmla="*/ 1401090 h 6858001"/>
              <a:gd name="connsiteX88" fmla="*/ 227068 w 968535"/>
              <a:gd name="connsiteY88" fmla="*/ 1245413 h 6858001"/>
              <a:gd name="connsiteX89" fmla="*/ 211772 w 968535"/>
              <a:gd name="connsiteY89" fmla="*/ 1089051 h 6858001"/>
              <a:gd name="connsiteX90" fmla="*/ 195636 w 968535"/>
              <a:gd name="connsiteY90" fmla="*/ 934746 h 6858001"/>
              <a:gd name="connsiteX91" fmla="*/ 176810 w 968535"/>
              <a:gd name="connsiteY91" fmla="*/ 778383 h 6858001"/>
              <a:gd name="connsiteX92" fmla="*/ 156639 w 968535"/>
              <a:gd name="connsiteY92" fmla="*/ 622707 h 6858001"/>
              <a:gd name="connsiteX93" fmla="*/ 136636 w 968535"/>
              <a:gd name="connsiteY93" fmla="*/ 466344 h 6858001"/>
              <a:gd name="connsiteX94" fmla="*/ 113272 w 968535"/>
              <a:gd name="connsiteY94" fmla="*/ 310668 h 6858001"/>
              <a:gd name="connsiteX95" fmla="*/ 89403 w 968535"/>
              <a:gd name="connsiteY95" fmla="*/ 15567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68535" h="6858001">
                <a:moveTo>
                  <a:pt x="968535" y="6858000"/>
                </a:moveTo>
                <a:lnTo>
                  <a:pt x="905354" y="6858000"/>
                </a:lnTo>
                <a:lnTo>
                  <a:pt x="905354" y="6858001"/>
                </a:lnTo>
                <a:lnTo>
                  <a:pt x="968535" y="6858001"/>
                </a:lnTo>
                <a:close/>
                <a:moveTo>
                  <a:pt x="64358" y="0"/>
                </a:moveTo>
                <a:lnTo>
                  <a:pt x="1177" y="0"/>
                </a:lnTo>
                <a:lnTo>
                  <a:pt x="26222" y="155677"/>
                </a:lnTo>
                <a:lnTo>
                  <a:pt x="50091" y="310668"/>
                </a:lnTo>
                <a:lnTo>
                  <a:pt x="73455" y="466344"/>
                </a:lnTo>
                <a:lnTo>
                  <a:pt x="93458" y="622707"/>
                </a:lnTo>
                <a:lnTo>
                  <a:pt x="113629" y="778383"/>
                </a:lnTo>
                <a:lnTo>
                  <a:pt x="132455" y="934746"/>
                </a:lnTo>
                <a:lnTo>
                  <a:pt x="148591" y="1089051"/>
                </a:lnTo>
                <a:lnTo>
                  <a:pt x="163887" y="1245413"/>
                </a:lnTo>
                <a:lnTo>
                  <a:pt x="177839" y="1401090"/>
                </a:lnTo>
                <a:lnTo>
                  <a:pt x="189941" y="1554023"/>
                </a:lnTo>
                <a:lnTo>
                  <a:pt x="202044" y="1709014"/>
                </a:lnTo>
                <a:lnTo>
                  <a:pt x="212129" y="1861947"/>
                </a:lnTo>
                <a:lnTo>
                  <a:pt x="220029" y="2014881"/>
                </a:lnTo>
                <a:lnTo>
                  <a:pt x="228266" y="2167128"/>
                </a:lnTo>
                <a:lnTo>
                  <a:pt x="235157" y="2318004"/>
                </a:lnTo>
                <a:lnTo>
                  <a:pt x="240032" y="2467509"/>
                </a:lnTo>
                <a:lnTo>
                  <a:pt x="244234" y="2617013"/>
                </a:lnTo>
                <a:lnTo>
                  <a:pt x="248268" y="2765146"/>
                </a:lnTo>
                <a:lnTo>
                  <a:pt x="250117" y="2911221"/>
                </a:lnTo>
                <a:lnTo>
                  <a:pt x="252134" y="3057297"/>
                </a:lnTo>
                <a:lnTo>
                  <a:pt x="253143" y="3201315"/>
                </a:lnTo>
                <a:lnTo>
                  <a:pt x="252134" y="3343961"/>
                </a:lnTo>
                <a:lnTo>
                  <a:pt x="252134" y="3485236"/>
                </a:lnTo>
                <a:lnTo>
                  <a:pt x="250117" y="3625139"/>
                </a:lnTo>
                <a:lnTo>
                  <a:pt x="247092" y="3762299"/>
                </a:lnTo>
                <a:lnTo>
                  <a:pt x="244234" y="3898087"/>
                </a:lnTo>
                <a:lnTo>
                  <a:pt x="241040" y="4031133"/>
                </a:lnTo>
                <a:lnTo>
                  <a:pt x="236166" y="4163492"/>
                </a:lnTo>
                <a:lnTo>
                  <a:pt x="230955" y="4293793"/>
                </a:lnTo>
                <a:lnTo>
                  <a:pt x="226249" y="4421352"/>
                </a:lnTo>
                <a:lnTo>
                  <a:pt x="212969" y="4670298"/>
                </a:lnTo>
                <a:lnTo>
                  <a:pt x="198850" y="4908956"/>
                </a:lnTo>
                <a:lnTo>
                  <a:pt x="184058" y="5138013"/>
                </a:lnTo>
                <a:lnTo>
                  <a:pt x="167753" y="5354726"/>
                </a:lnTo>
                <a:lnTo>
                  <a:pt x="150776" y="5561838"/>
                </a:lnTo>
                <a:lnTo>
                  <a:pt x="132455" y="5753862"/>
                </a:lnTo>
                <a:lnTo>
                  <a:pt x="114469" y="5934227"/>
                </a:lnTo>
                <a:lnTo>
                  <a:pt x="96484" y="6100191"/>
                </a:lnTo>
                <a:lnTo>
                  <a:pt x="79507" y="6252438"/>
                </a:lnTo>
                <a:lnTo>
                  <a:pt x="63370" y="6387541"/>
                </a:lnTo>
                <a:lnTo>
                  <a:pt x="48074" y="6509613"/>
                </a:lnTo>
                <a:lnTo>
                  <a:pt x="35299" y="6612483"/>
                </a:lnTo>
                <a:lnTo>
                  <a:pt x="23197" y="6698894"/>
                </a:lnTo>
                <a:lnTo>
                  <a:pt x="5883" y="6817538"/>
                </a:lnTo>
                <a:lnTo>
                  <a:pt x="0" y="6858000"/>
                </a:lnTo>
                <a:lnTo>
                  <a:pt x="63181" y="6858000"/>
                </a:lnTo>
                <a:lnTo>
                  <a:pt x="69064" y="6817538"/>
                </a:lnTo>
                <a:lnTo>
                  <a:pt x="86378" y="6698894"/>
                </a:lnTo>
                <a:lnTo>
                  <a:pt x="98480" y="6612483"/>
                </a:lnTo>
                <a:lnTo>
                  <a:pt x="111255" y="6509613"/>
                </a:lnTo>
                <a:lnTo>
                  <a:pt x="126551" y="6387541"/>
                </a:lnTo>
                <a:lnTo>
                  <a:pt x="142688" y="6252438"/>
                </a:lnTo>
                <a:lnTo>
                  <a:pt x="159665" y="6100191"/>
                </a:lnTo>
                <a:lnTo>
                  <a:pt x="177650" y="5934227"/>
                </a:lnTo>
                <a:lnTo>
                  <a:pt x="195636" y="5753862"/>
                </a:lnTo>
                <a:lnTo>
                  <a:pt x="213957" y="5561838"/>
                </a:lnTo>
                <a:lnTo>
                  <a:pt x="230934" y="5354726"/>
                </a:lnTo>
                <a:lnTo>
                  <a:pt x="247239" y="5138013"/>
                </a:lnTo>
                <a:lnTo>
                  <a:pt x="262031" y="4908956"/>
                </a:lnTo>
                <a:lnTo>
                  <a:pt x="276150" y="4670298"/>
                </a:lnTo>
                <a:lnTo>
                  <a:pt x="289430" y="4421352"/>
                </a:lnTo>
                <a:lnTo>
                  <a:pt x="294136" y="4293793"/>
                </a:lnTo>
                <a:lnTo>
                  <a:pt x="299347" y="4163492"/>
                </a:lnTo>
                <a:lnTo>
                  <a:pt x="304221" y="4031133"/>
                </a:lnTo>
                <a:lnTo>
                  <a:pt x="307415" y="3898087"/>
                </a:lnTo>
                <a:lnTo>
                  <a:pt x="310273" y="3762299"/>
                </a:lnTo>
                <a:lnTo>
                  <a:pt x="313298" y="3625139"/>
                </a:lnTo>
                <a:lnTo>
                  <a:pt x="315315" y="3485236"/>
                </a:lnTo>
                <a:lnTo>
                  <a:pt x="315315" y="3343961"/>
                </a:lnTo>
                <a:lnTo>
                  <a:pt x="316324" y="3201315"/>
                </a:lnTo>
                <a:lnTo>
                  <a:pt x="315315" y="3057297"/>
                </a:lnTo>
                <a:lnTo>
                  <a:pt x="313298" y="2911221"/>
                </a:lnTo>
                <a:lnTo>
                  <a:pt x="311449" y="2765146"/>
                </a:lnTo>
                <a:lnTo>
                  <a:pt x="307415" y="2617013"/>
                </a:lnTo>
                <a:lnTo>
                  <a:pt x="303213" y="2467509"/>
                </a:lnTo>
                <a:lnTo>
                  <a:pt x="298338" y="2318004"/>
                </a:lnTo>
                <a:lnTo>
                  <a:pt x="291447" y="2167128"/>
                </a:lnTo>
                <a:lnTo>
                  <a:pt x="283210" y="2014881"/>
                </a:lnTo>
                <a:lnTo>
                  <a:pt x="275310" y="1861947"/>
                </a:lnTo>
                <a:lnTo>
                  <a:pt x="265225" y="1709014"/>
                </a:lnTo>
                <a:lnTo>
                  <a:pt x="253122" y="1554023"/>
                </a:lnTo>
                <a:lnTo>
                  <a:pt x="241020" y="1401090"/>
                </a:lnTo>
                <a:lnTo>
                  <a:pt x="227068" y="1245413"/>
                </a:lnTo>
                <a:lnTo>
                  <a:pt x="211772" y="1089051"/>
                </a:lnTo>
                <a:lnTo>
                  <a:pt x="195636" y="934746"/>
                </a:lnTo>
                <a:lnTo>
                  <a:pt x="176810" y="778383"/>
                </a:lnTo>
                <a:lnTo>
                  <a:pt x="156639" y="622707"/>
                </a:lnTo>
                <a:lnTo>
                  <a:pt x="136636" y="466344"/>
                </a:lnTo>
                <a:lnTo>
                  <a:pt x="113272" y="310668"/>
                </a:lnTo>
                <a:lnTo>
                  <a:pt x="89403" y="155677"/>
                </a:lnTo>
                <a:close/>
              </a:path>
            </a:pathLst>
          </a:custGeom>
          <a:solidFill>
            <a:srgbClr val="474B57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AC8348-FB00-4446-B74D-1337670C95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678111"/>
              </p:ext>
            </p:extLst>
          </p:nvPr>
        </p:nvGraphicFramePr>
        <p:xfrm>
          <a:off x="3788228" y="2713406"/>
          <a:ext cx="8373084" cy="1881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271">
                  <a:extLst>
                    <a:ext uri="{9D8B030D-6E8A-4147-A177-3AD203B41FA5}">
                      <a16:colId xmlns:a16="http://schemas.microsoft.com/office/drawing/2014/main" val="861583322"/>
                    </a:ext>
                  </a:extLst>
                </a:gridCol>
                <a:gridCol w="2093271">
                  <a:extLst>
                    <a:ext uri="{9D8B030D-6E8A-4147-A177-3AD203B41FA5}">
                      <a16:colId xmlns:a16="http://schemas.microsoft.com/office/drawing/2014/main" val="1294052400"/>
                    </a:ext>
                  </a:extLst>
                </a:gridCol>
                <a:gridCol w="2093271">
                  <a:extLst>
                    <a:ext uri="{9D8B030D-6E8A-4147-A177-3AD203B41FA5}">
                      <a16:colId xmlns:a16="http://schemas.microsoft.com/office/drawing/2014/main" val="2950299454"/>
                    </a:ext>
                  </a:extLst>
                </a:gridCol>
                <a:gridCol w="2093271">
                  <a:extLst>
                    <a:ext uri="{9D8B030D-6E8A-4147-A177-3AD203B41FA5}">
                      <a16:colId xmlns:a16="http://schemas.microsoft.com/office/drawing/2014/main" val="1052309087"/>
                    </a:ext>
                  </a:extLst>
                </a:gridCol>
              </a:tblGrid>
              <a:tr h="601579">
                <a:tc>
                  <a:txBody>
                    <a:bodyPr/>
                    <a:lstStyle/>
                    <a:p>
                      <a:r>
                        <a:rPr lang="en-US" dirty="0"/>
                        <a:t>Pairings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Regularization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Post-processing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283696"/>
                  </a:ext>
                </a:extLst>
              </a:tr>
              <a:tr h="628507">
                <a:tc>
                  <a:txBody>
                    <a:bodyPr/>
                    <a:lstStyle/>
                    <a:p>
                      <a:r>
                        <a:rPr lang="en-US" dirty="0"/>
                        <a:t>A1 with R3 + 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Gradient Descent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Temporal Dynamics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140400"/>
                  </a:ext>
                </a:extLst>
              </a:tr>
              <a:tr h="628507">
                <a:tc>
                  <a:txBody>
                    <a:bodyPr/>
                    <a:lstStyle/>
                    <a:p>
                      <a:r>
                        <a:rPr lang="en-US" dirty="0"/>
                        <a:t>A3 with R3 + 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Alternating Least Squares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Temporal Dynamics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43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2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A0238B-7919-4C52-882E-344BBBF0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74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5">
            <a:extLst>
              <a:ext uri="{FF2B5EF4-FFF2-40B4-BE49-F238E27FC236}">
                <a16:creationId xmlns:a16="http://schemas.microsoft.com/office/drawing/2014/main" id="{1C19C803-5DD2-4587-9488-A3938282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3752" y="1810138"/>
            <a:ext cx="2762941" cy="4746626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rgbClr val="262626">
              <a:alpha val="40000"/>
            </a:srgbClr>
          </a:solidFill>
          <a:ln>
            <a:noFill/>
          </a:ln>
        </p:spPr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53E5E44-01E8-4485-9970-B1CFA3049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0714" y="362425"/>
            <a:ext cx="2218442" cy="6204388"/>
          </a:xfrm>
          <a:custGeom>
            <a:avLst/>
            <a:gdLst/>
            <a:ahLst/>
            <a:cxnLst/>
            <a:rect l="0" t="0" r="r" b="b"/>
            <a:pathLst>
              <a:path w="697" h="1954">
                <a:moveTo>
                  <a:pt x="251" y="1472"/>
                </a:moveTo>
                <a:cubicBezTo>
                  <a:pt x="258" y="1472"/>
                  <a:pt x="252" y="1463"/>
                  <a:pt x="251" y="1462"/>
                </a:cubicBezTo>
                <a:cubicBezTo>
                  <a:pt x="248" y="1422"/>
                  <a:pt x="241" y="1424"/>
                  <a:pt x="241" y="1419"/>
                </a:cubicBezTo>
                <a:cubicBezTo>
                  <a:pt x="227" y="1388"/>
                  <a:pt x="226" y="1380"/>
                  <a:pt x="221" y="1376"/>
                </a:cubicBezTo>
                <a:cubicBezTo>
                  <a:pt x="209" y="1355"/>
                  <a:pt x="209" y="1347"/>
                  <a:pt x="203" y="1344"/>
                </a:cubicBezTo>
                <a:cubicBezTo>
                  <a:pt x="169" y="1285"/>
                  <a:pt x="162" y="1275"/>
                  <a:pt x="156" y="1263"/>
                </a:cubicBezTo>
                <a:cubicBezTo>
                  <a:pt x="144" y="1242"/>
                  <a:pt x="141" y="1236"/>
                  <a:pt x="138" y="1231"/>
                </a:cubicBezTo>
                <a:cubicBezTo>
                  <a:pt x="107" y="1177"/>
                  <a:pt x="108" y="1168"/>
                  <a:pt x="103" y="1165"/>
                </a:cubicBezTo>
                <a:cubicBezTo>
                  <a:pt x="90" y="1142"/>
                  <a:pt x="83" y="1131"/>
                  <a:pt x="82" y="1127"/>
                </a:cubicBezTo>
                <a:cubicBezTo>
                  <a:pt x="66" y="1090"/>
                  <a:pt x="67" y="1081"/>
                  <a:pt x="62" y="1077"/>
                </a:cubicBezTo>
                <a:cubicBezTo>
                  <a:pt x="57" y="1049"/>
                  <a:pt x="51" y="1046"/>
                  <a:pt x="52" y="1037"/>
                </a:cubicBezTo>
                <a:cubicBezTo>
                  <a:pt x="48" y="1016"/>
                  <a:pt x="44" y="1007"/>
                  <a:pt x="42" y="1002"/>
                </a:cubicBezTo>
                <a:cubicBezTo>
                  <a:pt x="32" y="970"/>
                  <a:pt x="24" y="961"/>
                  <a:pt x="22" y="946"/>
                </a:cubicBezTo>
                <a:cubicBezTo>
                  <a:pt x="13" y="922"/>
                  <a:pt x="11" y="916"/>
                  <a:pt x="9" y="909"/>
                </a:cubicBezTo>
                <a:cubicBezTo>
                  <a:pt x="5" y="889"/>
                  <a:pt x="11" y="888"/>
                  <a:pt x="9" y="896"/>
                </a:cubicBezTo>
                <a:cubicBezTo>
                  <a:pt x="25" y="935"/>
                  <a:pt x="22" y="943"/>
                  <a:pt x="27" y="944"/>
                </a:cubicBezTo>
                <a:cubicBezTo>
                  <a:pt x="47" y="979"/>
                  <a:pt x="44" y="987"/>
                  <a:pt x="45" y="992"/>
                </a:cubicBezTo>
                <a:cubicBezTo>
                  <a:pt x="78" y="1045"/>
                  <a:pt x="85" y="1060"/>
                  <a:pt x="95" y="1072"/>
                </a:cubicBezTo>
                <a:cubicBezTo>
                  <a:pt x="141" y="1130"/>
                  <a:pt x="141" y="1136"/>
                  <a:pt x="140" y="1142"/>
                </a:cubicBezTo>
                <a:cubicBezTo>
                  <a:pt x="159" y="1162"/>
                  <a:pt x="156" y="1170"/>
                  <a:pt x="160" y="1170"/>
                </a:cubicBezTo>
                <a:cubicBezTo>
                  <a:pt x="198" y="1238"/>
                  <a:pt x="204" y="1243"/>
                  <a:pt x="206" y="1251"/>
                </a:cubicBezTo>
                <a:cubicBezTo>
                  <a:pt x="218" y="1278"/>
                  <a:pt x="219" y="1288"/>
                  <a:pt x="226" y="1291"/>
                </a:cubicBezTo>
                <a:cubicBezTo>
                  <a:pt x="231" y="1298"/>
                  <a:pt x="231" y="1292"/>
                  <a:pt x="228" y="1288"/>
                </a:cubicBezTo>
                <a:cubicBezTo>
                  <a:pt x="196" y="1218"/>
                  <a:pt x="198" y="1206"/>
                  <a:pt x="191" y="1203"/>
                </a:cubicBezTo>
                <a:cubicBezTo>
                  <a:pt x="168" y="1159"/>
                  <a:pt x="164" y="1153"/>
                  <a:pt x="160" y="1147"/>
                </a:cubicBezTo>
                <a:cubicBezTo>
                  <a:pt x="114" y="1068"/>
                  <a:pt x="104" y="1068"/>
                  <a:pt x="105" y="1057"/>
                </a:cubicBezTo>
                <a:cubicBezTo>
                  <a:pt x="67" y="1000"/>
                  <a:pt x="58" y="1000"/>
                  <a:pt x="57" y="992"/>
                </a:cubicBezTo>
                <a:cubicBezTo>
                  <a:pt x="80" y="1011"/>
                  <a:pt x="81" y="1021"/>
                  <a:pt x="87" y="1024"/>
                </a:cubicBezTo>
                <a:cubicBezTo>
                  <a:pt x="103" y="1041"/>
                  <a:pt x="100" y="1049"/>
                  <a:pt x="105" y="1049"/>
                </a:cubicBezTo>
                <a:cubicBezTo>
                  <a:pt x="129" y="1079"/>
                  <a:pt x="130" y="1087"/>
                  <a:pt x="135" y="1092"/>
                </a:cubicBezTo>
                <a:cubicBezTo>
                  <a:pt x="163" y="1128"/>
                  <a:pt x="159" y="1136"/>
                  <a:pt x="163" y="1137"/>
                </a:cubicBezTo>
                <a:cubicBezTo>
                  <a:pt x="199" y="1191"/>
                  <a:pt x="204" y="1205"/>
                  <a:pt x="211" y="1218"/>
                </a:cubicBezTo>
                <a:cubicBezTo>
                  <a:pt x="232" y="1237"/>
                  <a:pt x="226" y="1238"/>
                  <a:pt x="228" y="1230"/>
                </a:cubicBezTo>
                <a:cubicBezTo>
                  <a:pt x="202" y="1163"/>
                  <a:pt x="196" y="1163"/>
                  <a:pt x="198" y="1155"/>
                </a:cubicBezTo>
                <a:cubicBezTo>
                  <a:pt x="171" y="1106"/>
                  <a:pt x="167" y="1104"/>
                  <a:pt x="165" y="1100"/>
                </a:cubicBezTo>
                <a:cubicBezTo>
                  <a:pt x="140" y="1062"/>
                  <a:pt x="138" y="1052"/>
                  <a:pt x="133" y="1047"/>
                </a:cubicBezTo>
                <a:cubicBezTo>
                  <a:pt x="76" y="924"/>
                  <a:pt x="76" y="918"/>
                  <a:pt x="75" y="913"/>
                </a:cubicBezTo>
                <a:cubicBezTo>
                  <a:pt x="53" y="840"/>
                  <a:pt x="56" y="836"/>
                  <a:pt x="57" y="830"/>
                </a:cubicBezTo>
                <a:cubicBezTo>
                  <a:pt x="36" y="706"/>
                  <a:pt x="30" y="721"/>
                  <a:pt x="34" y="725"/>
                </a:cubicBezTo>
                <a:cubicBezTo>
                  <a:pt x="45" y="767"/>
                  <a:pt x="46" y="774"/>
                  <a:pt x="49" y="778"/>
                </a:cubicBezTo>
                <a:cubicBezTo>
                  <a:pt x="70" y="833"/>
                  <a:pt x="67" y="843"/>
                  <a:pt x="72" y="846"/>
                </a:cubicBezTo>
                <a:cubicBezTo>
                  <a:pt x="94" y="887"/>
                  <a:pt x="97" y="899"/>
                  <a:pt x="102" y="908"/>
                </a:cubicBezTo>
                <a:cubicBezTo>
                  <a:pt x="143" y="980"/>
                  <a:pt x="154" y="992"/>
                  <a:pt x="160" y="1007"/>
                </a:cubicBezTo>
                <a:cubicBezTo>
                  <a:pt x="212" y="1106"/>
                  <a:pt x="218" y="1122"/>
                  <a:pt x="223" y="1137"/>
                </a:cubicBezTo>
                <a:cubicBezTo>
                  <a:pt x="218" y="1115"/>
                  <a:pt x="222" y="1106"/>
                  <a:pt x="221" y="1102"/>
                </a:cubicBezTo>
                <a:cubicBezTo>
                  <a:pt x="210" y="1080"/>
                  <a:pt x="213" y="1072"/>
                  <a:pt x="208" y="1072"/>
                </a:cubicBezTo>
                <a:cubicBezTo>
                  <a:pt x="195" y="1023"/>
                  <a:pt x="188" y="1020"/>
                  <a:pt x="188" y="1012"/>
                </a:cubicBezTo>
                <a:cubicBezTo>
                  <a:pt x="149" y="930"/>
                  <a:pt x="144" y="927"/>
                  <a:pt x="145" y="918"/>
                </a:cubicBezTo>
                <a:cubicBezTo>
                  <a:pt x="125" y="876"/>
                  <a:pt x="120" y="873"/>
                  <a:pt x="117" y="868"/>
                </a:cubicBezTo>
                <a:cubicBezTo>
                  <a:pt x="102" y="832"/>
                  <a:pt x="100" y="833"/>
                  <a:pt x="100" y="830"/>
                </a:cubicBezTo>
                <a:cubicBezTo>
                  <a:pt x="80" y="793"/>
                  <a:pt x="77" y="788"/>
                  <a:pt x="75" y="783"/>
                </a:cubicBezTo>
                <a:cubicBezTo>
                  <a:pt x="45" y="730"/>
                  <a:pt x="43" y="716"/>
                  <a:pt x="34" y="710"/>
                </a:cubicBezTo>
                <a:cubicBezTo>
                  <a:pt x="25" y="678"/>
                  <a:pt x="34" y="684"/>
                  <a:pt x="32" y="690"/>
                </a:cubicBezTo>
                <a:cubicBezTo>
                  <a:pt x="50" y="733"/>
                  <a:pt x="60" y="733"/>
                  <a:pt x="59" y="745"/>
                </a:cubicBezTo>
                <a:cubicBezTo>
                  <a:pt x="80" y="780"/>
                  <a:pt x="81" y="783"/>
                  <a:pt x="85" y="785"/>
                </a:cubicBezTo>
                <a:cubicBezTo>
                  <a:pt x="113" y="833"/>
                  <a:pt x="115" y="842"/>
                  <a:pt x="117" y="851"/>
                </a:cubicBezTo>
                <a:cubicBezTo>
                  <a:pt x="147" y="899"/>
                  <a:pt x="151" y="907"/>
                  <a:pt x="153" y="916"/>
                </a:cubicBezTo>
                <a:cubicBezTo>
                  <a:pt x="168" y="945"/>
                  <a:pt x="171" y="952"/>
                  <a:pt x="173" y="961"/>
                </a:cubicBezTo>
                <a:cubicBezTo>
                  <a:pt x="190" y="999"/>
                  <a:pt x="200" y="1010"/>
                  <a:pt x="203" y="1029"/>
                </a:cubicBezTo>
                <a:cubicBezTo>
                  <a:pt x="198" y="998"/>
                  <a:pt x="198" y="994"/>
                  <a:pt x="196" y="994"/>
                </a:cubicBezTo>
                <a:cubicBezTo>
                  <a:pt x="175" y="911"/>
                  <a:pt x="168" y="909"/>
                  <a:pt x="170" y="898"/>
                </a:cubicBezTo>
                <a:cubicBezTo>
                  <a:pt x="131" y="811"/>
                  <a:pt x="131" y="802"/>
                  <a:pt x="125" y="800"/>
                </a:cubicBezTo>
                <a:cubicBezTo>
                  <a:pt x="105" y="747"/>
                  <a:pt x="103" y="742"/>
                  <a:pt x="100" y="740"/>
                </a:cubicBezTo>
                <a:cubicBezTo>
                  <a:pt x="82" y="701"/>
                  <a:pt x="78" y="699"/>
                  <a:pt x="77" y="695"/>
                </a:cubicBezTo>
                <a:cubicBezTo>
                  <a:pt x="67" y="672"/>
                  <a:pt x="60" y="674"/>
                  <a:pt x="62" y="667"/>
                </a:cubicBezTo>
                <a:cubicBezTo>
                  <a:pt x="44" y="641"/>
                  <a:pt x="39" y="635"/>
                  <a:pt x="34" y="629"/>
                </a:cubicBezTo>
                <a:cubicBezTo>
                  <a:pt x="21" y="597"/>
                  <a:pt x="29" y="609"/>
                  <a:pt x="37" y="622"/>
                </a:cubicBezTo>
                <a:cubicBezTo>
                  <a:pt x="75" y="681"/>
                  <a:pt x="85" y="681"/>
                  <a:pt x="85" y="692"/>
                </a:cubicBezTo>
                <a:cubicBezTo>
                  <a:pt x="108" y="731"/>
                  <a:pt x="109" y="735"/>
                  <a:pt x="110" y="740"/>
                </a:cubicBezTo>
                <a:cubicBezTo>
                  <a:pt x="123" y="777"/>
                  <a:pt x="130" y="775"/>
                  <a:pt x="130" y="780"/>
                </a:cubicBezTo>
                <a:cubicBezTo>
                  <a:pt x="151" y="822"/>
                  <a:pt x="153" y="840"/>
                  <a:pt x="163" y="851"/>
                </a:cubicBezTo>
                <a:cubicBezTo>
                  <a:pt x="179" y="903"/>
                  <a:pt x="184" y="907"/>
                  <a:pt x="185" y="916"/>
                </a:cubicBezTo>
                <a:cubicBezTo>
                  <a:pt x="203" y="963"/>
                  <a:pt x="199" y="973"/>
                  <a:pt x="201" y="976"/>
                </a:cubicBezTo>
                <a:cubicBezTo>
                  <a:pt x="236" y="1076"/>
                  <a:pt x="226" y="1071"/>
                  <a:pt x="228" y="1064"/>
                </a:cubicBezTo>
                <a:cubicBezTo>
                  <a:pt x="218" y="972"/>
                  <a:pt x="212" y="965"/>
                  <a:pt x="213" y="951"/>
                </a:cubicBezTo>
                <a:cubicBezTo>
                  <a:pt x="185" y="862"/>
                  <a:pt x="181" y="854"/>
                  <a:pt x="178" y="845"/>
                </a:cubicBezTo>
                <a:cubicBezTo>
                  <a:pt x="145" y="767"/>
                  <a:pt x="139" y="762"/>
                  <a:pt x="135" y="755"/>
                </a:cubicBezTo>
                <a:cubicBezTo>
                  <a:pt x="119" y="717"/>
                  <a:pt x="114" y="719"/>
                  <a:pt x="112" y="717"/>
                </a:cubicBezTo>
                <a:cubicBezTo>
                  <a:pt x="92" y="686"/>
                  <a:pt x="92" y="676"/>
                  <a:pt x="87" y="669"/>
                </a:cubicBezTo>
                <a:cubicBezTo>
                  <a:pt x="56" y="621"/>
                  <a:pt x="53" y="614"/>
                  <a:pt x="49" y="607"/>
                </a:cubicBezTo>
                <a:cubicBezTo>
                  <a:pt x="41" y="564"/>
                  <a:pt x="41" y="578"/>
                  <a:pt x="47" y="586"/>
                </a:cubicBezTo>
                <a:cubicBezTo>
                  <a:pt x="72" y="633"/>
                  <a:pt x="77" y="635"/>
                  <a:pt x="77" y="642"/>
                </a:cubicBezTo>
                <a:cubicBezTo>
                  <a:pt x="117" y="700"/>
                  <a:pt x="120" y="711"/>
                  <a:pt x="125" y="720"/>
                </a:cubicBezTo>
                <a:cubicBezTo>
                  <a:pt x="136" y="738"/>
                  <a:pt x="138" y="743"/>
                  <a:pt x="143" y="745"/>
                </a:cubicBezTo>
                <a:cubicBezTo>
                  <a:pt x="165" y="796"/>
                  <a:pt x="169" y="801"/>
                  <a:pt x="173" y="805"/>
                </a:cubicBezTo>
                <a:cubicBezTo>
                  <a:pt x="198" y="877"/>
                  <a:pt x="205" y="880"/>
                  <a:pt x="206" y="888"/>
                </a:cubicBezTo>
                <a:cubicBezTo>
                  <a:pt x="210" y="912"/>
                  <a:pt x="215" y="915"/>
                  <a:pt x="216" y="923"/>
                </a:cubicBezTo>
                <a:cubicBezTo>
                  <a:pt x="239" y="982"/>
                  <a:pt x="234" y="967"/>
                  <a:pt x="238" y="961"/>
                </a:cubicBezTo>
                <a:cubicBezTo>
                  <a:pt x="220" y="890"/>
                  <a:pt x="217" y="886"/>
                  <a:pt x="218" y="876"/>
                </a:cubicBezTo>
                <a:cubicBezTo>
                  <a:pt x="175" y="774"/>
                  <a:pt x="176" y="763"/>
                  <a:pt x="173" y="755"/>
                </a:cubicBezTo>
                <a:cubicBezTo>
                  <a:pt x="155" y="729"/>
                  <a:pt x="156" y="717"/>
                  <a:pt x="150" y="712"/>
                </a:cubicBezTo>
                <a:cubicBezTo>
                  <a:pt x="123" y="663"/>
                  <a:pt x="122" y="653"/>
                  <a:pt x="115" y="649"/>
                </a:cubicBezTo>
                <a:cubicBezTo>
                  <a:pt x="86" y="590"/>
                  <a:pt x="85" y="586"/>
                  <a:pt x="85" y="581"/>
                </a:cubicBezTo>
                <a:cubicBezTo>
                  <a:pt x="60" y="516"/>
                  <a:pt x="65" y="519"/>
                  <a:pt x="64" y="528"/>
                </a:cubicBezTo>
                <a:cubicBezTo>
                  <a:pt x="82" y="567"/>
                  <a:pt x="89" y="567"/>
                  <a:pt x="87" y="576"/>
                </a:cubicBezTo>
                <a:cubicBezTo>
                  <a:pt x="102" y="603"/>
                  <a:pt x="102" y="606"/>
                  <a:pt x="105" y="606"/>
                </a:cubicBezTo>
                <a:cubicBezTo>
                  <a:pt x="133" y="652"/>
                  <a:pt x="128" y="663"/>
                  <a:pt x="135" y="662"/>
                </a:cubicBezTo>
                <a:cubicBezTo>
                  <a:pt x="162" y="716"/>
                  <a:pt x="168" y="721"/>
                  <a:pt x="170" y="730"/>
                </a:cubicBezTo>
                <a:cubicBezTo>
                  <a:pt x="201" y="805"/>
                  <a:pt x="206" y="810"/>
                  <a:pt x="208" y="818"/>
                </a:cubicBezTo>
                <a:cubicBezTo>
                  <a:pt x="243" y="905"/>
                  <a:pt x="235" y="893"/>
                  <a:pt x="233" y="888"/>
                </a:cubicBezTo>
                <a:cubicBezTo>
                  <a:pt x="221" y="836"/>
                  <a:pt x="220" y="828"/>
                  <a:pt x="216" y="823"/>
                </a:cubicBezTo>
                <a:cubicBezTo>
                  <a:pt x="173" y="707"/>
                  <a:pt x="173" y="697"/>
                  <a:pt x="170" y="689"/>
                </a:cubicBezTo>
                <a:cubicBezTo>
                  <a:pt x="157" y="663"/>
                  <a:pt x="154" y="657"/>
                  <a:pt x="150" y="652"/>
                </a:cubicBezTo>
                <a:cubicBezTo>
                  <a:pt x="119" y="602"/>
                  <a:pt x="122" y="594"/>
                  <a:pt x="117" y="594"/>
                </a:cubicBezTo>
                <a:cubicBezTo>
                  <a:pt x="119" y="590"/>
                  <a:pt x="124" y="592"/>
                  <a:pt x="125" y="596"/>
                </a:cubicBezTo>
                <a:cubicBezTo>
                  <a:pt x="159" y="641"/>
                  <a:pt x="154" y="651"/>
                  <a:pt x="163" y="649"/>
                </a:cubicBezTo>
                <a:cubicBezTo>
                  <a:pt x="185" y="694"/>
                  <a:pt x="183" y="708"/>
                  <a:pt x="190" y="712"/>
                </a:cubicBezTo>
                <a:cubicBezTo>
                  <a:pt x="211" y="753"/>
                  <a:pt x="208" y="762"/>
                  <a:pt x="213" y="762"/>
                </a:cubicBezTo>
                <a:cubicBezTo>
                  <a:pt x="237" y="847"/>
                  <a:pt x="238" y="850"/>
                  <a:pt x="238" y="853"/>
                </a:cubicBezTo>
                <a:cubicBezTo>
                  <a:pt x="246" y="870"/>
                  <a:pt x="242" y="860"/>
                  <a:pt x="243" y="855"/>
                </a:cubicBezTo>
                <a:cubicBezTo>
                  <a:pt x="231" y="791"/>
                  <a:pt x="232" y="779"/>
                  <a:pt x="228" y="757"/>
                </a:cubicBezTo>
                <a:cubicBezTo>
                  <a:pt x="212" y="721"/>
                  <a:pt x="215" y="712"/>
                  <a:pt x="210" y="712"/>
                </a:cubicBezTo>
                <a:cubicBezTo>
                  <a:pt x="190" y="661"/>
                  <a:pt x="188" y="652"/>
                  <a:pt x="183" y="647"/>
                </a:cubicBezTo>
                <a:cubicBezTo>
                  <a:pt x="162" y="617"/>
                  <a:pt x="161" y="598"/>
                  <a:pt x="150" y="589"/>
                </a:cubicBezTo>
                <a:cubicBezTo>
                  <a:pt x="126" y="540"/>
                  <a:pt x="121" y="535"/>
                  <a:pt x="117" y="528"/>
                </a:cubicBezTo>
                <a:cubicBezTo>
                  <a:pt x="101" y="492"/>
                  <a:pt x="98" y="489"/>
                  <a:pt x="97" y="486"/>
                </a:cubicBezTo>
                <a:cubicBezTo>
                  <a:pt x="80" y="432"/>
                  <a:pt x="73" y="429"/>
                  <a:pt x="74" y="418"/>
                </a:cubicBezTo>
                <a:cubicBezTo>
                  <a:pt x="93" y="455"/>
                  <a:pt x="94" y="458"/>
                  <a:pt x="94" y="463"/>
                </a:cubicBezTo>
                <a:cubicBezTo>
                  <a:pt x="143" y="547"/>
                  <a:pt x="140" y="555"/>
                  <a:pt x="145" y="556"/>
                </a:cubicBezTo>
                <a:cubicBezTo>
                  <a:pt x="164" y="593"/>
                  <a:pt x="170" y="599"/>
                  <a:pt x="173" y="606"/>
                </a:cubicBezTo>
                <a:cubicBezTo>
                  <a:pt x="191" y="642"/>
                  <a:pt x="200" y="654"/>
                  <a:pt x="205" y="669"/>
                </a:cubicBezTo>
                <a:cubicBezTo>
                  <a:pt x="228" y="720"/>
                  <a:pt x="226" y="733"/>
                  <a:pt x="233" y="737"/>
                </a:cubicBezTo>
                <a:cubicBezTo>
                  <a:pt x="244" y="794"/>
                  <a:pt x="247" y="802"/>
                  <a:pt x="246" y="815"/>
                </a:cubicBezTo>
                <a:cubicBezTo>
                  <a:pt x="257" y="840"/>
                  <a:pt x="255" y="834"/>
                  <a:pt x="256" y="830"/>
                </a:cubicBezTo>
                <a:cubicBezTo>
                  <a:pt x="249" y="738"/>
                  <a:pt x="244" y="737"/>
                  <a:pt x="243" y="732"/>
                </a:cubicBezTo>
                <a:cubicBezTo>
                  <a:pt x="217" y="655"/>
                  <a:pt x="208" y="642"/>
                  <a:pt x="203" y="624"/>
                </a:cubicBezTo>
                <a:cubicBezTo>
                  <a:pt x="179" y="566"/>
                  <a:pt x="170" y="562"/>
                  <a:pt x="170" y="551"/>
                </a:cubicBezTo>
                <a:cubicBezTo>
                  <a:pt x="156" y="511"/>
                  <a:pt x="145" y="501"/>
                  <a:pt x="142" y="483"/>
                </a:cubicBezTo>
                <a:cubicBezTo>
                  <a:pt x="140" y="458"/>
                  <a:pt x="142" y="465"/>
                  <a:pt x="145" y="471"/>
                </a:cubicBezTo>
                <a:cubicBezTo>
                  <a:pt x="163" y="523"/>
                  <a:pt x="171" y="533"/>
                  <a:pt x="175" y="546"/>
                </a:cubicBezTo>
                <a:cubicBezTo>
                  <a:pt x="196" y="591"/>
                  <a:pt x="206" y="598"/>
                  <a:pt x="208" y="614"/>
                </a:cubicBezTo>
                <a:cubicBezTo>
                  <a:pt x="231" y="662"/>
                  <a:pt x="236" y="674"/>
                  <a:pt x="241" y="687"/>
                </a:cubicBezTo>
                <a:cubicBezTo>
                  <a:pt x="252" y="718"/>
                  <a:pt x="249" y="725"/>
                  <a:pt x="253" y="725"/>
                </a:cubicBezTo>
                <a:cubicBezTo>
                  <a:pt x="268" y="760"/>
                  <a:pt x="259" y="754"/>
                  <a:pt x="261" y="750"/>
                </a:cubicBezTo>
                <a:cubicBezTo>
                  <a:pt x="260" y="703"/>
                  <a:pt x="254" y="700"/>
                  <a:pt x="258" y="692"/>
                </a:cubicBezTo>
                <a:cubicBezTo>
                  <a:pt x="248" y="658"/>
                  <a:pt x="249" y="652"/>
                  <a:pt x="246" y="652"/>
                </a:cubicBezTo>
                <a:cubicBezTo>
                  <a:pt x="229" y="597"/>
                  <a:pt x="228" y="593"/>
                  <a:pt x="228" y="589"/>
                </a:cubicBezTo>
                <a:cubicBezTo>
                  <a:pt x="211" y="547"/>
                  <a:pt x="207" y="538"/>
                  <a:pt x="203" y="528"/>
                </a:cubicBezTo>
                <a:cubicBezTo>
                  <a:pt x="186" y="481"/>
                  <a:pt x="179" y="480"/>
                  <a:pt x="180" y="473"/>
                </a:cubicBezTo>
                <a:cubicBezTo>
                  <a:pt x="156" y="407"/>
                  <a:pt x="153" y="397"/>
                  <a:pt x="150" y="387"/>
                </a:cubicBezTo>
                <a:cubicBezTo>
                  <a:pt x="147" y="345"/>
                  <a:pt x="152" y="348"/>
                  <a:pt x="150" y="357"/>
                </a:cubicBezTo>
                <a:cubicBezTo>
                  <a:pt x="176" y="446"/>
                  <a:pt x="183" y="456"/>
                  <a:pt x="188" y="468"/>
                </a:cubicBezTo>
                <a:cubicBezTo>
                  <a:pt x="206" y="507"/>
                  <a:pt x="205" y="512"/>
                  <a:pt x="205" y="516"/>
                </a:cubicBezTo>
                <a:cubicBezTo>
                  <a:pt x="224" y="553"/>
                  <a:pt x="228" y="566"/>
                  <a:pt x="233" y="579"/>
                </a:cubicBezTo>
                <a:cubicBezTo>
                  <a:pt x="232" y="555"/>
                  <a:pt x="229" y="552"/>
                  <a:pt x="228" y="546"/>
                </a:cubicBezTo>
                <a:cubicBezTo>
                  <a:pt x="212" y="499"/>
                  <a:pt x="215" y="491"/>
                  <a:pt x="210" y="491"/>
                </a:cubicBezTo>
                <a:cubicBezTo>
                  <a:pt x="198" y="374"/>
                  <a:pt x="193" y="371"/>
                  <a:pt x="198" y="360"/>
                </a:cubicBezTo>
                <a:cubicBezTo>
                  <a:pt x="209" y="429"/>
                  <a:pt x="211" y="465"/>
                  <a:pt x="223" y="491"/>
                </a:cubicBezTo>
                <a:cubicBezTo>
                  <a:pt x="280" y="680"/>
                  <a:pt x="276" y="677"/>
                  <a:pt x="276" y="674"/>
                </a:cubicBezTo>
                <a:cubicBezTo>
                  <a:pt x="265" y="621"/>
                  <a:pt x="263" y="596"/>
                  <a:pt x="256" y="576"/>
                </a:cubicBezTo>
                <a:cubicBezTo>
                  <a:pt x="238" y="489"/>
                  <a:pt x="237" y="484"/>
                  <a:pt x="233" y="481"/>
                </a:cubicBezTo>
                <a:cubicBezTo>
                  <a:pt x="229" y="441"/>
                  <a:pt x="223" y="426"/>
                  <a:pt x="223" y="415"/>
                </a:cubicBezTo>
                <a:cubicBezTo>
                  <a:pt x="215" y="326"/>
                  <a:pt x="215" y="313"/>
                  <a:pt x="215" y="299"/>
                </a:cubicBezTo>
                <a:cubicBezTo>
                  <a:pt x="216" y="264"/>
                  <a:pt x="215" y="246"/>
                  <a:pt x="215" y="229"/>
                </a:cubicBezTo>
                <a:cubicBezTo>
                  <a:pt x="220" y="243"/>
                  <a:pt x="217" y="244"/>
                  <a:pt x="220" y="252"/>
                </a:cubicBezTo>
                <a:cubicBezTo>
                  <a:pt x="227" y="394"/>
                  <a:pt x="231" y="403"/>
                  <a:pt x="230" y="418"/>
                </a:cubicBezTo>
                <a:cubicBezTo>
                  <a:pt x="241" y="471"/>
                  <a:pt x="249" y="489"/>
                  <a:pt x="253" y="511"/>
                </a:cubicBezTo>
                <a:cubicBezTo>
                  <a:pt x="269" y="599"/>
                  <a:pt x="275" y="599"/>
                  <a:pt x="273" y="606"/>
                </a:cubicBezTo>
                <a:cubicBezTo>
                  <a:pt x="283" y="651"/>
                  <a:pt x="286" y="652"/>
                  <a:pt x="286" y="672"/>
                </a:cubicBezTo>
                <a:cubicBezTo>
                  <a:pt x="296" y="620"/>
                  <a:pt x="298" y="608"/>
                  <a:pt x="293" y="589"/>
                </a:cubicBezTo>
                <a:cubicBezTo>
                  <a:pt x="280" y="509"/>
                  <a:pt x="286" y="493"/>
                  <a:pt x="281" y="488"/>
                </a:cubicBezTo>
                <a:cubicBezTo>
                  <a:pt x="267" y="299"/>
                  <a:pt x="263" y="266"/>
                  <a:pt x="268" y="241"/>
                </a:cubicBezTo>
                <a:cubicBezTo>
                  <a:pt x="274" y="196"/>
                  <a:pt x="264" y="191"/>
                  <a:pt x="270" y="186"/>
                </a:cubicBezTo>
                <a:cubicBezTo>
                  <a:pt x="277" y="197"/>
                  <a:pt x="273" y="206"/>
                  <a:pt x="273" y="216"/>
                </a:cubicBezTo>
                <a:cubicBezTo>
                  <a:pt x="276" y="229"/>
                  <a:pt x="273" y="230"/>
                  <a:pt x="273" y="239"/>
                </a:cubicBezTo>
                <a:cubicBezTo>
                  <a:pt x="284" y="423"/>
                  <a:pt x="283" y="439"/>
                  <a:pt x="286" y="453"/>
                </a:cubicBezTo>
                <a:cubicBezTo>
                  <a:pt x="292" y="522"/>
                  <a:pt x="304" y="540"/>
                  <a:pt x="303" y="574"/>
                </a:cubicBezTo>
                <a:cubicBezTo>
                  <a:pt x="306" y="533"/>
                  <a:pt x="306" y="521"/>
                  <a:pt x="306" y="508"/>
                </a:cubicBezTo>
                <a:cubicBezTo>
                  <a:pt x="292" y="325"/>
                  <a:pt x="289" y="308"/>
                  <a:pt x="291" y="292"/>
                </a:cubicBezTo>
                <a:cubicBezTo>
                  <a:pt x="285" y="226"/>
                  <a:pt x="289" y="223"/>
                  <a:pt x="288" y="209"/>
                </a:cubicBezTo>
                <a:cubicBezTo>
                  <a:pt x="293" y="131"/>
                  <a:pt x="295" y="122"/>
                  <a:pt x="296" y="111"/>
                </a:cubicBezTo>
                <a:cubicBezTo>
                  <a:pt x="296" y="107"/>
                  <a:pt x="305" y="125"/>
                  <a:pt x="298" y="126"/>
                </a:cubicBezTo>
                <a:cubicBezTo>
                  <a:pt x="292" y="226"/>
                  <a:pt x="298" y="243"/>
                  <a:pt x="296" y="259"/>
                </a:cubicBezTo>
                <a:cubicBezTo>
                  <a:pt x="303" y="366"/>
                  <a:pt x="309" y="397"/>
                  <a:pt x="308" y="435"/>
                </a:cubicBezTo>
                <a:cubicBezTo>
                  <a:pt x="323" y="474"/>
                  <a:pt x="314" y="470"/>
                  <a:pt x="316" y="465"/>
                </a:cubicBezTo>
                <a:cubicBezTo>
                  <a:pt x="318" y="444"/>
                  <a:pt x="318" y="439"/>
                  <a:pt x="318" y="435"/>
                </a:cubicBezTo>
                <a:cubicBezTo>
                  <a:pt x="316" y="396"/>
                  <a:pt x="316" y="392"/>
                  <a:pt x="316" y="387"/>
                </a:cubicBezTo>
                <a:cubicBezTo>
                  <a:pt x="315" y="330"/>
                  <a:pt x="313" y="324"/>
                  <a:pt x="313" y="319"/>
                </a:cubicBezTo>
                <a:cubicBezTo>
                  <a:pt x="318" y="200"/>
                  <a:pt x="323" y="199"/>
                  <a:pt x="321" y="191"/>
                </a:cubicBezTo>
                <a:cubicBezTo>
                  <a:pt x="325" y="160"/>
                  <a:pt x="320" y="150"/>
                  <a:pt x="326" y="151"/>
                </a:cubicBezTo>
                <a:cubicBezTo>
                  <a:pt x="333" y="137"/>
                  <a:pt x="331" y="147"/>
                  <a:pt x="328" y="156"/>
                </a:cubicBezTo>
                <a:cubicBezTo>
                  <a:pt x="322" y="246"/>
                  <a:pt x="326" y="266"/>
                  <a:pt x="321" y="277"/>
                </a:cubicBezTo>
                <a:cubicBezTo>
                  <a:pt x="324" y="351"/>
                  <a:pt x="322" y="357"/>
                  <a:pt x="326" y="357"/>
                </a:cubicBezTo>
                <a:cubicBezTo>
                  <a:pt x="328" y="453"/>
                  <a:pt x="326" y="458"/>
                  <a:pt x="326" y="463"/>
                </a:cubicBezTo>
                <a:cubicBezTo>
                  <a:pt x="338" y="484"/>
                  <a:pt x="338" y="481"/>
                  <a:pt x="339" y="478"/>
                </a:cubicBezTo>
                <a:cubicBezTo>
                  <a:pt x="339" y="467"/>
                  <a:pt x="338" y="461"/>
                  <a:pt x="339" y="453"/>
                </a:cubicBezTo>
                <a:cubicBezTo>
                  <a:pt x="339" y="390"/>
                  <a:pt x="345" y="391"/>
                  <a:pt x="344" y="385"/>
                </a:cubicBezTo>
                <a:cubicBezTo>
                  <a:pt x="344" y="252"/>
                  <a:pt x="346" y="241"/>
                  <a:pt x="346" y="229"/>
                </a:cubicBezTo>
                <a:cubicBezTo>
                  <a:pt x="373" y="110"/>
                  <a:pt x="371" y="102"/>
                  <a:pt x="374" y="98"/>
                </a:cubicBezTo>
                <a:cubicBezTo>
                  <a:pt x="379" y="60"/>
                  <a:pt x="385" y="60"/>
                  <a:pt x="384" y="53"/>
                </a:cubicBezTo>
                <a:cubicBezTo>
                  <a:pt x="397" y="11"/>
                  <a:pt x="405" y="24"/>
                  <a:pt x="399" y="22"/>
                </a:cubicBezTo>
                <a:cubicBezTo>
                  <a:pt x="374" y="102"/>
                  <a:pt x="383" y="117"/>
                  <a:pt x="376" y="116"/>
                </a:cubicBezTo>
                <a:cubicBezTo>
                  <a:pt x="367" y="192"/>
                  <a:pt x="355" y="232"/>
                  <a:pt x="351" y="272"/>
                </a:cubicBezTo>
                <a:cubicBezTo>
                  <a:pt x="351" y="359"/>
                  <a:pt x="355" y="369"/>
                  <a:pt x="354" y="372"/>
                </a:cubicBezTo>
                <a:cubicBezTo>
                  <a:pt x="351" y="399"/>
                  <a:pt x="351" y="403"/>
                  <a:pt x="351" y="407"/>
                </a:cubicBezTo>
                <a:cubicBezTo>
                  <a:pt x="362" y="364"/>
                  <a:pt x="358" y="351"/>
                  <a:pt x="364" y="347"/>
                </a:cubicBezTo>
                <a:cubicBezTo>
                  <a:pt x="368" y="321"/>
                  <a:pt x="368" y="314"/>
                  <a:pt x="371" y="314"/>
                </a:cubicBezTo>
                <a:cubicBezTo>
                  <a:pt x="390" y="172"/>
                  <a:pt x="402" y="149"/>
                  <a:pt x="404" y="116"/>
                </a:cubicBezTo>
                <a:cubicBezTo>
                  <a:pt x="432" y="41"/>
                  <a:pt x="427" y="40"/>
                  <a:pt x="429" y="48"/>
                </a:cubicBezTo>
                <a:cubicBezTo>
                  <a:pt x="403" y="151"/>
                  <a:pt x="400" y="182"/>
                  <a:pt x="396" y="221"/>
                </a:cubicBezTo>
                <a:cubicBezTo>
                  <a:pt x="369" y="402"/>
                  <a:pt x="368" y="392"/>
                  <a:pt x="374" y="387"/>
                </a:cubicBezTo>
                <a:cubicBezTo>
                  <a:pt x="381" y="362"/>
                  <a:pt x="384" y="355"/>
                  <a:pt x="386" y="347"/>
                </a:cubicBezTo>
                <a:cubicBezTo>
                  <a:pt x="421" y="286"/>
                  <a:pt x="421" y="276"/>
                  <a:pt x="426" y="272"/>
                </a:cubicBezTo>
                <a:cubicBezTo>
                  <a:pt x="463" y="190"/>
                  <a:pt x="470" y="184"/>
                  <a:pt x="472" y="173"/>
                </a:cubicBezTo>
                <a:cubicBezTo>
                  <a:pt x="478" y="175"/>
                  <a:pt x="469" y="199"/>
                  <a:pt x="462" y="224"/>
                </a:cubicBezTo>
                <a:cubicBezTo>
                  <a:pt x="446" y="260"/>
                  <a:pt x="442" y="261"/>
                  <a:pt x="442" y="261"/>
                </a:cubicBezTo>
                <a:cubicBezTo>
                  <a:pt x="417" y="299"/>
                  <a:pt x="417" y="319"/>
                  <a:pt x="406" y="329"/>
                </a:cubicBezTo>
                <a:cubicBezTo>
                  <a:pt x="393" y="372"/>
                  <a:pt x="394" y="370"/>
                  <a:pt x="396" y="370"/>
                </a:cubicBezTo>
                <a:cubicBezTo>
                  <a:pt x="423" y="330"/>
                  <a:pt x="433" y="319"/>
                  <a:pt x="437" y="302"/>
                </a:cubicBezTo>
                <a:cubicBezTo>
                  <a:pt x="464" y="262"/>
                  <a:pt x="464" y="255"/>
                  <a:pt x="467" y="251"/>
                </a:cubicBezTo>
                <a:cubicBezTo>
                  <a:pt x="504" y="170"/>
                  <a:pt x="509" y="151"/>
                  <a:pt x="512" y="128"/>
                </a:cubicBezTo>
                <a:cubicBezTo>
                  <a:pt x="522" y="92"/>
                  <a:pt x="522" y="99"/>
                  <a:pt x="522" y="105"/>
                </a:cubicBezTo>
                <a:cubicBezTo>
                  <a:pt x="496" y="217"/>
                  <a:pt x="493" y="220"/>
                  <a:pt x="492" y="224"/>
                </a:cubicBezTo>
                <a:cubicBezTo>
                  <a:pt x="470" y="268"/>
                  <a:pt x="468" y="270"/>
                  <a:pt x="467" y="274"/>
                </a:cubicBezTo>
                <a:cubicBezTo>
                  <a:pt x="460" y="300"/>
                  <a:pt x="449" y="294"/>
                  <a:pt x="452" y="302"/>
                </a:cubicBezTo>
                <a:cubicBezTo>
                  <a:pt x="426" y="346"/>
                  <a:pt x="419" y="348"/>
                  <a:pt x="419" y="357"/>
                </a:cubicBezTo>
                <a:cubicBezTo>
                  <a:pt x="377" y="415"/>
                  <a:pt x="378" y="425"/>
                  <a:pt x="369" y="425"/>
                </a:cubicBezTo>
                <a:cubicBezTo>
                  <a:pt x="358" y="467"/>
                  <a:pt x="351" y="467"/>
                  <a:pt x="354" y="475"/>
                </a:cubicBezTo>
                <a:cubicBezTo>
                  <a:pt x="367" y="453"/>
                  <a:pt x="377" y="450"/>
                  <a:pt x="379" y="438"/>
                </a:cubicBezTo>
                <a:cubicBezTo>
                  <a:pt x="409" y="380"/>
                  <a:pt x="416" y="379"/>
                  <a:pt x="417" y="372"/>
                </a:cubicBezTo>
                <a:cubicBezTo>
                  <a:pt x="432" y="354"/>
                  <a:pt x="437" y="346"/>
                  <a:pt x="442" y="337"/>
                </a:cubicBezTo>
                <a:cubicBezTo>
                  <a:pt x="466" y="307"/>
                  <a:pt x="467" y="295"/>
                  <a:pt x="477" y="292"/>
                </a:cubicBezTo>
                <a:cubicBezTo>
                  <a:pt x="499" y="244"/>
                  <a:pt x="508" y="247"/>
                  <a:pt x="507" y="239"/>
                </a:cubicBezTo>
                <a:cubicBezTo>
                  <a:pt x="524" y="202"/>
                  <a:pt x="526" y="190"/>
                  <a:pt x="532" y="183"/>
                </a:cubicBezTo>
                <a:cubicBezTo>
                  <a:pt x="548" y="92"/>
                  <a:pt x="554" y="90"/>
                  <a:pt x="550" y="85"/>
                </a:cubicBezTo>
                <a:cubicBezTo>
                  <a:pt x="558" y="74"/>
                  <a:pt x="553" y="90"/>
                  <a:pt x="555" y="113"/>
                </a:cubicBezTo>
                <a:cubicBezTo>
                  <a:pt x="542" y="172"/>
                  <a:pt x="541" y="178"/>
                  <a:pt x="537" y="181"/>
                </a:cubicBezTo>
                <a:cubicBezTo>
                  <a:pt x="505" y="263"/>
                  <a:pt x="501" y="266"/>
                  <a:pt x="499" y="271"/>
                </a:cubicBezTo>
                <a:cubicBezTo>
                  <a:pt x="484" y="295"/>
                  <a:pt x="484" y="297"/>
                  <a:pt x="482" y="297"/>
                </a:cubicBezTo>
                <a:cubicBezTo>
                  <a:pt x="457" y="329"/>
                  <a:pt x="455" y="341"/>
                  <a:pt x="447" y="347"/>
                </a:cubicBezTo>
                <a:cubicBezTo>
                  <a:pt x="407" y="407"/>
                  <a:pt x="403" y="417"/>
                  <a:pt x="399" y="428"/>
                </a:cubicBezTo>
                <a:cubicBezTo>
                  <a:pt x="366" y="495"/>
                  <a:pt x="355" y="497"/>
                  <a:pt x="354" y="511"/>
                </a:cubicBezTo>
                <a:cubicBezTo>
                  <a:pt x="335" y="549"/>
                  <a:pt x="325" y="553"/>
                  <a:pt x="326" y="569"/>
                </a:cubicBezTo>
                <a:cubicBezTo>
                  <a:pt x="362" y="513"/>
                  <a:pt x="363" y="500"/>
                  <a:pt x="369" y="493"/>
                </a:cubicBezTo>
                <a:cubicBezTo>
                  <a:pt x="404" y="438"/>
                  <a:pt x="412" y="433"/>
                  <a:pt x="414" y="423"/>
                </a:cubicBezTo>
                <a:cubicBezTo>
                  <a:pt x="432" y="393"/>
                  <a:pt x="442" y="397"/>
                  <a:pt x="439" y="387"/>
                </a:cubicBezTo>
                <a:cubicBezTo>
                  <a:pt x="476" y="345"/>
                  <a:pt x="475" y="336"/>
                  <a:pt x="482" y="334"/>
                </a:cubicBezTo>
                <a:cubicBezTo>
                  <a:pt x="503" y="295"/>
                  <a:pt x="509" y="292"/>
                  <a:pt x="512" y="287"/>
                </a:cubicBezTo>
                <a:cubicBezTo>
                  <a:pt x="539" y="245"/>
                  <a:pt x="539" y="228"/>
                  <a:pt x="547" y="219"/>
                </a:cubicBezTo>
                <a:cubicBezTo>
                  <a:pt x="562" y="165"/>
                  <a:pt x="567" y="153"/>
                  <a:pt x="570" y="138"/>
                </a:cubicBezTo>
                <a:cubicBezTo>
                  <a:pt x="577" y="72"/>
                  <a:pt x="586" y="67"/>
                  <a:pt x="585" y="57"/>
                </a:cubicBezTo>
                <a:cubicBezTo>
                  <a:pt x="585" y="94"/>
                  <a:pt x="579" y="99"/>
                  <a:pt x="580" y="110"/>
                </a:cubicBezTo>
                <a:cubicBezTo>
                  <a:pt x="567" y="189"/>
                  <a:pt x="560" y="188"/>
                  <a:pt x="562" y="196"/>
                </a:cubicBezTo>
                <a:cubicBezTo>
                  <a:pt x="550" y="239"/>
                  <a:pt x="538" y="250"/>
                  <a:pt x="535" y="269"/>
                </a:cubicBezTo>
                <a:cubicBezTo>
                  <a:pt x="506" y="321"/>
                  <a:pt x="500" y="322"/>
                  <a:pt x="500" y="329"/>
                </a:cubicBezTo>
                <a:cubicBezTo>
                  <a:pt x="467" y="374"/>
                  <a:pt x="461" y="376"/>
                  <a:pt x="457" y="380"/>
                </a:cubicBezTo>
                <a:cubicBezTo>
                  <a:pt x="427" y="424"/>
                  <a:pt x="425" y="427"/>
                  <a:pt x="424" y="430"/>
                </a:cubicBezTo>
                <a:cubicBezTo>
                  <a:pt x="401" y="471"/>
                  <a:pt x="394" y="474"/>
                  <a:pt x="391" y="480"/>
                </a:cubicBezTo>
                <a:cubicBezTo>
                  <a:pt x="381" y="509"/>
                  <a:pt x="381" y="506"/>
                  <a:pt x="381" y="503"/>
                </a:cubicBezTo>
                <a:cubicBezTo>
                  <a:pt x="415" y="463"/>
                  <a:pt x="421" y="454"/>
                  <a:pt x="429" y="448"/>
                </a:cubicBezTo>
                <a:cubicBezTo>
                  <a:pt x="442" y="427"/>
                  <a:pt x="447" y="428"/>
                  <a:pt x="447" y="425"/>
                </a:cubicBezTo>
                <a:cubicBezTo>
                  <a:pt x="472" y="394"/>
                  <a:pt x="479" y="387"/>
                  <a:pt x="484" y="380"/>
                </a:cubicBezTo>
                <a:cubicBezTo>
                  <a:pt x="504" y="353"/>
                  <a:pt x="508" y="349"/>
                  <a:pt x="512" y="347"/>
                </a:cubicBezTo>
                <a:cubicBezTo>
                  <a:pt x="538" y="309"/>
                  <a:pt x="541" y="301"/>
                  <a:pt x="545" y="294"/>
                </a:cubicBezTo>
                <a:cubicBezTo>
                  <a:pt x="559" y="253"/>
                  <a:pt x="562" y="251"/>
                  <a:pt x="567" y="251"/>
                </a:cubicBezTo>
                <a:cubicBezTo>
                  <a:pt x="523" y="343"/>
                  <a:pt x="520" y="354"/>
                  <a:pt x="512" y="360"/>
                </a:cubicBezTo>
                <a:cubicBezTo>
                  <a:pt x="483" y="397"/>
                  <a:pt x="482" y="399"/>
                  <a:pt x="482" y="402"/>
                </a:cubicBezTo>
                <a:cubicBezTo>
                  <a:pt x="463" y="420"/>
                  <a:pt x="460" y="424"/>
                  <a:pt x="459" y="430"/>
                </a:cubicBezTo>
                <a:cubicBezTo>
                  <a:pt x="433" y="460"/>
                  <a:pt x="432" y="462"/>
                  <a:pt x="429" y="463"/>
                </a:cubicBezTo>
                <a:cubicBezTo>
                  <a:pt x="403" y="503"/>
                  <a:pt x="395" y="502"/>
                  <a:pt x="394" y="508"/>
                </a:cubicBezTo>
                <a:cubicBezTo>
                  <a:pt x="360" y="548"/>
                  <a:pt x="356" y="558"/>
                  <a:pt x="351" y="566"/>
                </a:cubicBezTo>
                <a:cubicBezTo>
                  <a:pt x="315" y="653"/>
                  <a:pt x="316" y="649"/>
                  <a:pt x="319" y="649"/>
                </a:cubicBezTo>
                <a:cubicBezTo>
                  <a:pt x="332" y="628"/>
                  <a:pt x="333" y="622"/>
                  <a:pt x="336" y="619"/>
                </a:cubicBezTo>
                <a:cubicBezTo>
                  <a:pt x="367" y="582"/>
                  <a:pt x="371" y="575"/>
                  <a:pt x="376" y="568"/>
                </a:cubicBezTo>
                <a:cubicBezTo>
                  <a:pt x="394" y="542"/>
                  <a:pt x="402" y="543"/>
                  <a:pt x="402" y="536"/>
                </a:cubicBezTo>
                <a:cubicBezTo>
                  <a:pt x="438" y="505"/>
                  <a:pt x="438" y="494"/>
                  <a:pt x="447" y="490"/>
                </a:cubicBezTo>
                <a:cubicBezTo>
                  <a:pt x="471" y="464"/>
                  <a:pt x="471" y="452"/>
                  <a:pt x="479" y="448"/>
                </a:cubicBezTo>
                <a:cubicBezTo>
                  <a:pt x="500" y="419"/>
                  <a:pt x="504" y="411"/>
                  <a:pt x="510" y="405"/>
                </a:cubicBezTo>
                <a:cubicBezTo>
                  <a:pt x="544" y="340"/>
                  <a:pt x="544" y="334"/>
                  <a:pt x="547" y="332"/>
                </a:cubicBezTo>
                <a:cubicBezTo>
                  <a:pt x="576" y="260"/>
                  <a:pt x="573" y="249"/>
                  <a:pt x="577" y="244"/>
                </a:cubicBezTo>
                <a:cubicBezTo>
                  <a:pt x="586" y="197"/>
                  <a:pt x="588" y="164"/>
                  <a:pt x="595" y="135"/>
                </a:cubicBezTo>
                <a:cubicBezTo>
                  <a:pt x="594" y="196"/>
                  <a:pt x="589" y="206"/>
                  <a:pt x="590" y="224"/>
                </a:cubicBezTo>
                <a:cubicBezTo>
                  <a:pt x="572" y="286"/>
                  <a:pt x="575" y="297"/>
                  <a:pt x="570" y="299"/>
                </a:cubicBezTo>
                <a:cubicBezTo>
                  <a:pt x="537" y="378"/>
                  <a:pt x="533" y="389"/>
                  <a:pt x="525" y="397"/>
                </a:cubicBezTo>
                <a:cubicBezTo>
                  <a:pt x="506" y="431"/>
                  <a:pt x="503" y="431"/>
                  <a:pt x="502" y="435"/>
                </a:cubicBezTo>
                <a:cubicBezTo>
                  <a:pt x="485" y="464"/>
                  <a:pt x="476" y="464"/>
                  <a:pt x="477" y="473"/>
                </a:cubicBezTo>
                <a:cubicBezTo>
                  <a:pt x="452" y="503"/>
                  <a:pt x="446" y="505"/>
                  <a:pt x="442" y="508"/>
                </a:cubicBezTo>
                <a:cubicBezTo>
                  <a:pt x="424" y="523"/>
                  <a:pt x="427" y="534"/>
                  <a:pt x="419" y="533"/>
                </a:cubicBezTo>
                <a:cubicBezTo>
                  <a:pt x="337" y="645"/>
                  <a:pt x="338" y="641"/>
                  <a:pt x="341" y="641"/>
                </a:cubicBezTo>
                <a:cubicBezTo>
                  <a:pt x="357" y="630"/>
                  <a:pt x="354" y="622"/>
                  <a:pt x="359" y="621"/>
                </a:cubicBezTo>
                <a:cubicBezTo>
                  <a:pt x="419" y="562"/>
                  <a:pt x="442" y="543"/>
                  <a:pt x="459" y="518"/>
                </a:cubicBezTo>
                <a:cubicBezTo>
                  <a:pt x="475" y="496"/>
                  <a:pt x="482" y="498"/>
                  <a:pt x="482" y="493"/>
                </a:cubicBezTo>
                <a:cubicBezTo>
                  <a:pt x="501" y="474"/>
                  <a:pt x="503" y="471"/>
                  <a:pt x="505" y="468"/>
                </a:cubicBezTo>
                <a:cubicBezTo>
                  <a:pt x="547" y="407"/>
                  <a:pt x="552" y="402"/>
                  <a:pt x="557" y="397"/>
                </a:cubicBezTo>
                <a:cubicBezTo>
                  <a:pt x="585" y="334"/>
                  <a:pt x="592" y="336"/>
                  <a:pt x="590" y="329"/>
                </a:cubicBezTo>
                <a:cubicBezTo>
                  <a:pt x="604" y="294"/>
                  <a:pt x="606" y="286"/>
                  <a:pt x="610" y="281"/>
                </a:cubicBezTo>
                <a:cubicBezTo>
                  <a:pt x="629" y="217"/>
                  <a:pt x="627" y="222"/>
                  <a:pt x="628" y="226"/>
                </a:cubicBezTo>
                <a:cubicBezTo>
                  <a:pt x="614" y="259"/>
                  <a:pt x="624" y="266"/>
                  <a:pt x="618" y="269"/>
                </a:cubicBezTo>
                <a:cubicBezTo>
                  <a:pt x="600" y="334"/>
                  <a:pt x="592" y="341"/>
                  <a:pt x="590" y="354"/>
                </a:cubicBezTo>
                <a:cubicBezTo>
                  <a:pt x="569" y="389"/>
                  <a:pt x="569" y="396"/>
                  <a:pt x="565" y="400"/>
                </a:cubicBezTo>
                <a:cubicBezTo>
                  <a:pt x="539" y="449"/>
                  <a:pt x="528" y="446"/>
                  <a:pt x="530" y="455"/>
                </a:cubicBezTo>
                <a:cubicBezTo>
                  <a:pt x="494" y="498"/>
                  <a:pt x="491" y="501"/>
                  <a:pt x="487" y="505"/>
                </a:cubicBezTo>
                <a:cubicBezTo>
                  <a:pt x="467" y="523"/>
                  <a:pt x="465" y="536"/>
                  <a:pt x="454" y="541"/>
                </a:cubicBezTo>
                <a:cubicBezTo>
                  <a:pt x="435" y="560"/>
                  <a:pt x="434" y="562"/>
                  <a:pt x="434" y="566"/>
                </a:cubicBezTo>
                <a:cubicBezTo>
                  <a:pt x="409" y="593"/>
                  <a:pt x="397" y="589"/>
                  <a:pt x="399" y="599"/>
                </a:cubicBezTo>
                <a:cubicBezTo>
                  <a:pt x="371" y="623"/>
                  <a:pt x="367" y="627"/>
                  <a:pt x="364" y="631"/>
                </a:cubicBezTo>
                <a:cubicBezTo>
                  <a:pt x="347" y="653"/>
                  <a:pt x="344" y="654"/>
                  <a:pt x="341" y="654"/>
                </a:cubicBezTo>
                <a:cubicBezTo>
                  <a:pt x="306" y="715"/>
                  <a:pt x="304" y="720"/>
                  <a:pt x="301" y="722"/>
                </a:cubicBezTo>
                <a:cubicBezTo>
                  <a:pt x="296" y="747"/>
                  <a:pt x="297" y="745"/>
                  <a:pt x="299" y="745"/>
                </a:cubicBezTo>
                <a:cubicBezTo>
                  <a:pt x="318" y="708"/>
                  <a:pt x="325" y="704"/>
                  <a:pt x="329" y="697"/>
                </a:cubicBezTo>
                <a:cubicBezTo>
                  <a:pt x="354" y="669"/>
                  <a:pt x="351" y="661"/>
                  <a:pt x="356" y="662"/>
                </a:cubicBezTo>
                <a:cubicBezTo>
                  <a:pt x="380" y="634"/>
                  <a:pt x="389" y="622"/>
                  <a:pt x="399" y="611"/>
                </a:cubicBezTo>
                <a:cubicBezTo>
                  <a:pt x="461" y="555"/>
                  <a:pt x="469" y="552"/>
                  <a:pt x="472" y="543"/>
                </a:cubicBezTo>
                <a:cubicBezTo>
                  <a:pt x="512" y="507"/>
                  <a:pt x="513" y="503"/>
                  <a:pt x="520" y="503"/>
                </a:cubicBezTo>
                <a:cubicBezTo>
                  <a:pt x="550" y="469"/>
                  <a:pt x="557" y="461"/>
                  <a:pt x="565" y="455"/>
                </a:cubicBezTo>
                <a:cubicBezTo>
                  <a:pt x="598" y="394"/>
                  <a:pt x="603" y="386"/>
                  <a:pt x="610" y="380"/>
                </a:cubicBezTo>
                <a:cubicBezTo>
                  <a:pt x="617" y="354"/>
                  <a:pt x="618" y="350"/>
                  <a:pt x="623" y="349"/>
                </a:cubicBezTo>
                <a:cubicBezTo>
                  <a:pt x="643" y="301"/>
                  <a:pt x="640" y="315"/>
                  <a:pt x="638" y="317"/>
                </a:cubicBezTo>
                <a:cubicBezTo>
                  <a:pt x="614" y="376"/>
                  <a:pt x="614" y="391"/>
                  <a:pt x="605" y="397"/>
                </a:cubicBezTo>
                <a:cubicBezTo>
                  <a:pt x="571" y="455"/>
                  <a:pt x="568" y="462"/>
                  <a:pt x="565" y="470"/>
                </a:cubicBezTo>
                <a:cubicBezTo>
                  <a:pt x="543" y="489"/>
                  <a:pt x="545" y="498"/>
                  <a:pt x="537" y="495"/>
                </a:cubicBezTo>
                <a:cubicBezTo>
                  <a:pt x="520" y="516"/>
                  <a:pt x="516" y="518"/>
                  <a:pt x="512" y="521"/>
                </a:cubicBezTo>
                <a:cubicBezTo>
                  <a:pt x="488" y="541"/>
                  <a:pt x="485" y="549"/>
                  <a:pt x="477" y="553"/>
                </a:cubicBezTo>
                <a:cubicBezTo>
                  <a:pt x="451" y="584"/>
                  <a:pt x="445" y="583"/>
                  <a:pt x="444" y="589"/>
                </a:cubicBezTo>
                <a:cubicBezTo>
                  <a:pt x="416" y="615"/>
                  <a:pt x="402" y="624"/>
                  <a:pt x="392" y="636"/>
                </a:cubicBezTo>
                <a:cubicBezTo>
                  <a:pt x="369" y="660"/>
                  <a:pt x="366" y="668"/>
                  <a:pt x="359" y="672"/>
                </a:cubicBezTo>
                <a:cubicBezTo>
                  <a:pt x="326" y="726"/>
                  <a:pt x="315" y="734"/>
                  <a:pt x="309" y="747"/>
                </a:cubicBezTo>
                <a:cubicBezTo>
                  <a:pt x="299" y="770"/>
                  <a:pt x="301" y="766"/>
                  <a:pt x="304" y="762"/>
                </a:cubicBezTo>
                <a:cubicBezTo>
                  <a:pt x="323" y="737"/>
                  <a:pt x="326" y="734"/>
                  <a:pt x="329" y="730"/>
                </a:cubicBezTo>
                <a:cubicBezTo>
                  <a:pt x="353" y="695"/>
                  <a:pt x="356" y="695"/>
                  <a:pt x="359" y="694"/>
                </a:cubicBezTo>
                <a:cubicBezTo>
                  <a:pt x="373" y="674"/>
                  <a:pt x="377" y="671"/>
                  <a:pt x="379" y="667"/>
                </a:cubicBezTo>
                <a:cubicBezTo>
                  <a:pt x="427" y="618"/>
                  <a:pt x="427" y="612"/>
                  <a:pt x="432" y="611"/>
                </a:cubicBezTo>
                <a:cubicBezTo>
                  <a:pt x="465" y="583"/>
                  <a:pt x="468" y="575"/>
                  <a:pt x="477" y="573"/>
                </a:cubicBezTo>
                <a:cubicBezTo>
                  <a:pt x="532" y="525"/>
                  <a:pt x="537" y="523"/>
                  <a:pt x="540" y="521"/>
                </a:cubicBezTo>
                <a:cubicBezTo>
                  <a:pt x="572" y="493"/>
                  <a:pt x="577" y="488"/>
                  <a:pt x="583" y="483"/>
                </a:cubicBezTo>
                <a:cubicBezTo>
                  <a:pt x="603" y="467"/>
                  <a:pt x="601" y="462"/>
                  <a:pt x="603" y="460"/>
                </a:cubicBezTo>
                <a:cubicBezTo>
                  <a:pt x="640" y="421"/>
                  <a:pt x="644" y="403"/>
                  <a:pt x="656" y="392"/>
                </a:cubicBezTo>
                <a:cubicBezTo>
                  <a:pt x="677" y="336"/>
                  <a:pt x="684" y="332"/>
                  <a:pt x="686" y="322"/>
                </a:cubicBezTo>
                <a:cubicBezTo>
                  <a:pt x="694" y="312"/>
                  <a:pt x="693" y="316"/>
                  <a:pt x="691" y="319"/>
                </a:cubicBezTo>
                <a:cubicBezTo>
                  <a:pt x="672" y="371"/>
                  <a:pt x="672" y="380"/>
                  <a:pt x="666" y="385"/>
                </a:cubicBezTo>
                <a:cubicBezTo>
                  <a:pt x="638" y="427"/>
                  <a:pt x="637" y="437"/>
                  <a:pt x="630" y="440"/>
                </a:cubicBezTo>
                <a:cubicBezTo>
                  <a:pt x="614" y="466"/>
                  <a:pt x="617" y="473"/>
                  <a:pt x="613" y="473"/>
                </a:cubicBezTo>
                <a:cubicBezTo>
                  <a:pt x="599" y="501"/>
                  <a:pt x="588" y="506"/>
                  <a:pt x="585" y="521"/>
                </a:cubicBezTo>
                <a:cubicBezTo>
                  <a:pt x="536" y="580"/>
                  <a:pt x="527" y="580"/>
                  <a:pt x="527" y="589"/>
                </a:cubicBezTo>
                <a:cubicBezTo>
                  <a:pt x="498" y="618"/>
                  <a:pt x="489" y="617"/>
                  <a:pt x="490" y="626"/>
                </a:cubicBezTo>
                <a:cubicBezTo>
                  <a:pt x="455" y="659"/>
                  <a:pt x="447" y="668"/>
                  <a:pt x="437" y="674"/>
                </a:cubicBezTo>
                <a:cubicBezTo>
                  <a:pt x="408" y="701"/>
                  <a:pt x="406" y="706"/>
                  <a:pt x="404" y="709"/>
                </a:cubicBezTo>
                <a:cubicBezTo>
                  <a:pt x="384" y="728"/>
                  <a:pt x="380" y="730"/>
                  <a:pt x="377" y="732"/>
                </a:cubicBezTo>
                <a:cubicBezTo>
                  <a:pt x="365" y="749"/>
                  <a:pt x="359" y="754"/>
                  <a:pt x="354" y="760"/>
                </a:cubicBezTo>
                <a:cubicBezTo>
                  <a:pt x="309" y="824"/>
                  <a:pt x="309" y="830"/>
                  <a:pt x="304" y="830"/>
                </a:cubicBezTo>
                <a:cubicBezTo>
                  <a:pt x="289" y="858"/>
                  <a:pt x="285" y="858"/>
                  <a:pt x="286" y="863"/>
                </a:cubicBezTo>
                <a:cubicBezTo>
                  <a:pt x="270" y="881"/>
                  <a:pt x="270" y="888"/>
                  <a:pt x="266" y="891"/>
                </a:cubicBezTo>
                <a:cubicBezTo>
                  <a:pt x="252" y="942"/>
                  <a:pt x="260" y="953"/>
                  <a:pt x="253" y="961"/>
                </a:cubicBezTo>
                <a:cubicBezTo>
                  <a:pt x="275" y="924"/>
                  <a:pt x="276" y="916"/>
                  <a:pt x="281" y="913"/>
                </a:cubicBezTo>
                <a:cubicBezTo>
                  <a:pt x="296" y="889"/>
                  <a:pt x="296" y="885"/>
                  <a:pt x="296" y="881"/>
                </a:cubicBezTo>
                <a:cubicBezTo>
                  <a:pt x="328" y="826"/>
                  <a:pt x="337" y="820"/>
                  <a:pt x="341" y="808"/>
                </a:cubicBezTo>
                <a:cubicBezTo>
                  <a:pt x="391" y="746"/>
                  <a:pt x="402" y="741"/>
                  <a:pt x="407" y="730"/>
                </a:cubicBezTo>
                <a:cubicBezTo>
                  <a:pt x="466" y="676"/>
                  <a:pt x="464" y="669"/>
                  <a:pt x="472" y="672"/>
                </a:cubicBezTo>
                <a:cubicBezTo>
                  <a:pt x="497" y="651"/>
                  <a:pt x="495" y="644"/>
                  <a:pt x="500" y="644"/>
                </a:cubicBezTo>
                <a:cubicBezTo>
                  <a:pt x="524" y="614"/>
                  <a:pt x="532" y="607"/>
                  <a:pt x="540" y="599"/>
                </a:cubicBezTo>
                <a:cubicBezTo>
                  <a:pt x="560" y="577"/>
                  <a:pt x="562" y="575"/>
                  <a:pt x="563" y="578"/>
                </a:cubicBezTo>
                <a:cubicBezTo>
                  <a:pt x="532" y="621"/>
                  <a:pt x="526" y="621"/>
                  <a:pt x="525" y="626"/>
                </a:cubicBezTo>
                <a:cubicBezTo>
                  <a:pt x="515" y="645"/>
                  <a:pt x="502" y="643"/>
                  <a:pt x="502" y="654"/>
                </a:cubicBezTo>
                <a:cubicBezTo>
                  <a:pt x="477" y="678"/>
                  <a:pt x="473" y="681"/>
                  <a:pt x="467" y="682"/>
                </a:cubicBezTo>
                <a:cubicBezTo>
                  <a:pt x="440" y="699"/>
                  <a:pt x="454" y="709"/>
                  <a:pt x="442" y="707"/>
                </a:cubicBezTo>
                <a:cubicBezTo>
                  <a:pt x="411" y="729"/>
                  <a:pt x="426" y="737"/>
                  <a:pt x="417" y="737"/>
                </a:cubicBezTo>
                <a:cubicBezTo>
                  <a:pt x="405" y="760"/>
                  <a:pt x="394" y="754"/>
                  <a:pt x="397" y="762"/>
                </a:cubicBezTo>
                <a:cubicBezTo>
                  <a:pt x="340" y="837"/>
                  <a:pt x="330" y="837"/>
                  <a:pt x="331" y="848"/>
                </a:cubicBezTo>
                <a:cubicBezTo>
                  <a:pt x="298" y="899"/>
                  <a:pt x="301" y="909"/>
                  <a:pt x="294" y="911"/>
                </a:cubicBezTo>
                <a:cubicBezTo>
                  <a:pt x="276" y="946"/>
                  <a:pt x="271" y="948"/>
                  <a:pt x="271" y="956"/>
                </a:cubicBezTo>
                <a:cubicBezTo>
                  <a:pt x="289" y="939"/>
                  <a:pt x="287" y="927"/>
                  <a:pt x="294" y="923"/>
                </a:cubicBezTo>
                <a:cubicBezTo>
                  <a:pt x="324" y="876"/>
                  <a:pt x="325" y="872"/>
                  <a:pt x="329" y="871"/>
                </a:cubicBezTo>
                <a:cubicBezTo>
                  <a:pt x="345" y="847"/>
                  <a:pt x="350" y="842"/>
                  <a:pt x="351" y="833"/>
                </a:cubicBezTo>
                <a:cubicBezTo>
                  <a:pt x="391" y="775"/>
                  <a:pt x="403" y="777"/>
                  <a:pt x="404" y="767"/>
                </a:cubicBezTo>
                <a:cubicBezTo>
                  <a:pt x="425" y="740"/>
                  <a:pt x="432" y="742"/>
                  <a:pt x="434" y="740"/>
                </a:cubicBezTo>
                <a:cubicBezTo>
                  <a:pt x="450" y="719"/>
                  <a:pt x="452" y="717"/>
                  <a:pt x="455" y="714"/>
                </a:cubicBezTo>
                <a:cubicBezTo>
                  <a:pt x="479" y="688"/>
                  <a:pt x="486" y="686"/>
                  <a:pt x="490" y="682"/>
                </a:cubicBezTo>
                <a:cubicBezTo>
                  <a:pt x="517" y="654"/>
                  <a:pt x="523" y="652"/>
                  <a:pt x="525" y="646"/>
                </a:cubicBezTo>
                <a:cubicBezTo>
                  <a:pt x="547" y="627"/>
                  <a:pt x="547" y="624"/>
                  <a:pt x="548" y="621"/>
                </a:cubicBezTo>
                <a:cubicBezTo>
                  <a:pt x="574" y="586"/>
                  <a:pt x="584" y="581"/>
                  <a:pt x="588" y="571"/>
                </a:cubicBezTo>
                <a:cubicBezTo>
                  <a:pt x="602" y="554"/>
                  <a:pt x="603" y="558"/>
                  <a:pt x="603" y="561"/>
                </a:cubicBezTo>
                <a:cubicBezTo>
                  <a:pt x="564" y="608"/>
                  <a:pt x="562" y="624"/>
                  <a:pt x="553" y="631"/>
                </a:cubicBezTo>
                <a:cubicBezTo>
                  <a:pt x="533" y="653"/>
                  <a:pt x="531" y="655"/>
                  <a:pt x="527" y="656"/>
                </a:cubicBezTo>
                <a:cubicBezTo>
                  <a:pt x="489" y="688"/>
                  <a:pt x="491" y="694"/>
                  <a:pt x="487" y="694"/>
                </a:cubicBezTo>
                <a:cubicBezTo>
                  <a:pt x="459" y="725"/>
                  <a:pt x="455" y="729"/>
                  <a:pt x="450" y="732"/>
                </a:cubicBezTo>
                <a:cubicBezTo>
                  <a:pt x="414" y="777"/>
                  <a:pt x="409" y="779"/>
                  <a:pt x="404" y="782"/>
                </a:cubicBezTo>
                <a:cubicBezTo>
                  <a:pt x="368" y="827"/>
                  <a:pt x="367" y="833"/>
                  <a:pt x="364" y="838"/>
                </a:cubicBezTo>
                <a:cubicBezTo>
                  <a:pt x="347" y="861"/>
                  <a:pt x="347" y="865"/>
                  <a:pt x="344" y="865"/>
                </a:cubicBezTo>
                <a:cubicBezTo>
                  <a:pt x="316" y="902"/>
                  <a:pt x="318" y="908"/>
                  <a:pt x="314" y="908"/>
                </a:cubicBezTo>
                <a:cubicBezTo>
                  <a:pt x="297" y="944"/>
                  <a:pt x="292" y="947"/>
                  <a:pt x="289" y="951"/>
                </a:cubicBezTo>
                <a:cubicBezTo>
                  <a:pt x="272" y="991"/>
                  <a:pt x="265" y="999"/>
                  <a:pt x="264" y="1012"/>
                </a:cubicBezTo>
                <a:cubicBezTo>
                  <a:pt x="246" y="1070"/>
                  <a:pt x="247" y="1080"/>
                  <a:pt x="243" y="1084"/>
                </a:cubicBezTo>
                <a:cubicBezTo>
                  <a:pt x="275" y="1031"/>
                  <a:pt x="275" y="1019"/>
                  <a:pt x="281" y="1014"/>
                </a:cubicBezTo>
                <a:cubicBezTo>
                  <a:pt x="300" y="980"/>
                  <a:pt x="306" y="968"/>
                  <a:pt x="311" y="956"/>
                </a:cubicBezTo>
                <a:cubicBezTo>
                  <a:pt x="329" y="925"/>
                  <a:pt x="336" y="929"/>
                  <a:pt x="334" y="921"/>
                </a:cubicBezTo>
                <a:cubicBezTo>
                  <a:pt x="370" y="883"/>
                  <a:pt x="367" y="872"/>
                  <a:pt x="377" y="873"/>
                </a:cubicBezTo>
                <a:cubicBezTo>
                  <a:pt x="395" y="849"/>
                  <a:pt x="404" y="842"/>
                  <a:pt x="412" y="833"/>
                </a:cubicBezTo>
                <a:cubicBezTo>
                  <a:pt x="432" y="811"/>
                  <a:pt x="434" y="810"/>
                  <a:pt x="434" y="808"/>
                </a:cubicBezTo>
                <a:cubicBezTo>
                  <a:pt x="468" y="774"/>
                  <a:pt x="473" y="764"/>
                  <a:pt x="482" y="757"/>
                </a:cubicBezTo>
                <a:cubicBezTo>
                  <a:pt x="518" y="710"/>
                  <a:pt x="527" y="711"/>
                  <a:pt x="525" y="702"/>
                </a:cubicBezTo>
                <a:cubicBezTo>
                  <a:pt x="512" y="725"/>
                  <a:pt x="513" y="729"/>
                  <a:pt x="512" y="732"/>
                </a:cubicBezTo>
                <a:cubicBezTo>
                  <a:pt x="497" y="756"/>
                  <a:pt x="486" y="759"/>
                  <a:pt x="482" y="767"/>
                </a:cubicBezTo>
                <a:cubicBezTo>
                  <a:pt x="463" y="791"/>
                  <a:pt x="457" y="793"/>
                  <a:pt x="452" y="795"/>
                </a:cubicBezTo>
                <a:cubicBezTo>
                  <a:pt x="362" y="908"/>
                  <a:pt x="358" y="911"/>
                  <a:pt x="354" y="913"/>
                </a:cubicBezTo>
                <a:cubicBezTo>
                  <a:pt x="338" y="944"/>
                  <a:pt x="330" y="941"/>
                  <a:pt x="331" y="948"/>
                </a:cubicBezTo>
                <a:cubicBezTo>
                  <a:pt x="305" y="988"/>
                  <a:pt x="305" y="994"/>
                  <a:pt x="301" y="996"/>
                </a:cubicBezTo>
                <a:cubicBezTo>
                  <a:pt x="313" y="984"/>
                  <a:pt x="317" y="981"/>
                  <a:pt x="319" y="976"/>
                </a:cubicBezTo>
                <a:cubicBezTo>
                  <a:pt x="362" y="938"/>
                  <a:pt x="357" y="928"/>
                  <a:pt x="364" y="928"/>
                </a:cubicBezTo>
                <a:cubicBezTo>
                  <a:pt x="379" y="903"/>
                  <a:pt x="390" y="907"/>
                  <a:pt x="389" y="901"/>
                </a:cubicBezTo>
                <a:cubicBezTo>
                  <a:pt x="416" y="869"/>
                  <a:pt x="427" y="873"/>
                  <a:pt x="424" y="865"/>
                </a:cubicBezTo>
                <a:cubicBezTo>
                  <a:pt x="450" y="844"/>
                  <a:pt x="454" y="836"/>
                  <a:pt x="462" y="833"/>
                </a:cubicBezTo>
                <a:cubicBezTo>
                  <a:pt x="510" y="785"/>
                  <a:pt x="513" y="782"/>
                  <a:pt x="515" y="780"/>
                </a:cubicBezTo>
                <a:cubicBezTo>
                  <a:pt x="536" y="752"/>
                  <a:pt x="545" y="755"/>
                  <a:pt x="543" y="747"/>
                </a:cubicBezTo>
                <a:cubicBezTo>
                  <a:pt x="566" y="714"/>
                  <a:pt x="568" y="710"/>
                  <a:pt x="570" y="707"/>
                </a:cubicBezTo>
                <a:cubicBezTo>
                  <a:pt x="591" y="657"/>
                  <a:pt x="601" y="647"/>
                  <a:pt x="605" y="631"/>
                </a:cubicBezTo>
                <a:cubicBezTo>
                  <a:pt x="597" y="662"/>
                  <a:pt x="596" y="668"/>
                  <a:pt x="595" y="674"/>
                </a:cubicBezTo>
                <a:cubicBezTo>
                  <a:pt x="577" y="704"/>
                  <a:pt x="573" y="716"/>
                  <a:pt x="568" y="727"/>
                </a:cubicBezTo>
                <a:cubicBezTo>
                  <a:pt x="537" y="772"/>
                  <a:pt x="532" y="774"/>
                  <a:pt x="528" y="777"/>
                </a:cubicBezTo>
                <a:cubicBezTo>
                  <a:pt x="516" y="796"/>
                  <a:pt x="509" y="797"/>
                  <a:pt x="507" y="802"/>
                </a:cubicBezTo>
                <a:cubicBezTo>
                  <a:pt x="475" y="834"/>
                  <a:pt x="473" y="835"/>
                  <a:pt x="472" y="838"/>
                </a:cubicBezTo>
                <a:cubicBezTo>
                  <a:pt x="458" y="853"/>
                  <a:pt x="452" y="855"/>
                  <a:pt x="447" y="858"/>
                </a:cubicBezTo>
                <a:cubicBezTo>
                  <a:pt x="430" y="871"/>
                  <a:pt x="434" y="882"/>
                  <a:pt x="424" y="881"/>
                </a:cubicBezTo>
                <a:cubicBezTo>
                  <a:pt x="388" y="922"/>
                  <a:pt x="381" y="923"/>
                  <a:pt x="379" y="928"/>
                </a:cubicBezTo>
                <a:cubicBezTo>
                  <a:pt x="356" y="958"/>
                  <a:pt x="346" y="955"/>
                  <a:pt x="347" y="964"/>
                </a:cubicBezTo>
                <a:cubicBezTo>
                  <a:pt x="311" y="1003"/>
                  <a:pt x="313" y="1013"/>
                  <a:pt x="306" y="1014"/>
                </a:cubicBezTo>
                <a:cubicBezTo>
                  <a:pt x="282" y="1051"/>
                  <a:pt x="281" y="1054"/>
                  <a:pt x="281" y="1057"/>
                </a:cubicBezTo>
                <a:cubicBezTo>
                  <a:pt x="263" y="1076"/>
                  <a:pt x="266" y="1095"/>
                  <a:pt x="256" y="1100"/>
                </a:cubicBezTo>
                <a:cubicBezTo>
                  <a:pt x="251" y="1150"/>
                  <a:pt x="250" y="1138"/>
                  <a:pt x="256" y="1135"/>
                </a:cubicBezTo>
                <a:cubicBezTo>
                  <a:pt x="289" y="1070"/>
                  <a:pt x="297" y="1067"/>
                  <a:pt x="299" y="1059"/>
                </a:cubicBezTo>
                <a:cubicBezTo>
                  <a:pt x="316" y="1029"/>
                  <a:pt x="323" y="1031"/>
                  <a:pt x="321" y="1024"/>
                </a:cubicBezTo>
                <a:cubicBezTo>
                  <a:pt x="338" y="1004"/>
                  <a:pt x="340" y="996"/>
                  <a:pt x="344" y="991"/>
                </a:cubicBezTo>
                <a:cubicBezTo>
                  <a:pt x="361" y="971"/>
                  <a:pt x="363" y="965"/>
                  <a:pt x="369" y="961"/>
                </a:cubicBezTo>
                <a:cubicBezTo>
                  <a:pt x="436" y="888"/>
                  <a:pt x="448" y="891"/>
                  <a:pt x="447" y="880"/>
                </a:cubicBezTo>
                <a:cubicBezTo>
                  <a:pt x="469" y="858"/>
                  <a:pt x="474" y="859"/>
                  <a:pt x="475" y="855"/>
                </a:cubicBezTo>
                <a:cubicBezTo>
                  <a:pt x="505" y="824"/>
                  <a:pt x="511" y="822"/>
                  <a:pt x="512" y="815"/>
                </a:cubicBezTo>
                <a:cubicBezTo>
                  <a:pt x="568" y="753"/>
                  <a:pt x="565" y="741"/>
                  <a:pt x="573" y="739"/>
                </a:cubicBezTo>
                <a:cubicBezTo>
                  <a:pt x="584" y="730"/>
                  <a:pt x="582" y="734"/>
                  <a:pt x="580" y="737"/>
                </a:cubicBezTo>
                <a:cubicBezTo>
                  <a:pt x="561" y="775"/>
                  <a:pt x="553" y="785"/>
                  <a:pt x="545" y="795"/>
                </a:cubicBezTo>
                <a:cubicBezTo>
                  <a:pt x="516" y="828"/>
                  <a:pt x="510" y="830"/>
                  <a:pt x="507" y="838"/>
                </a:cubicBezTo>
                <a:cubicBezTo>
                  <a:pt x="443" y="909"/>
                  <a:pt x="435" y="906"/>
                  <a:pt x="435" y="911"/>
                </a:cubicBezTo>
                <a:cubicBezTo>
                  <a:pt x="419" y="924"/>
                  <a:pt x="417" y="927"/>
                  <a:pt x="417" y="931"/>
                </a:cubicBezTo>
                <a:cubicBezTo>
                  <a:pt x="381" y="966"/>
                  <a:pt x="371" y="974"/>
                  <a:pt x="364" y="986"/>
                </a:cubicBezTo>
                <a:cubicBezTo>
                  <a:pt x="347" y="1005"/>
                  <a:pt x="346" y="1013"/>
                  <a:pt x="339" y="1014"/>
                </a:cubicBezTo>
                <a:cubicBezTo>
                  <a:pt x="294" y="1085"/>
                  <a:pt x="293" y="1095"/>
                  <a:pt x="286" y="1100"/>
                </a:cubicBezTo>
                <a:cubicBezTo>
                  <a:pt x="259" y="1148"/>
                  <a:pt x="259" y="1154"/>
                  <a:pt x="256" y="1157"/>
                </a:cubicBezTo>
                <a:cubicBezTo>
                  <a:pt x="241" y="1199"/>
                  <a:pt x="246" y="1208"/>
                  <a:pt x="241" y="1218"/>
                </a:cubicBezTo>
                <a:cubicBezTo>
                  <a:pt x="260" y="1178"/>
                  <a:pt x="260" y="1172"/>
                  <a:pt x="264" y="1170"/>
                </a:cubicBezTo>
                <a:cubicBezTo>
                  <a:pt x="290" y="1114"/>
                  <a:pt x="297" y="1109"/>
                  <a:pt x="301" y="1102"/>
                </a:cubicBezTo>
                <a:cubicBezTo>
                  <a:pt x="336" y="1056"/>
                  <a:pt x="339" y="1048"/>
                  <a:pt x="344" y="1042"/>
                </a:cubicBezTo>
                <a:cubicBezTo>
                  <a:pt x="367" y="1006"/>
                  <a:pt x="373" y="1006"/>
                  <a:pt x="374" y="1001"/>
                </a:cubicBezTo>
                <a:cubicBezTo>
                  <a:pt x="410" y="964"/>
                  <a:pt x="416" y="964"/>
                  <a:pt x="417" y="959"/>
                </a:cubicBezTo>
                <a:cubicBezTo>
                  <a:pt x="453" y="919"/>
                  <a:pt x="467" y="910"/>
                  <a:pt x="475" y="896"/>
                </a:cubicBezTo>
                <a:cubicBezTo>
                  <a:pt x="505" y="865"/>
                  <a:pt x="517" y="863"/>
                  <a:pt x="520" y="850"/>
                </a:cubicBezTo>
                <a:cubicBezTo>
                  <a:pt x="554" y="810"/>
                  <a:pt x="558" y="807"/>
                  <a:pt x="560" y="802"/>
                </a:cubicBezTo>
                <a:cubicBezTo>
                  <a:pt x="584" y="766"/>
                  <a:pt x="596" y="762"/>
                  <a:pt x="598" y="750"/>
                </a:cubicBezTo>
                <a:cubicBezTo>
                  <a:pt x="627" y="704"/>
                  <a:pt x="632" y="702"/>
                  <a:pt x="633" y="697"/>
                </a:cubicBezTo>
                <a:cubicBezTo>
                  <a:pt x="623" y="720"/>
                  <a:pt x="626" y="728"/>
                  <a:pt x="621" y="727"/>
                </a:cubicBezTo>
                <a:cubicBezTo>
                  <a:pt x="597" y="761"/>
                  <a:pt x="596" y="771"/>
                  <a:pt x="588" y="772"/>
                </a:cubicBezTo>
                <a:cubicBezTo>
                  <a:pt x="575" y="802"/>
                  <a:pt x="566" y="803"/>
                  <a:pt x="565" y="812"/>
                </a:cubicBezTo>
                <a:cubicBezTo>
                  <a:pt x="538" y="856"/>
                  <a:pt x="525" y="854"/>
                  <a:pt x="525" y="865"/>
                </a:cubicBezTo>
                <a:cubicBezTo>
                  <a:pt x="510" y="886"/>
                  <a:pt x="501" y="883"/>
                  <a:pt x="500" y="888"/>
                </a:cubicBezTo>
                <a:cubicBezTo>
                  <a:pt x="481" y="905"/>
                  <a:pt x="479" y="907"/>
                  <a:pt x="477" y="911"/>
                </a:cubicBezTo>
                <a:cubicBezTo>
                  <a:pt x="449" y="935"/>
                  <a:pt x="452" y="943"/>
                  <a:pt x="447" y="943"/>
                </a:cubicBezTo>
                <a:cubicBezTo>
                  <a:pt x="429" y="962"/>
                  <a:pt x="427" y="963"/>
                  <a:pt x="425" y="966"/>
                </a:cubicBezTo>
                <a:cubicBezTo>
                  <a:pt x="401" y="992"/>
                  <a:pt x="398" y="995"/>
                  <a:pt x="394" y="996"/>
                </a:cubicBezTo>
                <a:cubicBezTo>
                  <a:pt x="379" y="1017"/>
                  <a:pt x="373" y="1015"/>
                  <a:pt x="374" y="1021"/>
                </a:cubicBezTo>
                <a:cubicBezTo>
                  <a:pt x="331" y="1077"/>
                  <a:pt x="326" y="1081"/>
                  <a:pt x="324" y="1089"/>
                </a:cubicBezTo>
                <a:cubicBezTo>
                  <a:pt x="309" y="1105"/>
                  <a:pt x="309" y="1109"/>
                  <a:pt x="309" y="1112"/>
                </a:cubicBezTo>
                <a:cubicBezTo>
                  <a:pt x="293" y="1133"/>
                  <a:pt x="293" y="1139"/>
                  <a:pt x="289" y="1142"/>
                </a:cubicBezTo>
                <a:cubicBezTo>
                  <a:pt x="272" y="1170"/>
                  <a:pt x="273" y="1176"/>
                  <a:pt x="271" y="1180"/>
                </a:cubicBezTo>
                <a:cubicBezTo>
                  <a:pt x="246" y="1241"/>
                  <a:pt x="246" y="1250"/>
                  <a:pt x="246" y="1258"/>
                </a:cubicBezTo>
                <a:cubicBezTo>
                  <a:pt x="257" y="1254"/>
                  <a:pt x="254" y="1246"/>
                  <a:pt x="259" y="1246"/>
                </a:cubicBezTo>
                <a:cubicBezTo>
                  <a:pt x="274" y="1211"/>
                  <a:pt x="275" y="1207"/>
                  <a:pt x="279" y="1205"/>
                </a:cubicBezTo>
                <a:cubicBezTo>
                  <a:pt x="320" y="1146"/>
                  <a:pt x="319" y="1135"/>
                  <a:pt x="327" y="1132"/>
                </a:cubicBezTo>
                <a:cubicBezTo>
                  <a:pt x="353" y="1085"/>
                  <a:pt x="363" y="1084"/>
                  <a:pt x="364" y="1074"/>
                </a:cubicBezTo>
                <a:cubicBezTo>
                  <a:pt x="392" y="1044"/>
                  <a:pt x="389" y="1036"/>
                  <a:pt x="394" y="1037"/>
                </a:cubicBezTo>
                <a:cubicBezTo>
                  <a:pt x="409" y="1021"/>
                  <a:pt x="409" y="1018"/>
                  <a:pt x="409" y="1016"/>
                </a:cubicBezTo>
                <a:cubicBezTo>
                  <a:pt x="421" y="1005"/>
                  <a:pt x="423" y="1003"/>
                  <a:pt x="427" y="1001"/>
                </a:cubicBezTo>
                <a:cubicBezTo>
                  <a:pt x="466" y="955"/>
                  <a:pt x="477" y="948"/>
                  <a:pt x="485" y="938"/>
                </a:cubicBezTo>
                <a:cubicBezTo>
                  <a:pt x="518" y="914"/>
                  <a:pt x="515" y="906"/>
                  <a:pt x="520" y="906"/>
                </a:cubicBezTo>
                <a:cubicBezTo>
                  <a:pt x="551" y="882"/>
                  <a:pt x="558" y="873"/>
                  <a:pt x="568" y="865"/>
                </a:cubicBezTo>
                <a:cubicBezTo>
                  <a:pt x="556" y="886"/>
                  <a:pt x="553" y="888"/>
                  <a:pt x="548" y="888"/>
                </a:cubicBezTo>
                <a:cubicBezTo>
                  <a:pt x="519" y="917"/>
                  <a:pt x="514" y="922"/>
                  <a:pt x="508" y="926"/>
                </a:cubicBezTo>
                <a:cubicBezTo>
                  <a:pt x="486" y="947"/>
                  <a:pt x="481" y="952"/>
                  <a:pt x="477" y="958"/>
                </a:cubicBezTo>
                <a:cubicBezTo>
                  <a:pt x="437" y="1004"/>
                  <a:pt x="435" y="1006"/>
                  <a:pt x="432" y="1009"/>
                </a:cubicBezTo>
                <a:cubicBezTo>
                  <a:pt x="378" y="1069"/>
                  <a:pt x="375" y="1086"/>
                  <a:pt x="362" y="1094"/>
                </a:cubicBezTo>
                <a:cubicBezTo>
                  <a:pt x="324" y="1152"/>
                  <a:pt x="326" y="1159"/>
                  <a:pt x="319" y="1157"/>
                </a:cubicBezTo>
                <a:cubicBezTo>
                  <a:pt x="305" y="1192"/>
                  <a:pt x="293" y="1190"/>
                  <a:pt x="294" y="1200"/>
                </a:cubicBezTo>
                <a:cubicBezTo>
                  <a:pt x="266" y="1260"/>
                  <a:pt x="259" y="1258"/>
                  <a:pt x="259" y="1263"/>
                </a:cubicBezTo>
                <a:cubicBezTo>
                  <a:pt x="251" y="1298"/>
                  <a:pt x="251" y="1292"/>
                  <a:pt x="246" y="1291"/>
                </a:cubicBezTo>
                <a:cubicBezTo>
                  <a:pt x="271" y="1295"/>
                  <a:pt x="258" y="1283"/>
                  <a:pt x="271" y="1283"/>
                </a:cubicBezTo>
                <a:cubicBezTo>
                  <a:pt x="326" y="1167"/>
                  <a:pt x="332" y="1165"/>
                  <a:pt x="334" y="1160"/>
                </a:cubicBezTo>
                <a:cubicBezTo>
                  <a:pt x="350" y="1123"/>
                  <a:pt x="361" y="1126"/>
                  <a:pt x="359" y="1117"/>
                </a:cubicBezTo>
                <a:cubicBezTo>
                  <a:pt x="387" y="1084"/>
                  <a:pt x="394" y="1076"/>
                  <a:pt x="399" y="1067"/>
                </a:cubicBezTo>
                <a:cubicBezTo>
                  <a:pt x="475" y="1001"/>
                  <a:pt x="472" y="992"/>
                  <a:pt x="480" y="994"/>
                </a:cubicBezTo>
                <a:cubicBezTo>
                  <a:pt x="497" y="981"/>
                  <a:pt x="502" y="975"/>
                  <a:pt x="510" y="971"/>
                </a:cubicBezTo>
                <a:cubicBezTo>
                  <a:pt x="532" y="952"/>
                  <a:pt x="534" y="948"/>
                  <a:pt x="540" y="948"/>
                </a:cubicBezTo>
                <a:cubicBezTo>
                  <a:pt x="553" y="931"/>
                  <a:pt x="556" y="931"/>
                  <a:pt x="558" y="931"/>
                </a:cubicBezTo>
                <a:cubicBezTo>
                  <a:pt x="594" y="891"/>
                  <a:pt x="607" y="882"/>
                  <a:pt x="613" y="865"/>
                </a:cubicBezTo>
                <a:cubicBezTo>
                  <a:pt x="599" y="896"/>
                  <a:pt x="595" y="896"/>
                  <a:pt x="596" y="901"/>
                </a:cubicBezTo>
                <a:cubicBezTo>
                  <a:pt x="577" y="920"/>
                  <a:pt x="574" y="924"/>
                  <a:pt x="568" y="926"/>
                </a:cubicBezTo>
                <a:cubicBezTo>
                  <a:pt x="544" y="951"/>
                  <a:pt x="537" y="951"/>
                  <a:pt x="538" y="958"/>
                </a:cubicBezTo>
                <a:cubicBezTo>
                  <a:pt x="508" y="985"/>
                  <a:pt x="498" y="990"/>
                  <a:pt x="490" y="996"/>
                </a:cubicBezTo>
                <a:cubicBezTo>
                  <a:pt x="458" y="1014"/>
                  <a:pt x="462" y="1026"/>
                  <a:pt x="455" y="1026"/>
                </a:cubicBezTo>
                <a:cubicBezTo>
                  <a:pt x="438" y="1046"/>
                  <a:pt x="433" y="1046"/>
                  <a:pt x="432" y="1049"/>
                </a:cubicBezTo>
                <a:cubicBezTo>
                  <a:pt x="398" y="1090"/>
                  <a:pt x="392" y="1088"/>
                  <a:pt x="392" y="1092"/>
                </a:cubicBezTo>
                <a:cubicBezTo>
                  <a:pt x="371" y="1115"/>
                  <a:pt x="368" y="1120"/>
                  <a:pt x="367" y="1127"/>
                </a:cubicBezTo>
                <a:cubicBezTo>
                  <a:pt x="343" y="1159"/>
                  <a:pt x="343" y="1167"/>
                  <a:pt x="339" y="1170"/>
                </a:cubicBezTo>
                <a:cubicBezTo>
                  <a:pt x="304" y="1239"/>
                  <a:pt x="296" y="1239"/>
                  <a:pt x="296" y="1248"/>
                </a:cubicBezTo>
                <a:cubicBezTo>
                  <a:pt x="278" y="1277"/>
                  <a:pt x="287" y="1279"/>
                  <a:pt x="281" y="1281"/>
                </a:cubicBezTo>
                <a:cubicBezTo>
                  <a:pt x="246" y="1371"/>
                  <a:pt x="256" y="1372"/>
                  <a:pt x="254" y="1386"/>
                </a:cubicBezTo>
                <a:cubicBezTo>
                  <a:pt x="266" y="1357"/>
                  <a:pt x="266" y="1353"/>
                  <a:pt x="266" y="1349"/>
                </a:cubicBezTo>
                <a:cubicBezTo>
                  <a:pt x="293" y="1281"/>
                  <a:pt x="296" y="1281"/>
                  <a:pt x="299" y="1281"/>
                </a:cubicBezTo>
                <a:cubicBezTo>
                  <a:pt x="308" y="1258"/>
                  <a:pt x="314" y="1259"/>
                  <a:pt x="312" y="1251"/>
                </a:cubicBezTo>
                <a:cubicBezTo>
                  <a:pt x="332" y="1226"/>
                  <a:pt x="333" y="1221"/>
                  <a:pt x="334" y="1215"/>
                </a:cubicBezTo>
                <a:cubicBezTo>
                  <a:pt x="360" y="1186"/>
                  <a:pt x="360" y="1174"/>
                  <a:pt x="367" y="1170"/>
                </a:cubicBezTo>
                <a:cubicBezTo>
                  <a:pt x="400" y="1124"/>
                  <a:pt x="404" y="1118"/>
                  <a:pt x="410" y="1112"/>
                </a:cubicBezTo>
                <a:cubicBezTo>
                  <a:pt x="423" y="1096"/>
                  <a:pt x="424" y="1094"/>
                  <a:pt x="427" y="1094"/>
                </a:cubicBezTo>
                <a:cubicBezTo>
                  <a:pt x="449" y="1060"/>
                  <a:pt x="460" y="1065"/>
                  <a:pt x="457" y="1057"/>
                </a:cubicBezTo>
                <a:cubicBezTo>
                  <a:pt x="497" y="1018"/>
                  <a:pt x="528" y="1004"/>
                  <a:pt x="548" y="979"/>
                </a:cubicBezTo>
                <a:cubicBezTo>
                  <a:pt x="588" y="940"/>
                  <a:pt x="590" y="931"/>
                  <a:pt x="596" y="926"/>
                </a:cubicBezTo>
                <a:cubicBezTo>
                  <a:pt x="623" y="900"/>
                  <a:pt x="616" y="899"/>
                  <a:pt x="618" y="906"/>
                </a:cubicBezTo>
                <a:cubicBezTo>
                  <a:pt x="606" y="925"/>
                  <a:pt x="604" y="927"/>
                  <a:pt x="601" y="928"/>
                </a:cubicBezTo>
                <a:cubicBezTo>
                  <a:pt x="563" y="980"/>
                  <a:pt x="555" y="982"/>
                  <a:pt x="553" y="989"/>
                </a:cubicBezTo>
                <a:cubicBezTo>
                  <a:pt x="513" y="1021"/>
                  <a:pt x="511" y="1023"/>
                  <a:pt x="508" y="1024"/>
                </a:cubicBezTo>
                <a:cubicBezTo>
                  <a:pt x="476" y="1056"/>
                  <a:pt x="471" y="1060"/>
                  <a:pt x="465" y="1062"/>
                </a:cubicBezTo>
                <a:cubicBezTo>
                  <a:pt x="439" y="1098"/>
                  <a:pt x="432" y="1100"/>
                  <a:pt x="427" y="1104"/>
                </a:cubicBezTo>
                <a:cubicBezTo>
                  <a:pt x="413" y="1124"/>
                  <a:pt x="407" y="1124"/>
                  <a:pt x="407" y="1132"/>
                </a:cubicBezTo>
                <a:cubicBezTo>
                  <a:pt x="374" y="1182"/>
                  <a:pt x="363" y="1186"/>
                  <a:pt x="359" y="1198"/>
                </a:cubicBezTo>
                <a:cubicBezTo>
                  <a:pt x="344" y="1221"/>
                  <a:pt x="342" y="1223"/>
                  <a:pt x="342" y="1225"/>
                </a:cubicBezTo>
                <a:cubicBezTo>
                  <a:pt x="314" y="1273"/>
                  <a:pt x="309" y="1276"/>
                  <a:pt x="309" y="1283"/>
                </a:cubicBezTo>
                <a:cubicBezTo>
                  <a:pt x="299" y="1304"/>
                  <a:pt x="294" y="1306"/>
                  <a:pt x="294" y="1313"/>
                </a:cubicBezTo>
                <a:cubicBezTo>
                  <a:pt x="281" y="1340"/>
                  <a:pt x="281" y="1342"/>
                  <a:pt x="279" y="1341"/>
                </a:cubicBezTo>
                <a:cubicBezTo>
                  <a:pt x="272" y="1377"/>
                  <a:pt x="264" y="1384"/>
                  <a:pt x="266" y="1402"/>
                </a:cubicBezTo>
                <a:cubicBezTo>
                  <a:pt x="266" y="1422"/>
                  <a:pt x="267" y="1407"/>
                  <a:pt x="274" y="1399"/>
                </a:cubicBezTo>
                <a:cubicBezTo>
                  <a:pt x="295" y="1345"/>
                  <a:pt x="300" y="1321"/>
                  <a:pt x="314" y="1306"/>
                </a:cubicBezTo>
                <a:cubicBezTo>
                  <a:pt x="332" y="1263"/>
                  <a:pt x="339" y="1255"/>
                  <a:pt x="347" y="1248"/>
                </a:cubicBezTo>
                <a:cubicBezTo>
                  <a:pt x="384" y="1190"/>
                  <a:pt x="386" y="1184"/>
                  <a:pt x="392" y="1182"/>
                </a:cubicBezTo>
                <a:cubicBezTo>
                  <a:pt x="430" y="1138"/>
                  <a:pt x="434" y="1127"/>
                  <a:pt x="445" y="1122"/>
                </a:cubicBezTo>
                <a:cubicBezTo>
                  <a:pt x="500" y="1074"/>
                  <a:pt x="508" y="1067"/>
                  <a:pt x="515" y="1059"/>
                </a:cubicBezTo>
                <a:cubicBezTo>
                  <a:pt x="543" y="1027"/>
                  <a:pt x="554" y="1024"/>
                  <a:pt x="558" y="1014"/>
                </a:cubicBezTo>
                <a:cubicBezTo>
                  <a:pt x="546" y="1032"/>
                  <a:pt x="548" y="1039"/>
                  <a:pt x="545" y="1041"/>
                </a:cubicBezTo>
                <a:cubicBezTo>
                  <a:pt x="519" y="1066"/>
                  <a:pt x="517" y="1068"/>
                  <a:pt x="515" y="1072"/>
                </a:cubicBezTo>
                <a:cubicBezTo>
                  <a:pt x="498" y="1090"/>
                  <a:pt x="490" y="1087"/>
                  <a:pt x="490" y="1092"/>
                </a:cubicBezTo>
                <a:cubicBezTo>
                  <a:pt x="467" y="1109"/>
                  <a:pt x="464" y="1117"/>
                  <a:pt x="457" y="1120"/>
                </a:cubicBezTo>
                <a:cubicBezTo>
                  <a:pt x="439" y="1141"/>
                  <a:pt x="434" y="1146"/>
                  <a:pt x="430" y="1152"/>
                </a:cubicBezTo>
                <a:cubicBezTo>
                  <a:pt x="407" y="1180"/>
                  <a:pt x="396" y="1189"/>
                  <a:pt x="389" y="1203"/>
                </a:cubicBezTo>
                <a:cubicBezTo>
                  <a:pt x="340" y="1277"/>
                  <a:pt x="340" y="1283"/>
                  <a:pt x="334" y="1283"/>
                </a:cubicBezTo>
                <a:cubicBezTo>
                  <a:pt x="311" y="1324"/>
                  <a:pt x="312" y="1337"/>
                  <a:pt x="304" y="1341"/>
                </a:cubicBezTo>
                <a:cubicBezTo>
                  <a:pt x="283" y="1403"/>
                  <a:pt x="280" y="1411"/>
                  <a:pt x="276" y="1419"/>
                </a:cubicBezTo>
                <a:cubicBezTo>
                  <a:pt x="267" y="1456"/>
                  <a:pt x="262" y="1466"/>
                  <a:pt x="264" y="1469"/>
                </a:cubicBezTo>
                <a:cubicBezTo>
                  <a:pt x="279" y="1429"/>
                  <a:pt x="286" y="1428"/>
                  <a:pt x="284" y="1419"/>
                </a:cubicBezTo>
                <a:cubicBezTo>
                  <a:pt x="311" y="1363"/>
                  <a:pt x="316" y="1353"/>
                  <a:pt x="322" y="1344"/>
                </a:cubicBezTo>
                <a:cubicBezTo>
                  <a:pt x="341" y="1299"/>
                  <a:pt x="344" y="1299"/>
                  <a:pt x="347" y="1298"/>
                </a:cubicBezTo>
                <a:cubicBezTo>
                  <a:pt x="377" y="1253"/>
                  <a:pt x="377" y="1246"/>
                  <a:pt x="382" y="1243"/>
                </a:cubicBezTo>
                <a:cubicBezTo>
                  <a:pt x="470" y="1149"/>
                  <a:pt x="469" y="1136"/>
                  <a:pt x="480" y="1135"/>
                </a:cubicBezTo>
                <a:cubicBezTo>
                  <a:pt x="514" y="1093"/>
                  <a:pt x="525" y="1097"/>
                  <a:pt x="523" y="1089"/>
                </a:cubicBezTo>
                <a:cubicBezTo>
                  <a:pt x="569" y="1039"/>
                  <a:pt x="577" y="1036"/>
                  <a:pt x="581" y="1029"/>
                </a:cubicBezTo>
                <a:cubicBezTo>
                  <a:pt x="617" y="976"/>
                  <a:pt x="617" y="985"/>
                  <a:pt x="613" y="989"/>
                </a:cubicBezTo>
                <a:cubicBezTo>
                  <a:pt x="598" y="1018"/>
                  <a:pt x="597" y="1023"/>
                  <a:pt x="596" y="1029"/>
                </a:cubicBezTo>
                <a:cubicBezTo>
                  <a:pt x="570" y="1050"/>
                  <a:pt x="572" y="1056"/>
                  <a:pt x="568" y="1057"/>
                </a:cubicBezTo>
                <a:cubicBezTo>
                  <a:pt x="549" y="1084"/>
                  <a:pt x="545" y="1084"/>
                  <a:pt x="545" y="1089"/>
                </a:cubicBezTo>
                <a:cubicBezTo>
                  <a:pt x="517" y="1111"/>
                  <a:pt x="509" y="1114"/>
                  <a:pt x="505" y="1122"/>
                </a:cubicBezTo>
                <a:cubicBezTo>
                  <a:pt x="448" y="1187"/>
                  <a:pt x="435" y="1186"/>
                  <a:pt x="435" y="1198"/>
                </a:cubicBezTo>
                <a:cubicBezTo>
                  <a:pt x="358" y="1294"/>
                  <a:pt x="359" y="1303"/>
                  <a:pt x="352" y="1303"/>
                </a:cubicBezTo>
                <a:cubicBezTo>
                  <a:pt x="338" y="1342"/>
                  <a:pt x="332" y="1344"/>
                  <a:pt x="329" y="1349"/>
                </a:cubicBezTo>
                <a:cubicBezTo>
                  <a:pt x="294" y="1419"/>
                  <a:pt x="294" y="1435"/>
                  <a:pt x="287" y="1442"/>
                </a:cubicBezTo>
                <a:cubicBezTo>
                  <a:pt x="275" y="1485"/>
                  <a:pt x="278" y="1489"/>
                  <a:pt x="279" y="1495"/>
                </a:cubicBezTo>
                <a:cubicBezTo>
                  <a:pt x="284" y="1538"/>
                  <a:pt x="280" y="1529"/>
                  <a:pt x="282" y="1525"/>
                </a:cubicBezTo>
                <a:cubicBezTo>
                  <a:pt x="295" y="1474"/>
                  <a:pt x="302" y="1461"/>
                  <a:pt x="307" y="1447"/>
                </a:cubicBezTo>
                <a:cubicBezTo>
                  <a:pt x="319" y="1424"/>
                  <a:pt x="316" y="1416"/>
                  <a:pt x="319" y="1414"/>
                </a:cubicBezTo>
                <a:cubicBezTo>
                  <a:pt x="344" y="1364"/>
                  <a:pt x="347" y="1363"/>
                  <a:pt x="347" y="1359"/>
                </a:cubicBezTo>
                <a:cubicBezTo>
                  <a:pt x="359" y="1339"/>
                  <a:pt x="361" y="1336"/>
                  <a:pt x="362" y="1334"/>
                </a:cubicBezTo>
                <a:cubicBezTo>
                  <a:pt x="386" y="1299"/>
                  <a:pt x="387" y="1292"/>
                  <a:pt x="392" y="1288"/>
                </a:cubicBezTo>
                <a:cubicBezTo>
                  <a:pt x="420" y="1249"/>
                  <a:pt x="427" y="1239"/>
                  <a:pt x="435" y="1230"/>
                </a:cubicBezTo>
                <a:cubicBezTo>
                  <a:pt x="468" y="1194"/>
                  <a:pt x="469" y="1191"/>
                  <a:pt x="473" y="1190"/>
                </a:cubicBezTo>
                <a:cubicBezTo>
                  <a:pt x="499" y="1158"/>
                  <a:pt x="504" y="1154"/>
                  <a:pt x="508" y="1150"/>
                </a:cubicBezTo>
                <a:cubicBezTo>
                  <a:pt x="538" y="1112"/>
                  <a:pt x="545" y="1102"/>
                  <a:pt x="553" y="1092"/>
                </a:cubicBezTo>
                <a:cubicBezTo>
                  <a:pt x="577" y="1069"/>
                  <a:pt x="569" y="1068"/>
                  <a:pt x="568" y="1074"/>
                </a:cubicBezTo>
                <a:cubicBezTo>
                  <a:pt x="540" y="1125"/>
                  <a:pt x="527" y="1138"/>
                  <a:pt x="518" y="1152"/>
                </a:cubicBezTo>
                <a:cubicBezTo>
                  <a:pt x="491" y="1186"/>
                  <a:pt x="486" y="1188"/>
                  <a:pt x="483" y="1190"/>
                </a:cubicBezTo>
                <a:cubicBezTo>
                  <a:pt x="445" y="1238"/>
                  <a:pt x="436" y="1241"/>
                  <a:pt x="432" y="1250"/>
                </a:cubicBezTo>
                <a:cubicBezTo>
                  <a:pt x="381" y="1320"/>
                  <a:pt x="378" y="1330"/>
                  <a:pt x="372" y="1336"/>
                </a:cubicBezTo>
                <a:cubicBezTo>
                  <a:pt x="342" y="1391"/>
                  <a:pt x="337" y="1398"/>
                  <a:pt x="332" y="1404"/>
                </a:cubicBezTo>
                <a:cubicBezTo>
                  <a:pt x="297" y="1512"/>
                  <a:pt x="299" y="1511"/>
                  <a:pt x="297" y="1517"/>
                </a:cubicBezTo>
                <a:cubicBezTo>
                  <a:pt x="285" y="1562"/>
                  <a:pt x="292" y="1562"/>
                  <a:pt x="292" y="1570"/>
                </a:cubicBezTo>
                <a:cubicBezTo>
                  <a:pt x="308" y="1526"/>
                  <a:pt x="315" y="1528"/>
                  <a:pt x="312" y="1520"/>
                </a:cubicBezTo>
                <a:cubicBezTo>
                  <a:pt x="334" y="1475"/>
                  <a:pt x="332" y="1464"/>
                  <a:pt x="339" y="1462"/>
                </a:cubicBezTo>
                <a:cubicBezTo>
                  <a:pt x="371" y="1397"/>
                  <a:pt x="376" y="1392"/>
                  <a:pt x="380" y="1386"/>
                </a:cubicBezTo>
                <a:cubicBezTo>
                  <a:pt x="418" y="1328"/>
                  <a:pt x="420" y="1321"/>
                  <a:pt x="425" y="1316"/>
                </a:cubicBezTo>
                <a:cubicBezTo>
                  <a:pt x="441" y="1283"/>
                  <a:pt x="447" y="1285"/>
                  <a:pt x="447" y="1281"/>
                </a:cubicBezTo>
                <a:cubicBezTo>
                  <a:pt x="479" y="1240"/>
                  <a:pt x="484" y="1230"/>
                  <a:pt x="493" y="1225"/>
                </a:cubicBezTo>
                <a:cubicBezTo>
                  <a:pt x="510" y="1208"/>
                  <a:pt x="509" y="1213"/>
                  <a:pt x="513" y="1213"/>
                </a:cubicBezTo>
                <a:cubicBezTo>
                  <a:pt x="523" y="1194"/>
                  <a:pt x="525" y="1193"/>
                  <a:pt x="525" y="1190"/>
                </a:cubicBezTo>
                <a:cubicBezTo>
                  <a:pt x="562" y="1144"/>
                  <a:pt x="564" y="1140"/>
                  <a:pt x="563" y="1135"/>
                </a:cubicBezTo>
                <a:cubicBezTo>
                  <a:pt x="582" y="1095"/>
                  <a:pt x="589" y="1084"/>
                  <a:pt x="596" y="1072"/>
                </a:cubicBezTo>
                <a:cubicBezTo>
                  <a:pt x="579" y="1116"/>
                  <a:pt x="576" y="1130"/>
                  <a:pt x="571" y="1142"/>
                </a:cubicBezTo>
                <a:cubicBezTo>
                  <a:pt x="549" y="1177"/>
                  <a:pt x="552" y="1188"/>
                  <a:pt x="545" y="1190"/>
                </a:cubicBezTo>
                <a:cubicBezTo>
                  <a:pt x="519" y="1245"/>
                  <a:pt x="511" y="1246"/>
                  <a:pt x="513" y="1255"/>
                </a:cubicBezTo>
                <a:cubicBezTo>
                  <a:pt x="489" y="1289"/>
                  <a:pt x="487" y="1295"/>
                  <a:pt x="485" y="1301"/>
                </a:cubicBezTo>
                <a:cubicBezTo>
                  <a:pt x="460" y="1334"/>
                  <a:pt x="463" y="1345"/>
                  <a:pt x="458" y="1349"/>
                </a:cubicBezTo>
                <a:cubicBezTo>
                  <a:pt x="437" y="1384"/>
                  <a:pt x="437" y="1392"/>
                  <a:pt x="432" y="1396"/>
                </a:cubicBezTo>
                <a:cubicBezTo>
                  <a:pt x="427" y="1433"/>
                  <a:pt x="425" y="1426"/>
                  <a:pt x="427" y="1424"/>
                </a:cubicBezTo>
                <a:cubicBezTo>
                  <a:pt x="443" y="1405"/>
                  <a:pt x="440" y="1397"/>
                  <a:pt x="445" y="1396"/>
                </a:cubicBezTo>
                <a:cubicBezTo>
                  <a:pt x="475" y="1348"/>
                  <a:pt x="476" y="1344"/>
                  <a:pt x="475" y="1338"/>
                </a:cubicBezTo>
                <a:cubicBezTo>
                  <a:pt x="497" y="1313"/>
                  <a:pt x="494" y="1305"/>
                  <a:pt x="498" y="1303"/>
                </a:cubicBezTo>
                <a:cubicBezTo>
                  <a:pt x="497" y="1315"/>
                  <a:pt x="494" y="1322"/>
                  <a:pt x="490" y="1328"/>
                </a:cubicBezTo>
                <a:cubicBezTo>
                  <a:pt x="462" y="1378"/>
                  <a:pt x="460" y="1382"/>
                  <a:pt x="460" y="1386"/>
                </a:cubicBezTo>
                <a:cubicBezTo>
                  <a:pt x="425" y="1445"/>
                  <a:pt x="428" y="1453"/>
                  <a:pt x="425" y="1454"/>
                </a:cubicBezTo>
                <a:cubicBezTo>
                  <a:pt x="405" y="1499"/>
                  <a:pt x="398" y="1512"/>
                  <a:pt x="392" y="1525"/>
                </a:cubicBezTo>
                <a:cubicBezTo>
                  <a:pt x="371" y="1599"/>
                  <a:pt x="365" y="1598"/>
                  <a:pt x="367" y="1605"/>
                </a:cubicBezTo>
                <a:cubicBezTo>
                  <a:pt x="354" y="1641"/>
                  <a:pt x="358" y="1653"/>
                  <a:pt x="352" y="1656"/>
                </a:cubicBezTo>
                <a:cubicBezTo>
                  <a:pt x="346" y="1759"/>
                  <a:pt x="343" y="1757"/>
                  <a:pt x="342" y="1754"/>
                </a:cubicBezTo>
                <a:cubicBezTo>
                  <a:pt x="349" y="1713"/>
                  <a:pt x="354" y="1702"/>
                  <a:pt x="357" y="1691"/>
                </a:cubicBezTo>
                <a:cubicBezTo>
                  <a:pt x="378" y="1637"/>
                  <a:pt x="375" y="1627"/>
                  <a:pt x="380" y="1625"/>
                </a:cubicBezTo>
                <a:cubicBezTo>
                  <a:pt x="393" y="1579"/>
                  <a:pt x="398" y="1569"/>
                  <a:pt x="402" y="1560"/>
                </a:cubicBezTo>
                <a:cubicBezTo>
                  <a:pt x="415" y="1520"/>
                  <a:pt x="417" y="1514"/>
                  <a:pt x="422" y="1512"/>
                </a:cubicBezTo>
                <a:cubicBezTo>
                  <a:pt x="438" y="1477"/>
                  <a:pt x="435" y="1466"/>
                  <a:pt x="440" y="1464"/>
                </a:cubicBezTo>
                <a:cubicBezTo>
                  <a:pt x="491" y="1374"/>
                  <a:pt x="493" y="1369"/>
                  <a:pt x="493" y="1361"/>
                </a:cubicBezTo>
                <a:cubicBezTo>
                  <a:pt x="533" y="1307"/>
                  <a:pt x="537" y="1281"/>
                  <a:pt x="551" y="1265"/>
                </a:cubicBezTo>
                <a:cubicBezTo>
                  <a:pt x="567" y="1213"/>
                  <a:pt x="572" y="1200"/>
                  <a:pt x="576" y="1187"/>
                </a:cubicBezTo>
                <a:cubicBezTo>
                  <a:pt x="570" y="1224"/>
                  <a:pt x="567" y="1232"/>
                  <a:pt x="566" y="1243"/>
                </a:cubicBezTo>
                <a:cubicBezTo>
                  <a:pt x="527" y="1322"/>
                  <a:pt x="522" y="1329"/>
                  <a:pt x="520" y="1338"/>
                </a:cubicBezTo>
                <a:cubicBezTo>
                  <a:pt x="499" y="1364"/>
                  <a:pt x="499" y="1376"/>
                  <a:pt x="493" y="1381"/>
                </a:cubicBezTo>
                <a:cubicBezTo>
                  <a:pt x="498" y="1392"/>
                  <a:pt x="498" y="1398"/>
                  <a:pt x="498" y="1404"/>
                </a:cubicBezTo>
                <a:cubicBezTo>
                  <a:pt x="532" y="1330"/>
                  <a:pt x="532" y="1345"/>
                  <a:pt x="528" y="1343"/>
                </a:cubicBezTo>
                <a:cubicBezTo>
                  <a:pt x="511" y="1391"/>
                  <a:pt x="508" y="1400"/>
                  <a:pt x="505" y="1409"/>
                </a:cubicBezTo>
                <a:cubicBezTo>
                  <a:pt x="497" y="1445"/>
                  <a:pt x="494" y="1455"/>
                  <a:pt x="493" y="1467"/>
                </a:cubicBezTo>
                <a:cubicBezTo>
                  <a:pt x="496" y="1535"/>
                  <a:pt x="492" y="1549"/>
                  <a:pt x="490" y="1567"/>
                </a:cubicBezTo>
                <a:cubicBezTo>
                  <a:pt x="476" y="1593"/>
                  <a:pt x="479" y="1606"/>
                  <a:pt x="473" y="1610"/>
                </a:cubicBezTo>
                <a:cubicBezTo>
                  <a:pt x="427" y="1706"/>
                  <a:pt x="422" y="1720"/>
                  <a:pt x="413" y="1731"/>
                </a:cubicBezTo>
                <a:cubicBezTo>
                  <a:pt x="408" y="1755"/>
                  <a:pt x="414" y="1746"/>
                  <a:pt x="415" y="1744"/>
                </a:cubicBezTo>
                <a:cubicBezTo>
                  <a:pt x="452" y="1724"/>
                  <a:pt x="461" y="1714"/>
                  <a:pt x="468" y="1718"/>
                </a:cubicBezTo>
                <a:cubicBezTo>
                  <a:pt x="439" y="1738"/>
                  <a:pt x="429" y="1744"/>
                  <a:pt x="423" y="1754"/>
                </a:cubicBezTo>
                <a:cubicBezTo>
                  <a:pt x="390" y="1807"/>
                  <a:pt x="394" y="1818"/>
                  <a:pt x="390" y="1819"/>
                </a:cubicBezTo>
                <a:cubicBezTo>
                  <a:pt x="387" y="1852"/>
                  <a:pt x="390" y="1857"/>
                  <a:pt x="393" y="1864"/>
                </a:cubicBezTo>
                <a:cubicBezTo>
                  <a:pt x="395" y="1893"/>
                  <a:pt x="401" y="1904"/>
                  <a:pt x="405" y="1917"/>
                </a:cubicBezTo>
                <a:cubicBezTo>
                  <a:pt x="418" y="1937"/>
                  <a:pt x="423" y="1944"/>
                  <a:pt x="418" y="1950"/>
                </a:cubicBezTo>
                <a:cubicBezTo>
                  <a:pt x="398" y="1927"/>
                  <a:pt x="390" y="1922"/>
                  <a:pt x="388" y="1912"/>
                </a:cubicBezTo>
                <a:cubicBezTo>
                  <a:pt x="371" y="1883"/>
                  <a:pt x="363" y="1883"/>
                  <a:pt x="357" y="1880"/>
                </a:cubicBezTo>
                <a:cubicBezTo>
                  <a:pt x="325" y="1849"/>
                  <a:pt x="317" y="1848"/>
                  <a:pt x="315" y="1842"/>
                </a:cubicBezTo>
                <a:cubicBezTo>
                  <a:pt x="284" y="1820"/>
                  <a:pt x="288" y="1832"/>
                  <a:pt x="299" y="1829"/>
                </a:cubicBezTo>
                <a:cubicBezTo>
                  <a:pt x="296" y="1823"/>
                  <a:pt x="286" y="1823"/>
                  <a:pt x="282" y="1817"/>
                </a:cubicBezTo>
                <a:cubicBezTo>
                  <a:pt x="235" y="1800"/>
                  <a:pt x="246" y="1796"/>
                  <a:pt x="252" y="1802"/>
                </a:cubicBezTo>
                <a:cubicBezTo>
                  <a:pt x="301" y="1810"/>
                  <a:pt x="324" y="1818"/>
                  <a:pt x="342" y="1829"/>
                </a:cubicBezTo>
                <a:cubicBezTo>
                  <a:pt x="332" y="1811"/>
                  <a:pt x="328" y="1807"/>
                  <a:pt x="325" y="1802"/>
                </a:cubicBezTo>
                <a:cubicBezTo>
                  <a:pt x="300" y="1767"/>
                  <a:pt x="291" y="1768"/>
                  <a:pt x="292" y="1759"/>
                </a:cubicBezTo>
                <a:cubicBezTo>
                  <a:pt x="254" y="1707"/>
                  <a:pt x="246" y="1698"/>
                  <a:pt x="239" y="1688"/>
                </a:cubicBezTo>
                <a:cubicBezTo>
                  <a:pt x="214" y="1649"/>
                  <a:pt x="204" y="1642"/>
                  <a:pt x="201" y="1628"/>
                </a:cubicBezTo>
                <a:cubicBezTo>
                  <a:pt x="178" y="1567"/>
                  <a:pt x="173" y="1562"/>
                  <a:pt x="168" y="1558"/>
                </a:cubicBezTo>
                <a:cubicBezTo>
                  <a:pt x="153" y="1520"/>
                  <a:pt x="151" y="1514"/>
                  <a:pt x="146" y="1512"/>
                </a:cubicBezTo>
                <a:cubicBezTo>
                  <a:pt x="133" y="1472"/>
                  <a:pt x="123" y="1469"/>
                  <a:pt x="123" y="1457"/>
                </a:cubicBezTo>
                <a:cubicBezTo>
                  <a:pt x="108" y="1419"/>
                  <a:pt x="98" y="1416"/>
                  <a:pt x="100" y="1402"/>
                </a:cubicBezTo>
                <a:cubicBezTo>
                  <a:pt x="109" y="1417"/>
                  <a:pt x="115" y="1416"/>
                  <a:pt x="113" y="1424"/>
                </a:cubicBezTo>
                <a:cubicBezTo>
                  <a:pt x="141" y="1468"/>
                  <a:pt x="143" y="1471"/>
                  <a:pt x="146" y="1475"/>
                </a:cubicBezTo>
                <a:cubicBezTo>
                  <a:pt x="184" y="1527"/>
                  <a:pt x="192" y="1530"/>
                  <a:pt x="196" y="1537"/>
                </a:cubicBezTo>
                <a:cubicBezTo>
                  <a:pt x="219" y="1559"/>
                  <a:pt x="223" y="1568"/>
                  <a:pt x="231" y="1573"/>
                </a:cubicBezTo>
                <a:cubicBezTo>
                  <a:pt x="246" y="1588"/>
                  <a:pt x="247" y="1590"/>
                  <a:pt x="249" y="1590"/>
                </a:cubicBezTo>
                <a:cubicBezTo>
                  <a:pt x="274" y="1624"/>
                  <a:pt x="278" y="1626"/>
                  <a:pt x="282" y="1628"/>
                </a:cubicBezTo>
                <a:cubicBezTo>
                  <a:pt x="265" y="1589"/>
                  <a:pt x="257" y="1590"/>
                  <a:pt x="259" y="1580"/>
                </a:cubicBezTo>
                <a:cubicBezTo>
                  <a:pt x="203" y="1511"/>
                  <a:pt x="196" y="1509"/>
                  <a:pt x="193" y="1502"/>
                </a:cubicBezTo>
                <a:cubicBezTo>
                  <a:pt x="172" y="1477"/>
                  <a:pt x="168" y="1477"/>
                  <a:pt x="168" y="1472"/>
                </a:cubicBezTo>
                <a:cubicBezTo>
                  <a:pt x="147" y="1441"/>
                  <a:pt x="145" y="1442"/>
                  <a:pt x="146" y="1439"/>
                </a:cubicBezTo>
                <a:cubicBezTo>
                  <a:pt x="127" y="1411"/>
                  <a:pt x="130" y="1404"/>
                  <a:pt x="125" y="1404"/>
                </a:cubicBezTo>
                <a:cubicBezTo>
                  <a:pt x="102" y="1363"/>
                  <a:pt x="100" y="1355"/>
                  <a:pt x="95" y="1351"/>
                </a:cubicBezTo>
                <a:cubicBezTo>
                  <a:pt x="61" y="1229"/>
                  <a:pt x="62" y="1234"/>
                  <a:pt x="62" y="1241"/>
                </a:cubicBezTo>
                <a:cubicBezTo>
                  <a:pt x="80" y="1283"/>
                  <a:pt x="77" y="1293"/>
                  <a:pt x="83" y="1293"/>
                </a:cubicBezTo>
                <a:cubicBezTo>
                  <a:pt x="100" y="1336"/>
                  <a:pt x="98" y="1345"/>
                  <a:pt x="105" y="1344"/>
                </a:cubicBezTo>
                <a:cubicBezTo>
                  <a:pt x="128" y="1387"/>
                  <a:pt x="129" y="1398"/>
                  <a:pt x="135" y="1404"/>
                </a:cubicBezTo>
                <a:cubicBezTo>
                  <a:pt x="148" y="1422"/>
                  <a:pt x="148" y="1425"/>
                  <a:pt x="148" y="1427"/>
                </a:cubicBezTo>
                <a:cubicBezTo>
                  <a:pt x="176" y="1460"/>
                  <a:pt x="173" y="1469"/>
                  <a:pt x="178" y="1470"/>
                </a:cubicBezTo>
                <a:cubicBezTo>
                  <a:pt x="203" y="1506"/>
                  <a:pt x="213" y="1502"/>
                  <a:pt x="211" y="1510"/>
                </a:cubicBezTo>
                <a:cubicBezTo>
                  <a:pt x="240" y="1542"/>
                  <a:pt x="244" y="1544"/>
                  <a:pt x="244" y="1550"/>
                </a:cubicBezTo>
                <a:cubicBezTo>
                  <a:pt x="270" y="1548"/>
                  <a:pt x="267" y="1546"/>
                  <a:pt x="264" y="1545"/>
                </a:cubicBezTo>
                <a:cubicBezTo>
                  <a:pt x="251" y="1520"/>
                  <a:pt x="247" y="1516"/>
                  <a:pt x="249" y="1507"/>
                </a:cubicBezTo>
                <a:cubicBezTo>
                  <a:pt x="229" y="1481"/>
                  <a:pt x="225" y="1479"/>
                  <a:pt x="221" y="1477"/>
                </a:cubicBezTo>
                <a:cubicBezTo>
                  <a:pt x="196" y="1426"/>
                  <a:pt x="189" y="1427"/>
                  <a:pt x="188" y="1422"/>
                </a:cubicBezTo>
                <a:cubicBezTo>
                  <a:pt x="166" y="1386"/>
                  <a:pt x="161" y="1384"/>
                  <a:pt x="161" y="1379"/>
                </a:cubicBezTo>
                <a:cubicBezTo>
                  <a:pt x="153" y="1363"/>
                  <a:pt x="149" y="1362"/>
                  <a:pt x="151" y="1354"/>
                </a:cubicBezTo>
                <a:cubicBezTo>
                  <a:pt x="119" y="1295"/>
                  <a:pt x="118" y="1290"/>
                  <a:pt x="113" y="1288"/>
                </a:cubicBezTo>
                <a:cubicBezTo>
                  <a:pt x="97" y="1255"/>
                  <a:pt x="100" y="1245"/>
                  <a:pt x="95" y="1243"/>
                </a:cubicBezTo>
                <a:cubicBezTo>
                  <a:pt x="70" y="1172"/>
                  <a:pt x="70" y="1159"/>
                  <a:pt x="62" y="1153"/>
                </a:cubicBezTo>
                <a:cubicBezTo>
                  <a:pt x="55" y="1121"/>
                  <a:pt x="45" y="1115"/>
                  <a:pt x="52" y="1112"/>
                </a:cubicBezTo>
                <a:cubicBezTo>
                  <a:pt x="42" y="1090"/>
                  <a:pt x="43" y="1087"/>
                  <a:pt x="42" y="1085"/>
                </a:cubicBezTo>
                <a:cubicBezTo>
                  <a:pt x="59" y="1118"/>
                  <a:pt x="61" y="1122"/>
                  <a:pt x="60" y="1127"/>
                </a:cubicBezTo>
                <a:cubicBezTo>
                  <a:pt x="83" y="1168"/>
                  <a:pt x="78" y="1179"/>
                  <a:pt x="85" y="1178"/>
                </a:cubicBezTo>
                <a:cubicBezTo>
                  <a:pt x="124" y="1262"/>
                  <a:pt x="134" y="1265"/>
                  <a:pt x="135" y="1276"/>
                </a:cubicBezTo>
                <a:cubicBezTo>
                  <a:pt x="156" y="1299"/>
                  <a:pt x="155" y="1305"/>
                  <a:pt x="161" y="1306"/>
                </a:cubicBezTo>
                <a:cubicBezTo>
                  <a:pt x="182" y="1344"/>
                  <a:pt x="191" y="1353"/>
                  <a:pt x="196" y="1366"/>
                </a:cubicBezTo>
                <a:cubicBezTo>
                  <a:pt x="224" y="1410"/>
                  <a:pt x="227" y="1424"/>
                  <a:pt x="236" y="1434"/>
                </a:cubicBezTo>
                <a:close/>
                <a:moveTo>
                  <a:pt x="176" y="1565"/>
                </a:moveTo>
                <a:cubicBezTo>
                  <a:pt x="182" y="1568"/>
                  <a:pt x="180" y="1578"/>
                  <a:pt x="186" y="1580"/>
                </a:cubicBezTo>
                <a:cubicBezTo>
                  <a:pt x="184" y="1591"/>
                  <a:pt x="194" y="1591"/>
                  <a:pt x="194" y="1600"/>
                </a:cubicBezTo>
                <a:cubicBezTo>
                  <a:pt x="200" y="1612"/>
                  <a:pt x="206" y="1624"/>
                  <a:pt x="214" y="1633"/>
                </a:cubicBezTo>
                <a:cubicBezTo>
                  <a:pt x="215" y="1640"/>
                  <a:pt x="219" y="1645"/>
                  <a:pt x="224" y="1648"/>
                </a:cubicBezTo>
                <a:cubicBezTo>
                  <a:pt x="223" y="1658"/>
                  <a:pt x="232" y="1658"/>
                  <a:pt x="234" y="1666"/>
                </a:cubicBezTo>
                <a:cubicBezTo>
                  <a:pt x="240" y="1679"/>
                  <a:pt x="253" y="1684"/>
                  <a:pt x="257" y="1699"/>
                </a:cubicBezTo>
                <a:cubicBezTo>
                  <a:pt x="263" y="1700"/>
                  <a:pt x="262" y="1710"/>
                  <a:pt x="269" y="1711"/>
                </a:cubicBezTo>
                <a:cubicBezTo>
                  <a:pt x="268" y="1721"/>
                  <a:pt x="280" y="1719"/>
                  <a:pt x="279" y="1729"/>
                </a:cubicBezTo>
                <a:cubicBezTo>
                  <a:pt x="290" y="1736"/>
                  <a:pt x="296" y="1747"/>
                  <a:pt x="304" y="1756"/>
                </a:cubicBezTo>
                <a:cubicBezTo>
                  <a:pt x="310" y="1768"/>
                  <a:pt x="321" y="1775"/>
                  <a:pt x="327" y="1787"/>
                </a:cubicBezTo>
                <a:cubicBezTo>
                  <a:pt x="332" y="1791"/>
                  <a:pt x="334" y="1798"/>
                  <a:pt x="340" y="1802"/>
                </a:cubicBezTo>
                <a:cubicBezTo>
                  <a:pt x="340" y="1806"/>
                  <a:pt x="342" y="1808"/>
                  <a:pt x="345" y="1809"/>
                </a:cubicBezTo>
                <a:cubicBezTo>
                  <a:pt x="344" y="1812"/>
                  <a:pt x="352" y="1818"/>
                  <a:pt x="352" y="1812"/>
                </a:cubicBezTo>
                <a:cubicBezTo>
                  <a:pt x="345" y="1803"/>
                  <a:pt x="341" y="1791"/>
                  <a:pt x="337" y="1779"/>
                </a:cubicBezTo>
                <a:cubicBezTo>
                  <a:pt x="333" y="1767"/>
                  <a:pt x="322" y="1762"/>
                  <a:pt x="319" y="1749"/>
                </a:cubicBezTo>
                <a:cubicBezTo>
                  <a:pt x="311" y="1741"/>
                  <a:pt x="309" y="1727"/>
                  <a:pt x="299" y="1721"/>
                </a:cubicBezTo>
                <a:cubicBezTo>
                  <a:pt x="294" y="1710"/>
                  <a:pt x="284" y="1703"/>
                  <a:pt x="282" y="1688"/>
                </a:cubicBezTo>
                <a:cubicBezTo>
                  <a:pt x="273" y="1689"/>
                  <a:pt x="274" y="1681"/>
                  <a:pt x="269" y="1678"/>
                </a:cubicBezTo>
                <a:cubicBezTo>
                  <a:pt x="267" y="1672"/>
                  <a:pt x="260" y="1670"/>
                  <a:pt x="256" y="1666"/>
                </a:cubicBezTo>
                <a:cubicBezTo>
                  <a:pt x="257" y="1662"/>
                  <a:pt x="255" y="1660"/>
                  <a:pt x="254" y="1658"/>
                </a:cubicBezTo>
                <a:cubicBezTo>
                  <a:pt x="254" y="1654"/>
                  <a:pt x="248" y="1656"/>
                  <a:pt x="249" y="1651"/>
                </a:cubicBezTo>
                <a:cubicBezTo>
                  <a:pt x="242" y="1650"/>
                  <a:pt x="245" y="1640"/>
                  <a:pt x="236" y="1641"/>
                </a:cubicBezTo>
                <a:cubicBezTo>
                  <a:pt x="236" y="1638"/>
                  <a:pt x="236" y="1635"/>
                  <a:pt x="231" y="1636"/>
                </a:cubicBezTo>
                <a:cubicBezTo>
                  <a:pt x="231" y="1631"/>
                  <a:pt x="229" y="1629"/>
                  <a:pt x="226" y="1628"/>
                </a:cubicBezTo>
                <a:cubicBezTo>
                  <a:pt x="223" y="1623"/>
                  <a:pt x="218" y="1620"/>
                  <a:pt x="216" y="1613"/>
                </a:cubicBezTo>
                <a:cubicBezTo>
                  <a:pt x="209" y="1604"/>
                  <a:pt x="202" y="1595"/>
                  <a:pt x="196" y="1585"/>
                </a:cubicBezTo>
                <a:cubicBezTo>
                  <a:pt x="189" y="1576"/>
                  <a:pt x="185" y="1565"/>
                  <a:pt x="176" y="1558"/>
                </a:cubicBezTo>
                <a:cubicBezTo>
                  <a:pt x="176" y="1560"/>
                  <a:pt x="176" y="1563"/>
                  <a:pt x="176" y="1565"/>
                </a:cubicBezTo>
                <a:close/>
                <a:moveTo>
                  <a:pt x="301" y="820"/>
                </a:moveTo>
                <a:cubicBezTo>
                  <a:pt x="302" y="810"/>
                  <a:pt x="310" y="806"/>
                  <a:pt x="311" y="795"/>
                </a:cubicBezTo>
                <a:cubicBezTo>
                  <a:pt x="358" y="743"/>
                  <a:pt x="361" y="735"/>
                  <a:pt x="366" y="730"/>
                </a:cubicBezTo>
                <a:cubicBezTo>
                  <a:pt x="397" y="702"/>
                  <a:pt x="399" y="697"/>
                  <a:pt x="402" y="694"/>
                </a:cubicBezTo>
                <a:cubicBezTo>
                  <a:pt x="437" y="662"/>
                  <a:pt x="439" y="659"/>
                  <a:pt x="442" y="657"/>
                </a:cubicBezTo>
                <a:cubicBezTo>
                  <a:pt x="480" y="626"/>
                  <a:pt x="475" y="615"/>
                  <a:pt x="485" y="619"/>
                </a:cubicBezTo>
                <a:cubicBezTo>
                  <a:pt x="521" y="575"/>
                  <a:pt x="530" y="573"/>
                  <a:pt x="535" y="566"/>
                </a:cubicBezTo>
                <a:cubicBezTo>
                  <a:pt x="554" y="538"/>
                  <a:pt x="566" y="538"/>
                  <a:pt x="568" y="528"/>
                </a:cubicBezTo>
                <a:cubicBezTo>
                  <a:pt x="581" y="513"/>
                  <a:pt x="584" y="512"/>
                  <a:pt x="583" y="508"/>
                </a:cubicBezTo>
                <a:cubicBezTo>
                  <a:pt x="609" y="476"/>
                  <a:pt x="605" y="465"/>
                  <a:pt x="613" y="468"/>
                </a:cubicBezTo>
                <a:cubicBezTo>
                  <a:pt x="604" y="479"/>
                  <a:pt x="593" y="475"/>
                  <a:pt x="595" y="483"/>
                </a:cubicBezTo>
                <a:cubicBezTo>
                  <a:pt x="573" y="503"/>
                  <a:pt x="570" y="506"/>
                  <a:pt x="568" y="510"/>
                </a:cubicBezTo>
                <a:cubicBezTo>
                  <a:pt x="482" y="577"/>
                  <a:pt x="482" y="583"/>
                  <a:pt x="477" y="584"/>
                </a:cubicBezTo>
                <a:cubicBezTo>
                  <a:pt x="464" y="596"/>
                  <a:pt x="458" y="596"/>
                  <a:pt x="457" y="601"/>
                </a:cubicBezTo>
                <a:cubicBezTo>
                  <a:pt x="421" y="633"/>
                  <a:pt x="418" y="642"/>
                  <a:pt x="412" y="649"/>
                </a:cubicBezTo>
                <a:cubicBezTo>
                  <a:pt x="371" y="689"/>
                  <a:pt x="369" y="694"/>
                  <a:pt x="366" y="697"/>
                </a:cubicBezTo>
                <a:cubicBezTo>
                  <a:pt x="338" y="737"/>
                  <a:pt x="331" y="742"/>
                  <a:pt x="326" y="750"/>
                </a:cubicBezTo>
                <a:cubicBezTo>
                  <a:pt x="309" y="785"/>
                  <a:pt x="297" y="788"/>
                  <a:pt x="296" y="803"/>
                </a:cubicBezTo>
                <a:cubicBezTo>
                  <a:pt x="266" y="851"/>
                  <a:pt x="266" y="857"/>
                  <a:pt x="266" y="863"/>
                </a:cubicBezTo>
                <a:close/>
                <a:moveTo>
                  <a:pt x="318" y="526"/>
                </a:moveTo>
                <a:cubicBezTo>
                  <a:pt x="319" y="522"/>
                  <a:pt x="318" y="516"/>
                  <a:pt x="316" y="521"/>
                </a:cubicBezTo>
                <a:cubicBezTo>
                  <a:pt x="316" y="524"/>
                  <a:pt x="317" y="530"/>
                  <a:pt x="318" y="526"/>
                </a:cubicBezTo>
                <a:close/>
                <a:moveTo>
                  <a:pt x="321" y="662"/>
                </a:moveTo>
                <a:cubicBezTo>
                  <a:pt x="322" y="667"/>
                  <a:pt x="309" y="673"/>
                  <a:pt x="316" y="677"/>
                </a:cubicBezTo>
                <a:cubicBezTo>
                  <a:pt x="320" y="673"/>
                  <a:pt x="322" y="665"/>
                  <a:pt x="326" y="662"/>
                </a:cubicBezTo>
                <a:cubicBezTo>
                  <a:pt x="326" y="656"/>
                  <a:pt x="338" y="651"/>
                  <a:pt x="331" y="647"/>
                </a:cubicBezTo>
                <a:cubicBezTo>
                  <a:pt x="328" y="652"/>
                  <a:pt x="325" y="658"/>
                  <a:pt x="321" y="662"/>
                </a:cubicBezTo>
                <a:close/>
                <a:moveTo>
                  <a:pt x="276" y="745"/>
                </a:moveTo>
                <a:cubicBezTo>
                  <a:pt x="274" y="736"/>
                  <a:pt x="283" y="730"/>
                  <a:pt x="273" y="727"/>
                </a:cubicBezTo>
                <a:cubicBezTo>
                  <a:pt x="275" y="732"/>
                  <a:pt x="270" y="744"/>
                  <a:pt x="276" y="745"/>
                </a:cubicBezTo>
                <a:close/>
                <a:moveTo>
                  <a:pt x="276" y="793"/>
                </a:moveTo>
                <a:cubicBezTo>
                  <a:pt x="277" y="785"/>
                  <a:pt x="285" y="771"/>
                  <a:pt x="278" y="765"/>
                </a:cubicBezTo>
                <a:cubicBezTo>
                  <a:pt x="281" y="776"/>
                  <a:pt x="270" y="787"/>
                  <a:pt x="276" y="793"/>
                </a:cubicBezTo>
                <a:close/>
                <a:moveTo>
                  <a:pt x="271" y="830"/>
                </a:moveTo>
                <a:cubicBezTo>
                  <a:pt x="268" y="819"/>
                  <a:pt x="285" y="812"/>
                  <a:pt x="273" y="808"/>
                </a:cubicBezTo>
                <a:cubicBezTo>
                  <a:pt x="277" y="818"/>
                  <a:pt x="262" y="823"/>
                  <a:pt x="271" y="830"/>
                </a:cubicBezTo>
                <a:close/>
                <a:moveTo>
                  <a:pt x="70" y="883"/>
                </a:moveTo>
                <a:cubicBezTo>
                  <a:pt x="75" y="887"/>
                  <a:pt x="73" y="896"/>
                  <a:pt x="77" y="901"/>
                </a:cubicBezTo>
                <a:cubicBezTo>
                  <a:pt x="117" y="1000"/>
                  <a:pt x="122" y="1004"/>
                  <a:pt x="123" y="1012"/>
                </a:cubicBezTo>
                <a:cubicBezTo>
                  <a:pt x="141" y="1040"/>
                  <a:pt x="140" y="1043"/>
                  <a:pt x="140" y="1044"/>
                </a:cubicBezTo>
                <a:cubicBezTo>
                  <a:pt x="173" y="1100"/>
                  <a:pt x="181" y="1101"/>
                  <a:pt x="181" y="1110"/>
                </a:cubicBezTo>
                <a:cubicBezTo>
                  <a:pt x="212" y="1160"/>
                  <a:pt x="210" y="1167"/>
                  <a:pt x="213" y="1168"/>
                </a:cubicBezTo>
                <a:cubicBezTo>
                  <a:pt x="227" y="1183"/>
                  <a:pt x="222" y="1175"/>
                  <a:pt x="218" y="1168"/>
                </a:cubicBezTo>
                <a:cubicBezTo>
                  <a:pt x="214" y="1136"/>
                  <a:pt x="209" y="1137"/>
                  <a:pt x="211" y="1130"/>
                </a:cubicBezTo>
                <a:cubicBezTo>
                  <a:pt x="190" y="1087"/>
                  <a:pt x="191" y="1077"/>
                  <a:pt x="186" y="1072"/>
                </a:cubicBezTo>
                <a:cubicBezTo>
                  <a:pt x="164" y="1046"/>
                  <a:pt x="172" y="1032"/>
                  <a:pt x="165" y="1034"/>
                </a:cubicBezTo>
                <a:cubicBezTo>
                  <a:pt x="130" y="971"/>
                  <a:pt x="123" y="968"/>
                  <a:pt x="123" y="959"/>
                </a:cubicBezTo>
                <a:cubicBezTo>
                  <a:pt x="98" y="914"/>
                  <a:pt x="92" y="910"/>
                  <a:pt x="90" y="903"/>
                </a:cubicBezTo>
                <a:cubicBezTo>
                  <a:pt x="61" y="859"/>
                  <a:pt x="68" y="868"/>
                  <a:pt x="70" y="883"/>
                </a:cubicBezTo>
                <a:close/>
                <a:moveTo>
                  <a:pt x="266" y="976"/>
                </a:moveTo>
                <a:cubicBezTo>
                  <a:pt x="265" y="972"/>
                  <a:pt x="269" y="971"/>
                  <a:pt x="269" y="966"/>
                </a:cubicBezTo>
                <a:cubicBezTo>
                  <a:pt x="272" y="966"/>
                  <a:pt x="270" y="959"/>
                  <a:pt x="269" y="964"/>
                </a:cubicBezTo>
                <a:cubicBezTo>
                  <a:pt x="266" y="966"/>
                  <a:pt x="260" y="982"/>
                  <a:pt x="266" y="976"/>
                </a:cubicBezTo>
                <a:close/>
                <a:moveTo>
                  <a:pt x="246" y="996"/>
                </a:moveTo>
                <a:cubicBezTo>
                  <a:pt x="243" y="988"/>
                  <a:pt x="256" y="983"/>
                  <a:pt x="248" y="979"/>
                </a:cubicBezTo>
                <a:cubicBezTo>
                  <a:pt x="246" y="981"/>
                  <a:pt x="239" y="993"/>
                  <a:pt x="246" y="996"/>
                </a:cubicBezTo>
                <a:close/>
                <a:moveTo>
                  <a:pt x="62" y="1039"/>
                </a:moveTo>
                <a:cubicBezTo>
                  <a:pt x="61" y="1036"/>
                  <a:pt x="60" y="1034"/>
                  <a:pt x="57" y="1032"/>
                </a:cubicBezTo>
                <a:cubicBezTo>
                  <a:pt x="57" y="1035"/>
                  <a:pt x="61" y="1046"/>
                  <a:pt x="62" y="1039"/>
                </a:cubicBezTo>
                <a:close/>
                <a:moveTo>
                  <a:pt x="77" y="1095"/>
                </a:moveTo>
                <a:cubicBezTo>
                  <a:pt x="82" y="1101"/>
                  <a:pt x="83" y="1111"/>
                  <a:pt x="87" y="1117"/>
                </a:cubicBezTo>
                <a:cubicBezTo>
                  <a:pt x="124" y="1184"/>
                  <a:pt x="126" y="1187"/>
                  <a:pt x="128" y="1190"/>
                </a:cubicBezTo>
                <a:cubicBezTo>
                  <a:pt x="146" y="1213"/>
                  <a:pt x="141" y="1224"/>
                  <a:pt x="145" y="1225"/>
                </a:cubicBezTo>
                <a:cubicBezTo>
                  <a:pt x="170" y="1271"/>
                  <a:pt x="171" y="1275"/>
                  <a:pt x="176" y="1276"/>
                </a:cubicBezTo>
                <a:cubicBezTo>
                  <a:pt x="198" y="1315"/>
                  <a:pt x="204" y="1320"/>
                  <a:pt x="206" y="1329"/>
                </a:cubicBezTo>
                <a:cubicBezTo>
                  <a:pt x="220" y="1358"/>
                  <a:pt x="231" y="1358"/>
                  <a:pt x="229" y="1371"/>
                </a:cubicBezTo>
                <a:cubicBezTo>
                  <a:pt x="241" y="1386"/>
                  <a:pt x="240" y="1376"/>
                  <a:pt x="239" y="1366"/>
                </a:cubicBezTo>
                <a:cubicBezTo>
                  <a:pt x="220" y="1308"/>
                  <a:pt x="214" y="1302"/>
                  <a:pt x="213" y="1291"/>
                </a:cubicBezTo>
                <a:cubicBezTo>
                  <a:pt x="199" y="1268"/>
                  <a:pt x="202" y="1260"/>
                  <a:pt x="198" y="1258"/>
                </a:cubicBezTo>
                <a:cubicBezTo>
                  <a:pt x="180" y="1215"/>
                  <a:pt x="168" y="1215"/>
                  <a:pt x="168" y="1203"/>
                </a:cubicBezTo>
                <a:cubicBezTo>
                  <a:pt x="145" y="1172"/>
                  <a:pt x="150" y="1162"/>
                  <a:pt x="143" y="1163"/>
                </a:cubicBezTo>
                <a:cubicBezTo>
                  <a:pt x="113" y="1114"/>
                  <a:pt x="107" y="1108"/>
                  <a:pt x="105" y="1100"/>
                </a:cubicBezTo>
                <a:cubicBezTo>
                  <a:pt x="89" y="1081"/>
                  <a:pt x="86" y="1078"/>
                  <a:pt x="85" y="1075"/>
                </a:cubicBezTo>
                <a:cubicBezTo>
                  <a:pt x="71" y="1059"/>
                  <a:pt x="73" y="1055"/>
                  <a:pt x="70" y="1054"/>
                </a:cubicBezTo>
                <a:close/>
                <a:moveTo>
                  <a:pt x="332" y="1623"/>
                </a:moveTo>
                <a:cubicBezTo>
                  <a:pt x="339" y="1624"/>
                  <a:pt x="330" y="1609"/>
                  <a:pt x="337" y="1610"/>
                </a:cubicBezTo>
                <a:cubicBezTo>
                  <a:pt x="359" y="1560"/>
                  <a:pt x="356" y="1544"/>
                  <a:pt x="365" y="1540"/>
                </a:cubicBezTo>
                <a:cubicBezTo>
                  <a:pt x="401" y="1455"/>
                  <a:pt x="401" y="1449"/>
                  <a:pt x="402" y="1444"/>
                </a:cubicBezTo>
                <a:cubicBezTo>
                  <a:pt x="418" y="1396"/>
                  <a:pt x="424" y="1396"/>
                  <a:pt x="425" y="1391"/>
                </a:cubicBezTo>
                <a:cubicBezTo>
                  <a:pt x="450" y="1344"/>
                  <a:pt x="454" y="1335"/>
                  <a:pt x="458" y="1326"/>
                </a:cubicBezTo>
                <a:cubicBezTo>
                  <a:pt x="490" y="1276"/>
                  <a:pt x="490" y="1269"/>
                  <a:pt x="493" y="1265"/>
                </a:cubicBezTo>
                <a:cubicBezTo>
                  <a:pt x="508" y="1240"/>
                  <a:pt x="511" y="1239"/>
                  <a:pt x="513" y="1238"/>
                </a:cubicBezTo>
                <a:cubicBezTo>
                  <a:pt x="521" y="1225"/>
                  <a:pt x="520" y="1221"/>
                  <a:pt x="523" y="1220"/>
                </a:cubicBezTo>
                <a:cubicBezTo>
                  <a:pt x="527" y="1215"/>
                  <a:pt x="518" y="1212"/>
                  <a:pt x="520" y="1220"/>
                </a:cubicBezTo>
                <a:cubicBezTo>
                  <a:pt x="481" y="1266"/>
                  <a:pt x="469" y="1280"/>
                  <a:pt x="460" y="1296"/>
                </a:cubicBezTo>
                <a:cubicBezTo>
                  <a:pt x="412" y="1376"/>
                  <a:pt x="407" y="1384"/>
                  <a:pt x="405" y="1394"/>
                </a:cubicBezTo>
                <a:cubicBezTo>
                  <a:pt x="376" y="1447"/>
                  <a:pt x="378" y="1450"/>
                  <a:pt x="377" y="1452"/>
                </a:cubicBezTo>
                <a:cubicBezTo>
                  <a:pt x="371" y="1467"/>
                  <a:pt x="366" y="1465"/>
                  <a:pt x="367" y="1472"/>
                </a:cubicBezTo>
                <a:cubicBezTo>
                  <a:pt x="344" y="1511"/>
                  <a:pt x="348" y="1521"/>
                  <a:pt x="342" y="1522"/>
                </a:cubicBezTo>
                <a:cubicBezTo>
                  <a:pt x="323" y="1591"/>
                  <a:pt x="318" y="1593"/>
                  <a:pt x="317" y="1598"/>
                </a:cubicBezTo>
                <a:cubicBezTo>
                  <a:pt x="309" y="1646"/>
                  <a:pt x="309" y="1656"/>
                  <a:pt x="309" y="1666"/>
                </a:cubicBezTo>
                <a:close/>
                <a:moveTo>
                  <a:pt x="115" y="1273"/>
                </a:moveTo>
                <a:cubicBezTo>
                  <a:pt x="122" y="1281"/>
                  <a:pt x="126" y="1292"/>
                  <a:pt x="130" y="1301"/>
                </a:cubicBezTo>
                <a:cubicBezTo>
                  <a:pt x="136" y="1302"/>
                  <a:pt x="130" y="1315"/>
                  <a:pt x="138" y="1314"/>
                </a:cubicBezTo>
                <a:cubicBezTo>
                  <a:pt x="137" y="1322"/>
                  <a:pt x="142" y="1324"/>
                  <a:pt x="145" y="1329"/>
                </a:cubicBezTo>
                <a:cubicBezTo>
                  <a:pt x="152" y="1351"/>
                  <a:pt x="166" y="1365"/>
                  <a:pt x="176" y="1384"/>
                </a:cubicBezTo>
                <a:cubicBezTo>
                  <a:pt x="182" y="1392"/>
                  <a:pt x="186" y="1402"/>
                  <a:pt x="193" y="1409"/>
                </a:cubicBezTo>
                <a:cubicBezTo>
                  <a:pt x="198" y="1412"/>
                  <a:pt x="198" y="1418"/>
                  <a:pt x="201" y="1422"/>
                </a:cubicBezTo>
                <a:cubicBezTo>
                  <a:pt x="204" y="1426"/>
                  <a:pt x="207" y="1431"/>
                  <a:pt x="211" y="1434"/>
                </a:cubicBezTo>
                <a:cubicBezTo>
                  <a:pt x="214" y="1446"/>
                  <a:pt x="223" y="1451"/>
                  <a:pt x="226" y="1462"/>
                </a:cubicBezTo>
                <a:cubicBezTo>
                  <a:pt x="229" y="1467"/>
                  <a:pt x="233" y="1470"/>
                  <a:pt x="236" y="1475"/>
                </a:cubicBezTo>
                <a:cubicBezTo>
                  <a:pt x="241" y="1475"/>
                  <a:pt x="241" y="1491"/>
                  <a:pt x="246" y="1482"/>
                </a:cubicBezTo>
                <a:cubicBezTo>
                  <a:pt x="241" y="1479"/>
                  <a:pt x="241" y="1471"/>
                  <a:pt x="239" y="1464"/>
                </a:cubicBezTo>
                <a:cubicBezTo>
                  <a:pt x="234" y="1460"/>
                  <a:pt x="231" y="1455"/>
                  <a:pt x="229" y="1449"/>
                </a:cubicBezTo>
                <a:cubicBezTo>
                  <a:pt x="229" y="1447"/>
                  <a:pt x="229" y="1444"/>
                  <a:pt x="229" y="1442"/>
                </a:cubicBezTo>
                <a:cubicBezTo>
                  <a:pt x="221" y="1436"/>
                  <a:pt x="220" y="1425"/>
                  <a:pt x="214" y="1419"/>
                </a:cubicBezTo>
                <a:cubicBezTo>
                  <a:pt x="216" y="1411"/>
                  <a:pt x="210" y="1411"/>
                  <a:pt x="208" y="1407"/>
                </a:cubicBezTo>
                <a:cubicBezTo>
                  <a:pt x="205" y="1404"/>
                  <a:pt x="205" y="1397"/>
                  <a:pt x="201" y="1394"/>
                </a:cubicBezTo>
                <a:cubicBezTo>
                  <a:pt x="197" y="1385"/>
                  <a:pt x="194" y="1376"/>
                  <a:pt x="186" y="1371"/>
                </a:cubicBezTo>
                <a:cubicBezTo>
                  <a:pt x="182" y="1362"/>
                  <a:pt x="179" y="1352"/>
                  <a:pt x="171" y="1346"/>
                </a:cubicBezTo>
                <a:cubicBezTo>
                  <a:pt x="166" y="1338"/>
                  <a:pt x="163" y="1329"/>
                  <a:pt x="156" y="1324"/>
                </a:cubicBezTo>
                <a:cubicBezTo>
                  <a:pt x="157" y="1316"/>
                  <a:pt x="149" y="1319"/>
                  <a:pt x="151" y="1311"/>
                </a:cubicBezTo>
                <a:cubicBezTo>
                  <a:pt x="147" y="1311"/>
                  <a:pt x="145" y="1310"/>
                  <a:pt x="145" y="1306"/>
                </a:cubicBezTo>
                <a:cubicBezTo>
                  <a:pt x="145" y="1303"/>
                  <a:pt x="141" y="1304"/>
                  <a:pt x="140" y="1301"/>
                </a:cubicBezTo>
                <a:cubicBezTo>
                  <a:pt x="139" y="1290"/>
                  <a:pt x="129" y="1287"/>
                  <a:pt x="128" y="1276"/>
                </a:cubicBezTo>
                <a:cubicBezTo>
                  <a:pt x="119" y="1278"/>
                  <a:pt x="126" y="1265"/>
                  <a:pt x="118" y="1266"/>
                </a:cubicBezTo>
                <a:cubicBezTo>
                  <a:pt x="118" y="1262"/>
                  <a:pt x="117" y="1260"/>
                  <a:pt x="115" y="1258"/>
                </a:cubicBezTo>
                <a:cubicBezTo>
                  <a:pt x="112" y="1258"/>
                  <a:pt x="111" y="1255"/>
                  <a:pt x="110" y="1258"/>
                </a:cubicBezTo>
                <a:cubicBezTo>
                  <a:pt x="114" y="1261"/>
                  <a:pt x="115" y="1267"/>
                  <a:pt x="115" y="1273"/>
                </a:cubicBezTo>
                <a:close/>
                <a:moveTo>
                  <a:pt x="427" y="1331"/>
                </a:moveTo>
                <a:cubicBezTo>
                  <a:pt x="427" y="1327"/>
                  <a:pt x="436" y="1326"/>
                  <a:pt x="430" y="1323"/>
                </a:cubicBezTo>
                <a:cubicBezTo>
                  <a:pt x="422" y="1329"/>
                  <a:pt x="427" y="1338"/>
                  <a:pt x="427" y="1331"/>
                </a:cubicBezTo>
                <a:close/>
                <a:moveTo>
                  <a:pt x="402" y="1371"/>
                </a:moveTo>
                <a:cubicBezTo>
                  <a:pt x="394" y="1377"/>
                  <a:pt x="392" y="1390"/>
                  <a:pt x="385" y="1396"/>
                </a:cubicBezTo>
                <a:cubicBezTo>
                  <a:pt x="374" y="1414"/>
                  <a:pt x="363" y="1432"/>
                  <a:pt x="357" y="1454"/>
                </a:cubicBezTo>
                <a:cubicBezTo>
                  <a:pt x="353" y="1459"/>
                  <a:pt x="347" y="1461"/>
                  <a:pt x="347" y="1469"/>
                </a:cubicBezTo>
                <a:cubicBezTo>
                  <a:pt x="342" y="1473"/>
                  <a:pt x="341" y="1480"/>
                  <a:pt x="337" y="1485"/>
                </a:cubicBezTo>
                <a:cubicBezTo>
                  <a:pt x="333" y="1498"/>
                  <a:pt x="325" y="1508"/>
                  <a:pt x="322" y="1522"/>
                </a:cubicBezTo>
                <a:cubicBezTo>
                  <a:pt x="321" y="1526"/>
                  <a:pt x="319" y="1527"/>
                  <a:pt x="322" y="1530"/>
                </a:cubicBezTo>
                <a:cubicBezTo>
                  <a:pt x="319" y="1531"/>
                  <a:pt x="317" y="1533"/>
                  <a:pt x="317" y="1537"/>
                </a:cubicBezTo>
                <a:cubicBezTo>
                  <a:pt x="313" y="1542"/>
                  <a:pt x="314" y="1551"/>
                  <a:pt x="309" y="1555"/>
                </a:cubicBezTo>
                <a:cubicBezTo>
                  <a:pt x="307" y="1561"/>
                  <a:pt x="308" y="1570"/>
                  <a:pt x="304" y="1575"/>
                </a:cubicBezTo>
                <a:cubicBezTo>
                  <a:pt x="303" y="1580"/>
                  <a:pt x="298" y="1594"/>
                  <a:pt x="304" y="1598"/>
                </a:cubicBezTo>
                <a:cubicBezTo>
                  <a:pt x="320" y="1574"/>
                  <a:pt x="321" y="1536"/>
                  <a:pt x="337" y="1512"/>
                </a:cubicBezTo>
                <a:cubicBezTo>
                  <a:pt x="341" y="1497"/>
                  <a:pt x="349" y="1486"/>
                  <a:pt x="354" y="1472"/>
                </a:cubicBezTo>
                <a:cubicBezTo>
                  <a:pt x="359" y="1472"/>
                  <a:pt x="356" y="1463"/>
                  <a:pt x="359" y="1462"/>
                </a:cubicBezTo>
                <a:cubicBezTo>
                  <a:pt x="361" y="1458"/>
                  <a:pt x="363" y="1456"/>
                  <a:pt x="365" y="1452"/>
                </a:cubicBezTo>
                <a:cubicBezTo>
                  <a:pt x="369" y="1446"/>
                  <a:pt x="371" y="1438"/>
                  <a:pt x="372" y="1429"/>
                </a:cubicBezTo>
                <a:cubicBezTo>
                  <a:pt x="377" y="1429"/>
                  <a:pt x="374" y="1421"/>
                  <a:pt x="380" y="1422"/>
                </a:cubicBezTo>
                <a:cubicBezTo>
                  <a:pt x="381" y="1417"/>
                  <a:pt x="381" y="1411"/>
                  <a:pt x="385" y="1409"/>
                </a:cubicBezTo>
                <a:cubicBezTo>
                  <a:pt x="388" y="1401"/>
                  <a:pt x="392" y="1393"/>
                  <a:pt x="395" y="1384"/>
                </a:cubicBezTo>
                <a:cubicBezTo>
                  <a:pt x="401" y="1379"/>
                  <a:pt x="404" y="1371"/>
                  <a:pt x="407" y="1364"/>
                </a:cubicBezTo>
                <a:cubicBezTo>
                  <a:pt x="411" y="1361"/>
                  <a:pt x="412" y="1357"/>
                  <a:pt x="415" y="1354"/>
                </a:cubicBezTo>
                <a:cubicBezTo>
                  <a:pt x="414" y="1350"/>
                  <a:pt x="423" y="1344"/>
                  <a:pt x="417" y="1344"/>
                </a:cubicBezTo>
                <a:cubicBezTo>
                  <a:pt x="414" y="1355"/>
                  <a:pt x="403" y="1358"/>
                  <a:pt x="402" y="1371"/>
                </a:cubicBezTo>
                <a:close/>
                <a:moveTo>
                  <a:pt x="483" y="1406"/>
                </a:moveTo>
                <a:cubicBezTo>
                  <a:pt x="475" y="1408"/>
                  <a:pt x="479" y="1423"/>
                  <a:pt x="470" y="1424"/>
                </a:cubicBezTo>
                <a:cubicBezTo>
                  <a:pt x="466" y="1429"/>
                  <a:pt x="467" y="1440"/>
                  <a:pt x="460" y="1442"/>
                </a:cubicBezTo>
                <a:cubicBezTo>
                  <a:pt x="460" y="1452"/>
                  <a:pt x="454" y="1456"/>
                  <a:pt x="450" y="1462"/>
                </a:cubicBezTo>
                <a:cubicBezTo>
                  <a:pt x="449" y="1483"/>
                  <a:pt x="435" y="1492"/>
                  <a:pt x="433" y="1512"/>
                </a:cubicBezTo>
                <a:cubicBezTo>
                  <a:pt x="425" y="1516"/>
                  <a:pt x="426" y="1527"/>
                  <a:pt x="422" y="1535"/>
                </a:cubicBezTo>
                <a:cubicBezTo>
                  <a:pt x="425" y="1543"/>
                  <a:pt x="419" y="1543"/>
                  <a:pt x="417" y="1547"/>
                </a:cubicBezTo>
                <a:cubicBezTo>
                  <a:pt x="425" y="1550"/>
                  <a:pt x="412" y="1551"/>
                  <a:pt x="415" y="1557"/>
                </a:cubicBezTo>
                <a:cubicBezTo>
                  <a:pt x="410" y="1558"/>
                  <a:pt x="413" y="1566"/>
                  <a:pt x="410" y="1568"/>
                </a:cubicBezTo>
                <a:cubicBezTo>
                  <a:pt x="412" y="1575"/>
                  <a:pt x="403" y="1572"/>
                  <a:pt x="405" y="1580"/>
                </a:cubicBezTo>
                <a:cubicBezTo>
                  <a:pt x="402" y="1583"/>
                  <a:pt x="402" y="1589"/>
                  <a:pt x="400" y="1593"/>
                </a:cubicBezTo>
                <a:cubicBezTo>
                  <a:pt x="398" y="1597"/>
                  <a:pt x="399" y="1603"/>
                  <a:pt x="395" y="1605"/>
                </a:cubicBezTo>
                <a:cubicBezTo>
                  <a:pt x="395" y="1616"/>
                  <a:pt x="389" y="1621"/>
                  <a:pt x="387" y="1630"/>
                </a:cubicBezTo>
                <a:cubicBezTo>
                  <a:pt x="386" y="1635"/>
                  <a:pt x="386" y="1641"/>
                  <a:pt x="382" y="1643"/>
                </a:cubicBezTo>
                <a:cubicBezTo>
                  <a:pt x="384" y="1648"/>
                  <a:pt x="375" y="1654"/>
                  <a:pt x="382" y="1656"/>
                </a:cubicBezTo>
                <a:cubicBezTo>
                  <a:pt x="386" y="1646"/>
                  <a:pt x="390" y="1637"/>
                  <a:pt x="395" y="1628"/>
                </a:cubicBezTo>
                <a:cubicBezTo>
                  <a:pt x="397" y="1623"/>
                  <a:pt x="401" y="1621"/>
                  <a:pt x="402" y="1615"/>
                </a:cubicBezTo>
                <a:cubicBezTo>
                  <a:pt x="402" y="1608"/>
                  <a:pt x="410" y="1608"/>
                  <a:pt x="407" y="1598"/>
                </a:cubicBezTo>
                <a:cubicBezTo>
                  <a:pt x="417" y="1594"/>
                  <a:pt x="412" y="1576"/>
                  <a:pt x="422" y="1573"/>
                </a:cubicBezTo>
                <a:cubicBezTo>
                  <a:pt x="425" y="1568"/>
                  <a:pt x="422" y="1559"/>
                  <a:pt x="430" y="1560"/>
                </a:cubicBezTo>
                <a:cubicBezTo>
                  <a:pt x="430" y="1552"/>
                  <a:pt x="430" y="1545"/>
                  <a:pt x="438" y="1545"/>
                </a:cubicBezTo>
                <a:cubicBezTo>
                  <a:pt x="436" y="1537"/>
                  <a:pt x="439" y="1533"/>
                  <a:pt x="440" y="1527"/>
                </a:cubicBezTo>
                <a:cubicBezTo>
                  <a:pt x="446" y="1526"/>
                  <a:pt x="443" y="1516"/>
                  <a:pt x="448" y="1515"/>
                </a:cubicBezTo>
                <a:cubicBezTo>
                  <a:pt x="450" y="1503"/>
                  <a:pt x="457" y="1495"/>
                  <a:pt x="460" y="1484"/>
                </a:cubicBezTo>
                <a:cubicBezTo>
                  <a:pt x="465" y="1483"/>
                  <a:pt x="462" y="1473"/>
                  <a:pt x="468" y="1472"/>
                </a:cubicBezTo>
                <a:cubicBezTo>
                  <a:pt x="469" y="1465"/>
                  <a:pt x="471" y="1460"/>
                  <a:pt x="475" y="1457"/>
                </a:cubicBezTo>
                <a:cubicBezTo>
                  <a:pt x="478" y="1446"/>
                  <a:pt x="485" y="1438"/>
                  <a:pt x="488" y="1427"/>
                </a:cubicBezTo>
                <a:cubicBezTo>
                  <a:pt x="492" y="1421"/>
                  <a:pt x="490" y="1410"/>
                  <a:pt x="493" y="1404"/>
                </a:cubicBezTo>
                <a:cubicBezTo>
                  <a:pt x="491" y="1399"/>
                  <a:pt x="496" y="1387"/>
                  <a:pt x="490" y="1386"/>
                </a:cubicBezTo>
                <a:cubicBezTo>
                  <a:pt x="490" y="1395"/>
                  <a:pt x="483" y="1398"/>
                  <a:pt x="483" y="1406"/>
                </a:cubicBezTo>
                <a:close/>
                <a:moveTo>
                  <a:pt x="415" y="1444"/>
                </a:moveTo>
                <a:cubicBezTo>
                  <a:pt x="417" y="1454"/>
                  <a:pt x="421" y="1430"/>
                  <a:pt x="417" y="1439"/>
                </a:cubicBezTo>
                <a:cubicBezTo>
                  <a:pt x="417" y="1441"/>
                  <a:pt x="414" y="1440"/>
                  <a:pt x="415" y="1444"/>
                </a:cubicBezTo>
                <a:close/>
                <a:moveTo>
                  <a:pt x="402" y="1477"/>
                </a:moveTo>
                <a:cubicBezTo>
                  <a:pt x="397" y="1479"/>
                  <a:pt x="396" y="1484"/>
                  <a:pt x="395" y="1490"/>
                </a:cubicBezTo>
                <a:cubicBezTo>
                  <a:pt x="400" y="1488"/>
                  <a:pt x="398" y="1478"/>
                  <a:pt x="405" y="1477"/>
                </a:cubicBezTo>
                <a:cubicBezTo>
                  <a:pt x="403" y="1470"/>
                  <a:pt x="408" y="1470"/>
                  <a:pt x="407" y="1464"/>
                </a:cubicBezTo>
                <a:cubicBezTo>
                  <a:pt x="409" y="1464"/>
                  <a:pt x="410" y="1462"/>
                  <a:pt x="410" y="1459"/>
                </a:cubicBezTo>
                <a:cubicBezTo>
                  <a:pt x="410" y="1456"/>
                  <a:pt x="413" y="1455"/>
                  <a:pt x="410" y="1454"/>
                </a:cubicBezTo>
                <a:cubicBezTo>
                  <a:pt x="407" y="1461"/>
                  <a:pt x="402" y="1467"/>
                  <a:pt x="402" y="1477"/>
                </a:cubicBezTo>
                <a:close/>
                <a:moveTo>
                  <a:pt x="470" y="1484"/>
                </a:moveTo>
                <a:cubicBezTo>
                  <a:pt x="470" y="1498"/>
                  <a:pt x="461" y="1502"/>
                  <a:pt x="460" y="1515"/>
                </a:cubicBezTo>
                <a:cubicBezTo>
                  <a:pt x="437" y="1576"/>
                  <a:pt x="431" y="1575"/>
                  <a:pt x="430" y="1580"/>
                </a:cubicBezTo>
                <a:cubicBezTo>
                  <a:pt x="411" y="1635"/>
                  <a:pt x="400" y="1637"/>
                  <a:pt x="397" y="1648"/>
                </a:cubicBezTo>
                <a:cubicBezTo>
                  <a:pt x="386" y="1684"/>
                  <a:pt x="383" y="1687"/>
                  <a:pt x="382" y="1693"/>
                </a:cubicBezTo>
                <a:cubicBezTo>
                  <a:pt x="371" y="1730"/>
                  <a:pt x="371" y="1738"/>
                  <a:pt x="367" y="1741"/>
                </a:cubicBezTo>
                <a:cubicBezTo>
                  <a:pt x="361" y="1788"/>
                  <a:pt x="357" y="1799"/>
                  <a:pt x="362" y="1799"/>
                </a:cubicBezTo>
                <a:cubicBezTo>
                  <a:pt x="379" y="1754"/>
                  <a:pt x="376" y="1747"/>
                  <a:pt x="380" y="1746"/>
                </a:cubicBezTo>
                <a:cubicBezTo>
                  <a:pt x="391" y="1697"/>
                  <a:pt x="403" y="1699"/>
                  <a:pt x="400" y="1688"/>
                </a:cubicBezTo>
                <a:cubicBezTo>
                  <a:pt x="430" y="1632"/>
                  <a:pt x="427" y="1621"/>
                  <a:pt x="433" y="1618"/>
                </a:cubicBezTo>
                <a:cubicBezTo>
                  <a:pt x="459" y="1557"/>
                  <a:pt x="462" y="1552"/>
                  <a:pt x="465" y="1547"/>
                </a:cubicBezTo>
                <a:cubicBezTo>
                  <a:pt x="482" y="1493"/>
                  <a:pt x="477" y="1484"/>
                  <a:pt x="483" y="1484"/>
                </a:cubicBezTo>
                <a:close/>
                <a:moveTo>
                  <a:pt x="166" y="1522"/>
                </a:moveTo>
                <a:cubicBezTo>
                  <a:pt x="169" y="1533"/>
                  <a:pt x="177" y="1538"/>
                  <a:pt x="181" y="1548"/>
                </a:cubicBezTo>
                <a:cubicBezTo>
                  <a:pt x="187" y="1555"/>
                  <a:pt x="191" y="1564"/>
                  <a:pt x="199" y="1570"/>
                </a:cubicBezTo>
                <a:cubicBezTo>
                  <a:pt x="197" y="1578"/>
                  <a:pt x="205" y="1577"/>
                  <a:pt x="206" y="1583"/>
                </a:cubicBezTo>
                <a:cubicBezTo>
                  <a:pt x="209" y="1583"/>
                  <a:pt x="208" y="1587"/>
                  <a:pt x="211" y="1588"/>
                </a:cubicBezTo>
                <a:cubicBezTo>
                  <a:pt x="210" y="1593"/>
                  <a:pt x="215" y="1593"/>
                  <a:pt x="216" y="1595"/>
                </a:cubicBezTo>
                <a:cubicBezTo>
                  <a:pt x="220" y="1604"/>
                  <a:pt x="227" y="1611"/>
                  <a:pt x="234" y="1618"/>
                </a:cubicBezTo>
                <a:cubicBezTo>
                  <a:pt x="240" y="1626"/>
                  <a:pt x="247" y="1633"/>
                  <a:pt x="254" y="1641"/>
                </a:cubicBezTo>
                <a:cubicBezTo>
                  <a:pt x="260" y="1648"/>
                  <a:pt x="265" y="1657"/>
                  <a:pt x="272" y="1663"/>
                </a:cubicBezTo>
                <a:cubicBezTo>
                  <a:pt x="275" y="1667"/>
                  <a:pt x="278" y="1670"/>
                  <a:pt x="282" y="1673"/>
                </a:cubicBezTo>
                <a:cubicBezTo>
                  <a:pt x="283" y="1680"/>
                  <a:pt x="288" y="1682"/>
                  <a:pt x="292" y="1686"/>
                </a:cubicBezTo>
                <a:cubicBezTo>
                  <a:pt x="293" y="1695"/>
                  <a:pt x="300" y="1698"/>
                  <a:pt x="302" y="1706"/>
                </a:cubicBezTo>
                <a:cubicBezTo>
                  <a:pt x="309" y="1709"/>
                  <a:pt x="309" y="1719"/>
                  <a:pt x="317" y="1721"/>
                </a:cubicBezTo>
                <a:cubicBezTo>
                  <a:pt x="317" y="1715"/>
                  <a:pt x="317" y="1709"/>
                  <a:pt x="314" y="1706"/>
                </a:cubicBezTo>
                <a:cubicBezTo>
                  <a:pt x="311" y="1705"/>
                  <a:pt x="313" y="1703"/>
                  <a:pt x="314" y="1701"/>
                </a:cubicBezTo>
                <a:cubicBezTo>
                  <a:pt x="311" y="1701"/>
                  <a:pt x="312" y="1697"/>
                  <a:pt x="312" y="1693"/>
                </a:cubicBezTo>
                <a:cubicBezTo>
                  <a:pt x="303" y="1693"/>
                  <a:pt x="307" y="1680"/>
                  <a:pt x="299" y="1678"/>
                </a:cubicBezTo>
                <a:cubicBezTo>
                  <a:pt x="302" y="1670"/>
                  <a:pt x="291" y="1676"/>
                  <a:pt x="294" y="1668"/>
                </a:cubicBezTo>
                <a:cubicBezTo>
                  <a:pt x="293" y="1665"/>
                  <a:pt x="290" y="1662"/>
                  <a:pt x="287" y="1661"/>
                </a:cubicBezTo>
                <a:cubicBezTo>
                  <a:pt x="281" y="1646"/>
                  <a:pt x="269" y="1638"/>
                  <a:pt x="264" y="1623"/>
                </a:cubicBezTo>
                <a:cubicBezTo>
                  <a:pt x="254" y="1618"/>
                  <a:pt x="249" y="1607"/>
                  <a:pt x="241" y="1600"/>
                </a:cubicBezTo>
                <a:cubicBezTo>
                  <a:pt x="239" y="1595"/>
                  <a:pt x="235" y="1592"/>
                  <a:pt x="231" y="1588"/>
                </a:cubicBezTo>
                <a:cubicBezTo>
                  <a:pt x="227" y="1584"/>
                  <a:pt x="225" y="1577"/>
                  <a:pt x="219" y="1575"/>
                </a:cubicBezTo>
                <a:cubicBezTo>
                  <a:pt x="215" y="1571"/>
                  <a:pt x="210" y="1568"/>
                  <a:pt x="209" y="1563"/>
                </a:cubicBezTo>
                <a:cubicBezTo>
                  <a:pt x="203" y="1560"/>
                  <a:pt x="199" y="1555"/>
                  <a:pt x="196" y="1550"/>
                </a:cubicBezTo>
                <a:cubicBezTo>
                  <a:pt x="188" y="1542"/>
                  <a:pt x="180" y="1534"/>
                  <a:pt x="171" y="1527"/>
                </a:cubicBezTo>
                <a:cubicBezTo>
                  <a:pt x="171" y="1518"/>
                  <a:pt x="164" y="1516"/>
                  <a:pt x="161" y="1510"/>
                </a:cubicBezTo>
                <a:cubicBezTo>
                  <a:pt x="160" y="1506"/>
                  <a:pt x="157" y="1506"/>
                  <a:pt x="156" y="1502"/>
                </a:cubicBezTo>
                <a:cubicBezTo>
                  <a:pt x="152" y="1504"/>
                  <a:pt x="150" y="1492"/>
                  <a:pt x="148" y="1500"/>
                </a:cubicBezTo>
                <a:cubicBezTo>
                  <a:pt x="157" y="1504"/>
                  <a:pt x="157" y="1518"/>
                  <a:pt x="166" y="1522"/>
                </a:cubicBezTo>
                <a:close/>
                <a:moveTo>
                  <a:pt x="465" y="1575"/>
                </a:moveTo>
                <a:cubicBezTo>
                  <a:pt x="457" y="1583"/>
                  <a:pt x="454" y="1598"/>
                  <a:pt x="448" y="1608"/>
                </a:cubicBezTo>
                <a:cubicBezTo>
                  <a:pt x="445" y="1613"/>
                  <a:pt x="444" y="1620"/>
                  <a:pt x="440" y="1625"/>
                </a:cubicBezTo>
                <a:cubicBezTo>
                  <a:pt x="437" y="1631"/>
                  <a:pt x="440" y="1642"/>
                  <a:pt x="433" y="1643"/>
                </a:cubicBezTo>
                <a:cubicBezTo>
                  <a:pt x="434" y="1653"/>
                  <a:pt x="426" y="1653"/>
                  <a:pt x="425" y="1661"/>
                </a:cubicBezTo>
                <a:cubicBezTo>
                  <a:pt x="424" y="1668"/>
                  <a:pt x="419" y="1671"/>
                  <a:pt x="418" y="1678"/>
                </a:cubicBezTo>
                <a:cubicBezTo>
                  <a:pt x="414" y="1683"/>
                  <a:pt x="413" y="1690"/>
                  <a:pt x="410" y="1696"/>
                </a:cubicBezTo>
                <a:cubicBezTo>
                  <a:pt x="405" y="1696"/>
                  <a:pt x="411" y="1700"/>
                  <a:pt x="407" y="1701"/>
                </a:cubicBezTo>
                <a:cubicBezTo>
                  <a:pt x="407" y="1704"/>
                  <a:pt x="404" y="1705"/>
                  <a:pt x="407" y="1708"/>
                </a:cubicBezTo>
                <a:cubicBezTo>
                  <a:pt x="401" y="1710"/>
                  <a:pt x="401" y="1719"/>
                  <a:pt x="397" y="1724"/>
                </a:cubicBezTo>
                <a:cubicBezTo>
                  <a:pt x="399" y="1734"/>
                  <a:pt x="389" y="1732"/>
                  <a:pt x="392" y="1744"/>
                </a:cubicBezTo>
                <a:cubicBezTo>
                  <a:pt x="390" y="1749"/>
                  <a:pt x="388" y="1756"/>
                  <a:pt x="385" y="1761"/>
                </a:cubicBezTo>
                <a:cubicBezTo>
                  <a:pt x="384" y="1766"/>
                  <a:pt x="376" y="1775"/>
                  <a:pt x="382" y="1779"/>
                </a:cubicBezTo>
                <a:cubicBezTo>
                  <a:pt x="389" y="1772"/>
                  <a:pt x="391" y="1760"/>
                  <a:pt x="395" y="1751"/>
                </a:cubicBezTo>
                <a:cubicBezTo>
                  <a:pt x="398" y="1741"/>
                  <a:pt x="404" y="1733"/>
                  <a:pt x="405" y="1721"/>
                </a:cubicBezTo>
                <a:cubicBezTo>
                  <a:pt x="421" y="1704"/>
                  <a:pt x="428" y="1679"/>
                  <a:pt x="443" y="1661"/>
                </a:cubicBezTo>
                <a:cubicBezTo>
                  <a:pt x="445" y="1648"/>
                  <a:pt x="451" y="1638"/>
                  <a:pt x="455" y="1628"/>
                </a:cubicBezTo>
                <a:cubicBezTo>
                  <a:pt x="459" y="1624"/>
                  <a:pt x="459" y="1616"/>
                  <a:pt x="463" y="1613"/>
                </a:cubicBezTo>
                <a:cubicBezTo>
                  <a:pt x="463" y="1609"/>
                  <a:pt x="464" y="1607"/>
                  <a:pt x="465" y="1605"/>
                </a:cubicBezTo>
                <a:cubicBezTo>
                  <a:pt x="469" y="1605"/>
                  <a:pt x="467" y="1598"/>
                  <a:pt x="470" y="1598"/>
                </a:cubicBezTo>
                <a:cubicBezTo>
                  <a:pt x="468" y="1588"/>
                  <a:pt x="478" y="1590"/>
                  <a:pt x="475" y="1580"/>
                </a:cubicBezTo>
                <a:cubicBezTo>
                  <a:pt x="476" y="1573"/>
                  <a:pt x="480" y="1570"/>
                  <a:pt x="480" y="1562"/>
                </a:cubicBezTo>
                <a:cubicBezTo>
                  <a:pt x="485" y="1559"/>
                  <a:pt x="482" y="1549"/>
                  <a:pt x="485" y="1545"/>
                </a:cubicBezTo>
                <a:cubicBezTo>
                  <a:pt x="489" y="1540"/>
                  <a:pt x="488" y="1530"/>
                  <a:pt x="490" y="1525"/>
                </a:cubicBezTo>
                <a:cubicBezTo>
                  <a:pt x="490" y="1522"/>
                  <a:pt x="490" y="1520"/>
                  <a:pt x="490" y="1517"/>
                </a:cubicBezTo>
                <a:cubicBezTo>
                  <a:pt x="490" y="1514"/>
                  <a:pt x="494" y="1513"/>
                  <a:pt x="490" y="1512"/>
                </a:cubicBezTo>
                <a:cubicBezTo>
                  <a:pt x="489" y="1508"/>
                  <a:pt x="493" y="1497"/>
                  <a:pt x="488" y="1497"/>
                </a:cubicBezTo>
                <a:cubicBezTo>
                  <a:pt x="484" y="1527"/>
                  <a:pt x="474" y="1550"/>
                  <a:pt x="465" y="1575"/>
                </a:cubicBezTo>
                <a:close/>
                <a:moveTo>
                  <a:pt x="337" y="1693"/>
                </a:moveTo>
                <a:cubicBezTo>
                  <a:pt x="336" y="1689"/>
                  <a:pt x="340" y="1688"/>
                  <a:pt x="340" y="1683"/>
                </a:cubicBezTo>
                <a:cubicBezTo>
                  <a:pt x="340" y="1680"/>
                  <a:pt x="339" y="1674"/>
                  <a:pt x="342" y="1673"/>
                </a:cubicBezTo>
                <a:cubicBezTo>
                  <a:pt x="337" y="1663"/>
                  <a:pt x="347" y="1649"/>
                  <a:pt x="347" y="1636"/>
                </a:cubicBezTo>
                <a:cubicBezTo>
                  <a:pt x="350" y="1635"/>
                  <a:pt x="350" y="1632"/>
                  <a:pt x="350" y="1628"/>
                </a:cubicBezTo>
                <a:cubicBezTo>
                  <a:pt x="350" y="1625"/>
                  <a:pt x="353" y="1623"/>
                  <a:pt x="352" y="1618"/>
                </a:cubicBezTo>
                <a:cubicBezTo>
                  <a:pt x="356" y="1613"/>
                  <a:pt x="354" y="1604"/>
                  <a:pt x="357" y="1598"/>
                </a:cubicBezTo>
                <a:cubicBezTo>
                  <a:pt x="359" y="1591"/>
                  <a:pt x="360" y="1584"/>
                  <a:pt x="365" y="1580"/>
                </a:cubicBezTo>
                <a:cubicBezTo>
                  <a:pt x="369" y="1576"/>
                  <a:pt x="366" y="1565"/>
                  <a:pt x="372" y="1563"/>
                </a:cubicBezTo>
                <a:cubicBezTo>
                  <a:pt x="372" y="1557"/>
                  <a:pt x="372" y="1552"/>
                  <a:pt x="372" y="1547"/>
                </a:cubicBezTo>
                <a:cubicBezTo>
                  <a:pt x="380" y="1547"/>
                  <a:pt x="370" y="1537"/>
                  <a:pt x="372" y="1547"/>
                </a:cubicBezTo>
                <a:cubicBezTo>
                  <a:pt x="368" y="1551"/>
                  <a:pt x="369" y="1560"/>
                  <a:pt x="365" y="1563"/>
                </a:cubicBezTo>
                <a:cubicBezTo>
                  <a:pt x="363" y="1568"/>
                  <a:pt x="362" y="1575"/>
                  <a:pt x="360" y="1580"/>
                </a:cubicBezTo>
                <a:cubicBezTo>
                  <a:pt x="356" y="1584"/>
                  <a:pt x="357" y="1593"/>
                  <a:pt x="352" y="1595"/>
                </a:cubicBezTo>
                <a:cubicBezTo>
                  <a:pt x="352" y="1604"/>
                  <a:pt x="349" y="1609"/>
                  <a:pt x="345" y="1613"/>
                </a:cubicBezTo>
                <a:cubicBezTo>
                  <a:pt x="342" y="1647"/>
                  <a:pt x="327" y="1669"/>
                  <a:pt x="330" y="1708"/>
                </a:cubicBezTo>
                <a:cubicBezTo>
                  <a:pt x="338" y="1709"/>
                  <a:pt x="334" y="1698"/>
                  <a:pt x="337" y="1693"/>
                </a:cubicBezTo>
                <a:close/>
                <a:moveTo>
                  <a:pt x="299" y="1623"/>
                </a:moveTo>
                <a:cubicBezTo>
                  <a:pt x="299" y="1618"/>
                  <a:pt x="306" y="1608"/>
                  <a:pt x="299" y="1605"/>
                </a:cubicBezTo>
                <a:cubicBezTo>
                  <a:pt x="299" y="1610"/>
                  <a:pt x="292" y="1620"/>
                  <a:pt x="299" y="1623"/>
                </a:cubicBezTo>
                <a:close/>
                <a:moveTo>
                  <a:pt x="372" y="1678"/>
                </a:moveTo>
                <a:cubicBezTo>
                  <a:pt x="367" y="1681"/>
                  <a:pt x="371" y="1692"/>
                  <a:pt x="365" y="1693"/>
                </a:cubicBezTo>
                <a:cubicBezTo>
                  <a:pt x="366" y="1702"/>
                  <a:pt x="363" y="1705"/>
                  <a:pt x="362" y="1711"/>
                </a:cubicBezTo>
                <a:cubicBezTo>
                  <a:pt x="363" y="1715"/>
                  <a:pt x="355" y="1724"/>
                  <a:pt x="362" y="1726"/>
                </a:cubicBezTo>
                <a:cubicBezTo>
                  <a:pt x="367" y="1717"/>
                  <a:pt x="364" y="1701"/>
                  <a:pt x="372" y="1696"/>
                </a:cubicBezTo>
                <a:cubicBezTo>
                  <a:pt x="370" y="1686"/>
                  <a:pt x="375" y="1684"/>
                  <a:pt x="375" y="1676"/>
                </a:cubicBezTo>
                <a:cubicBezTo>
                  <a:pt x="375" y="1672"/>
                  <a:pt x="386" y="1660"/>
                  <a:pt x="375" y="1661"/>
                </a:cubicBezTo>
                <a:cubicBezTo>
                  <a:pt x="376" y="1669"/>
                  <a:pt x="370" y="1670"/>
                  <a:pt x="372" y="1678"/>
                </a:cubicBezTo>
                <a:close/>
                <a:moveTo>
                  <a:pt x="352" y="1776"/>
                </a:moveTo>
                <a:cubicBezTo>
                  <a:pt x="352" y="1773"/>
                  <a:pt x="352" y="1770"/>
                  <a:pt x="352" y="1766"/>
                </a:cubicBezTo>
                <a:cubicBezTo>
                  <a:pt x="350" y="1766"/>
                  <a:pt x="347" y="1766"/>
                  <a:pt x="345" y="1766"/>
                </a:cubicBezTo>
                <a:cubicBezTo>
                  <a:pt x="346" y="1771"/>
                  <a:pt x="346" y="1777"/>
                  <a:pt x="352" y="1776"/>
                </a:cubicBezTo>
                <a:close/>
                <a:moveTo>
                  <a:pt x="375" y="1804"/>
                </a:moveTo>
                <a:cubicBezTo>
                  <a:pt x="376" y="1799"/>
                  <a:pt x="383" y="1788"/>
                  <a:pt x="377" y="1784"/>
                </a:cubicBezTo>
                <a:cubicBezTo>
                  <a:pt x="378" y="1791"/>
                  <a:pt x="368" y="1799"/>
                  <a:pt x="375" y="1804"/>
                </a:cubicBezTo>
                <a:close/>
              </a:path>
            </a:pathLst>
          </a:custGeom>
          <a:solidFill>
            <a:srgbClr val="FEFCF7">
              <a:alpha val="65000"/>
            </a:srgbClr>
          </a:solidFill>
          <a:ln>
            <a:noFill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3425D87-5A37-4324-87B2-0C408B11A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2173" y="0"/>
            <a:ext cx="8699826" cy="6858000"/>
          </a:xfrm>
          <a:custGeom>
            <a:avLst/>
            <a:gdLst>
              <a:gd name="connsiteX0" fmla="*/ 248553 w 8699826"/>
              <a:gd name="connsiteY0" fmla="*/ 0 h 6858000"/>
              <a:gd name="connsiteX1" fmla="*/ 6206997 w 8699826"/>
              <a:gd name="connsiteY1" fmla="*/ 0 h 6858000"/>
              <a:gd name="connsiteX2" fmla="*/ 8699826 w 8699826"/>
              <a:gd name="connsiteY2" fmla="*/ 0 h 6858000"/>
              <a:gd name="connsiteX3" fmla="*/ 8699826 w 8699826"/>
              <a:gd name="connsiteY3" fmla="*/ 6858000 h 6858000"/>
              <a:gd name="connsiteX4" fmla="*/ 6206997 w 8699826"/>
              <a:gd name="connsiteY4" fmla="*/ 6858000 h 6858000"/>
              <a:gd name="connsiteX5" fmla="*/ 248553 w 8699826"/>
              <a:gd name="connsiteY5" fmla="*/ 6858000 h 6858000"/>
              <a:gd name="connsiteX6" fmla="*/ 248553 w 8699826"/>
              <a:gd name="connsiteY6" fmla="*/ 6826433 h 6858000"/>
              <a:gd name="connsiteX7" fmla="*/ 247260 w 8699826"/>
              <a:gd name="connsiteY7" fmla="*/ 6817540 h 6858000"/>
              <a:gd name="connsiteX8" fmla="*/ 229946 w 8699826"/>
              <a:gd name="connsiteY8" fmla="*/ 6698896 h 6858000"/>
              <a:gd name="connsiteX9" fmla="*/ 217844 w 8699826"/>
              <a:gd name="connsiteY9" fmla="*/ 6612485 h 6858000"/>
              <a:gd name="connsiteX10" fmla="*/ 205069 w 8699826"/>
              <a:gd name="connsiteY10" fmla="*/ 6509615 h 6858000"/>
              <a:gd name="connsiteX11" fmla="*/ 189773 w 8699826"/>
              <a:gd name="connsiteY11" fmla="*/ 6387543 h 6858000"/>
              <a:gd name="connsiteX12" fmla="*/ 173636 w 8699826"/>
              <a:gd name="connsiteY12" fmla="*/ 6252440 h 6858000"/>
              <a:gd name="connsiteX13" fmla="*/ 156659 w 8699826"/>
              <a:gd name="connsiteY13" fmla="*/ 6100193 h 6858000"/>
              <a:gd name="connsiteX14" fmla="*/ 138674 w 8699826"/>
              <a:gd name="connsiteY14" fmla="*/ 5934229 h 6858000"/>
              <a:gd name="connsiteX15" fmla="*/ 120688 w 8699826"/>
              <a:gd name="connsiteY15" fmla="*/ 5753864 h 6858000"/>
              <a:gd name="connsiteX16" fmla="*/ 102367 w 8699826"/>
              <a:gd name="connsiteY16" fmla="*/ 5561840 h 6858000"/>
              <a:gd name="connsiteX17" fmla="*/ 85390 w 8699826"/>
              <a:gd name="connsiteY17" fmla="*/ 5354728 h 6858000"/>
              <a:gd name="connsiteX18" fmla="*/ 69085 w 8699826"/>
              <a:gd name="connsiteY18" fmla="*/ 5138015 h 6858000"/>
              <a:gd name="connsiteX19" fmla="*/ 54293 w 8699826"/>
              <a:gd name="connsiteY19" fmla="*/ 4908958 h 6858000"/>
              <a:gd name="connsiteX20" fmla="*/ 40174 w 8699826"/>
              <a:gd name="connsiteY20" fmla="*/ 4670300 h 6858000"/>
              <a:gd name="connsiteX21" fmla="*/ 26894 w 8699826"/>
              <a:gd name="connsiteY21" fmla="*/ 4421354 h 6858000"/>
              <a:gd name="connsiteX22" fmla="*/ 22188 w 8699826"/>
              <a:gd name="connsiteY22" fmla="*/ 4293795 h 6858000"/>
              <a:gd name="connsiteX23" fmla="*/ 16977 w 8699826"/>
              <a:gd name="connsiteY23" fmla="*/ 4163494 h 6858000"/>
              <a:gd name="connsiteX24" fmla="*/ 12103 w 8699826"/>
              <a:gd name="connsiteY24" fmla="*/ 4031135 h 6858000"/>
              <a:gd name="connsiteX25" fmla="*/ 8909 w 8699826"/>
              <a:gd name="connsiteY25" fmla="*/ 3898089 h 6858000"/>
              <a:gd name="connsiteX26" fmla="*/ 6051 w 8699826"/>
              <a:gd name="connsiteY26" fmla="*/ 3762301 h 6858000"/>
              <a:gd name="connsiteX27" fmla="*/ 3026 w 8699826"/>
              <a:gd name="connsiteY27" fmla="*/ 3625141 h 6858000"/>
              <a:gd name="connsiteX28" fmla="*/ 1009 w 8699826"/>
              <a:gd name="connsiteY28" fmla="*/ 3485238 h 6858000"/>
              <a:gd name="connsiteX29" fmla="*/ 1009 w 8699826"/>
              <a:gd name="connsiteY29" fmla="*/ 3343963 h 6858000"/>
              <a:gd name="connsiteX30" fmla="*/ 0 w 8699826"/>
              <a:gd name="connsiteY30" fmla="*/ 3201317 h 6858000"/>
              <a:gd name="connsiteX31" fmla="*/ 1009 w 8699826"/>
              <a:gd name="connsiteY31" fmla="*/ 3057299 h 6858000"/>
              <a:gd name="connsiteX32" fmla="*/ 3026 w 8699826"/>
              <a:gd name="connsiteY32" fmla="*/ 2911223 h 6858000"/>
              <a:gd name="connsiteX33" fmla="*/ 4875 w 8699826"/>
              <a:gd name="connsiteY33" fmla="*/ 2765148 h 6858000"/>
              <a:gd name="connsiteX34" fmla="*/ 8909 w 8699826"/>
              <a:gd name="connsiteY34" fmla="*/ 2617015 h 6858000"/>
              <a:gd name="connsiteX35" fmla="*/ 13111 w 8699826"/>
              <a:gd name="connsiteY35" fmla="*/ 2467511 h 6858000"/>
              <a:gd name="connsiteX36" fmla="*/ 17986 w 8699826"/>
              <a:gd name="connsiteY36" fmla="*/ 2318006 h 6858000"/>
              <a:gd name="connsiteX37" fmla="*/ 24877 w 8699826"/>
              <a:gd name="connsiteY37" fmla="*/ 2167130 h 6858000"/>
              <a:gd name="connsiteX38" fmla="*/ 33114 w 8699826"/>
              <a:gd name="connsiteY38" fmla="*/ 2014883 h 6858000"/>
              <a:gd name="connsiteX39" fmla="*/ 41014 w 8699826"/>
              <a:gd name="connsiteY39" fmla="*/ 1861949 h 6858000"/>
              <a:gd name="connsiteX40" fmla="*/ 51099 w 8699826"/>
              <a:gd name="connsiteY40" fmla="*/ 1709016 h 6858000"/>
              <a:gd name="connsiteX41" fmla="*/ 63202 w 8699826"/>
              <a:gd name="connsiteY41" fmla="*/ 1554025 h 6858000"/>
              <a:gd name="connsiteX42" fmla="*/ 75304 w 8699826"/>
              <a:gd name="connsiteY42" fmla="*/ 1401092 h 6858000"/>
              <a:gd name="connsiteX43" fmla="*/ 89256 w 8699826"/>
              <a:gd name="connsiteY43" fmla="*/ 1245415 h 6858000"/>
              <a:gd name="connsiteX44" fmla="*/ 104552 w 8699826"/>
              <a:gd name="connsiteY44" fmla="*/ 1089053 h 6858000"/>
              <a:gd name="connsiteX45" fmla="*/ 120688 w 8699826"/>
              <a:gd name="connsiteY45" fmla="*/ 934748 h 6858000"/>
              <a:gd name="connsiteX46" fmla="*/ 139514 w 8699826"/>
              <a:gd name="connsiteY46" fmla="*/ 778385 h 6858000"/>
              <a:gd name="connsiteX47" fmla="*/ 159685 w 8699826"/>
              <a:gd name="connsiteY47" fmla="*/ 622709 h 6858000"/>
              <a:gd name="connsiteX48" fmla="*/ 179688 w 8699826"/>
              <a:gd name="connsiteY48" fmla="*/ 466346 h 6858000"/>
              <a:gd name="connsiteX49" fmla="*/ 203052 w 8699826"/>
              <a:gd name="connsiteY49" fmla="*/ 310670 h 6858000"/>
              <a:gd name="connsiteX50" fmla="*/ 226921 w 8699826"/>
              <a:gd name="connsiteY50" fmla="*/ 155679 h 6858000"/>
              <a:gd name="connsiteX51" fmla="*/ 248553 w 8699826"/>
              <a:gd name="connsiteY51" fmla="*/ 212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699826" h="6858000">
                <a:moveTo>
                  <a:pt x="248553" y="0"/>
                </a:moveTo>
                <a:lnTo>
                  <a:pt x="6206997" y="0"/>
                </a:lnTo>
                <a:lnTo>
                  <a:pt x="8699826" y="0"/>
                </a:lnTo>
                <a:lnTo>
                  <a:pt x="8699826" y="6858000"/>
                </a:lnTo>
                <a:lnTo>
                  <a:pt x="6206997" y="6858000"/>
                </a:lnTo>
                <a:lnTo>
                  <a:pt x="248553" y="6858000"/>
                </a:lnTo>
                <a:lnTo>
                  <a:pt x="248553" y="6826433"/>
                </a:lnTo>
                <a:lnTo>
                  <a:pt x="247260" y="6817540"/>
                </a:lnTo>
                <a:lnTo>
                  <a:pt x="229946" y="6698896"/>
                </a:lnTo>
                <a:lnTo>
                  <a:pt x="217844" y="6612485"/>
                </a:lnTo>
                <a:lnTo>
                  <a:pt x="205069" y="6509615"/>
                </a:lnTo>
                <a:lnTo>
                  <a:pt x="189773" y="6387543"/>
                </a:lnTo>
                <a:lnTo>
                  <a:pt x="173636" y="6252440"/>
                </a:lnTo>
                <a:lnTo>
                  <a:pt x="156659" y="6100193"/>
                </a:lnTo>
                <a:lnTo>
                  <a:pt x="138674" y="5934229"/>
                </a:lnTo>
                <a:lnTo>
                  <a:pt x="120688" y="5753864"/>
                </a:lnTo>
                <a:lnTo>
                  <a:pt x="102367" y="5561840"/>
                </a:lnTo>
                <a:lnTo>
                  <a:pt x="85390" y="5354728"/>
                </a:lnTo>
                <a:lnTo>
                  <a:pt x="69085" y="5138015"/>
                </a:lnTo>
                <a:lnTo>
                  <a:pt x="54293" y="4908958"/>
                </a:lnTo>
                <a:lnTo>
                  <a:pt x="40174" y="4670300"/>
                </a:lnTo>
                <a:lnTo>
                  <a:pt x="26894" y="4421354"/>
                </a:lnTo>
                <a:lnTo>
                  <a:pt x="22188" y="4293795"/>
                </a:lnTo>
                <a:lnTo>
                  <a:pt x="16977" y="4163494"/>
                </a:lnTo>
                <a:lnTo>
                  <a:pt x="12103" y="4031135"/>
                </a:lnTo>
                <a:lnTo>
                  <a:pt x="8909" y="3898089"/>
                </a:lnTo>
                <a:lnTo>
                  <a:pt x="6051" y="3762301"/>
                </a:lnTo>
                <a:lnTo>
                  <a:pt x="3026" y="3625141"/>
                </a:lnTo>
                <a:lnTo>
                  <a:pt x="1009" y="3485238"/>
                </a:lnTo>
                <a:lnTo>
                  <a:pt x="1009" y="3343963"/>
                </a:lnTo>
                <a:lnTo>
                  <a:pt x="0" y="3201317"/>
                </a:lnTo>
                <a:lnTo>
                  <a:pt x="1009" y="3057299"/>
                </a:lnTo>
                <a:lnTo>
                  <a:pt x="3026" y="2911223"/>
                </a:lnTo>
                <a:lnTo>
                  <a:pt x="4875" y="2765148"/>
                </a:lnTo>
                <a:lnTo>
                  <a:pt x="8909" y="2617015"/>
                </a:lnTo>
                <a:lnTo>
                  <a:pt x="13111" y="2467511"/>
                </a:lnTo>
                <a:lnTo>
                  <a:pt x="17986" y="2318006"/>
                </a:lnTo>
                <a:lnTo>
                  <a:pt x="24877" y="2167130"/>
                </a:lnTo>
                <a:lnTo>
                  <a:pt x="33114" y="2014883"/>
                </a:lnTo>
                <a:lnTo>
                  <a:pt x="41014" y="1861949"/>
                </a:lnTo>
                <a:lnTo>
                  <a:pt x="51099" y="1709016"/>
                </a:lnTo>
                <a:lnTo>
                  <a:pt x="63202" y="1554025"/>
                </a:lnTo>
                <a:lnTo>
                  <a:pt x="75304" y="1401092"/>
                </a:lnTo>
                <a:lnTo>
                  <a:pt x="89256" y="1245415"/>
                </a:lnTo>
                <a:lnTo>
                  <a:pt x="104552" y="1089053"/>
                </a:lnTo>
                <a:lnTo>
                  <a:pt x="120688" y="934748"/>
                </a:lnTo>
                <a:lnTo>
                  <a:pt x="139514" y="778385"/>
                </a:lnTo>
                <a:lnTo>
                  <a:pt x="159685" y="622709"/>
                </a:lnTo>
                <a:lnTo>
                  <a:pt x="179688" y="466346"/>
                </a:lnTo>
                <a:lnTo>
                  <a:pt x="203052" y="310670"/>
                </a:lnTo>
                <a:lnTo>
                  <a:pt x="226921" y="155679"/>
                </a:lnTo>
                <a:lnTo>
                  <a:pt x="248553" y="2121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9DBA5-BAFC-4C4C-97A0-9D00925D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9577" y="603380"/>
            <a:ext cx="6782338" cy="131250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Data Set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85A755-0CAB-454D-A480-9DA14C309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94935" y="2"/>
            <a:ext cx="968535" cy="6858001"/>
          </a:xfrm>
          <a:custGeom>
            <a:avLst/>
            <a:gdLst>
              <a:gd name="connsiteX0" fmla="*/ 968535 w 968535"/>
              <a:gd name="connsiteY0" fmla="*/ 6858000 h 6858001"/>
              <a:gd name="connsiteX1" fmla="*/ 905354 w 968535"/>
              <a:gd name="connsiteY1" fmla="*/ 6858000 h 6858001"/>
              <a:gd name="connsiteX2" fmla="*/ 905354 w 968535"/>
              <a:gd name="connsiteY2" fmla="*/ 6858001 h 6858001"/>
              <a:gd name="connsiteX3" fmla="*/ 968535 w 968535"/>
              <a:gd name="connsiteY3" fmla="*/ 6858001 h 6858001"/>
              <a:gd name="connsiteX4" fmla="*/ 64358 w 968535"/>
              <a:gd name="connsiteY4" fmla="*/ 0 h 6858001"/>
              <a:gd name="connsiteX5" fmla="*/ 1177 w 968535"/>
              <a:gd name="connsiteY5" fmla="*/ 0 h 6858001"/>
              <a:gd name="connsiteX6" fmla="*/ 26222 w 968535"/>
              <a:gd name="connsiteY6" fmla="*/ 155677 h 6858001"/>
              <a:gd name="connsiteX7" fmla="*/ 50091 w 968535"/>
              <a:gd name="connsiteY7" fmla="*/ 310668 h 6858001"/>
              <a:gd name="connsiteX8" fmla="*/ 73455 w 968535"/>
              <a:gd name="connsiteY8" fmla="*/ 466344 h 6858001"/>
              <a:gd name="connsiteX9" fmla="*/ 93458 w 968535"/>
              <a:gd name="connsiteY9" fmla="*/ 622707 h 6858001"/>
              <a:gd name="connsiteX10" fmla="*/ 113629 w 968535"/>
              <a:gd name="connsiteY10" fmla="*/ 778383 h 6858001"/>
              <a:gd name="connsiteX11" fmla="*/ 132455 w 968535"/>
              <a:gd name="connsiteY11" fmla="*/ 934746 h 6858001"/>
              <a:gd name="connsiteX12" fmla="*/ 148591 w 968535"/>
              <a:gd name="connsiteY12" fmla="*/ 1089051 h 6858001"/>
              <a:gd name="connsiteX13" fmla="*/ 163887 w 968535"/>
              <a:gd name="connsiteY13" fmla="*/ 1245413 h 6858001"/>
              <a:gd name="connsiteX14" fmla="*/ 177839 w 968535"/>
              <a:gd name="connsiteY14" fmla="*/ 1401090 h 6858001"/>
              <a:gd name="connsiteX15" fmla="*/ 189941 w 968535"/>
              <a:gd name="connsiteY15" fmla="*/ 1554023 h 6858001"/>
              <a:gd name="connsiteX16" fmla="*/ 202044 w 968535"/>
              <a:gd name="connsiteY16" fmla="*/ 1709014 h 6858001"/>
              <a:gd name="connsiteX17" fmla="*/ 212129 w 968535"/>
              <a:gd name="connsiteY17" fmla="*/ 1861947 h 6858001"/>
              <a:gd name="connsiteX18" fmla="*/ 220029 w 968535"/>
              <a:gd name="connsiteY18" fmla="*/ 2014881 h 6858001"/>
              <a:gd name="connsiteX19" fmla="*/ 228266 w 968535"/>
              <a:gd name="connsiteY19" fmla="*/ 2167128 h 6858001"/>
              <a:gd name="connsiteX20" fmla="*/ 235157 w 968535"/>
              <a:gd name="connsiteY20" fmla="*/ 2318004 h 6858001"/>
              <a:gd name="connsiteX21" fmla="*/ 240032 w 968535"/>
              <a:gd name="connsiteY21" fmla="*/ 2467509 h 6858001"/>
              <a:gd name="connsiteX22" fmla="*/ 244234 w 968535"/>
              <a:gd name="connsiteY22" fmla="*/ 2617013 h 6858001"/>
              <a:gd name="connsiteX23" fmla="*/ 248268 w 968535"/>
              <a:gd name="connsiteY23" fmla="*/ 2765146 h 6858001"/>
              <a:gd name="connsiteX24" fmla="*/ 250117 w 968535"/>
              <a:gd name="connsiteY24" fmla="*/ 2911221 h 6858001"/>
              <a:gd name="connsiteX25" fmla="*/ 252134 w 968535"/>
              <a:gd name="connsiteY25" fmla="*/ 3057297 h 6858001"/>
              <a:gd name="connsiteX26" fmla="*/ 253143 w 968535"/>
              <a:gd name="connsiteY26" fmla="*/ 3201315 h 6858001"/>
              <a:gd name="connsiteX27" fmla="*/ 252134 w 968535"/>
              <a:gd name="connsiteY27" fmla="*/ 3343961 h 6858001"/>
              <a:gd name="connsiteX28" fmla="*/ 252134 w 968535"/>
              <a:gd name="connsiteY28" fmla="*/ 3485236 h 6858001"/>
              <a:gd name="connsiteX29" fmla="*/ 250117 w 968535"/>
              <a:gd name="connsiteY29" fmla="*/ 3625139 h 6858001"/>
              <a:gd name="connsiteX30" fmla="*/ 247092 w 968535"/>
              <a:gd name="connsiteY30" fmla="*/ 3762299 h 6858001"/>
              <a:gd name="connsiteX31" fmla="*/ 244234 w 968535"/>
              <a:gd name="connsiteY31" fmla="*/ 3898087 h 6858001"/>
              <a:gd name="connsiteX32" fmla="*/ 241040 w 968535"/>
              <a:gd name="connsiteY32" fmla="*/ 4031133 h 6858001"/>
              <a:gd name="connsiteX33" fmla="*/ 236166 w 968535"/>
              <a:gd name="connsiteY33" fmla="*/ 4163492 h 6858001"/>
              <a:gd name="connsiteX34" fmla="*/ 230955 w 968535"/>
              <a:gd name="connsiteY34" fmla="*/ 4293793 h 6858001"/>
              <a:gd name="connsiteX35" fmla="*/ 226249 w 968535"/>
              <a:gd name="connsiteY35" fmla="*/ 4421352 h 6858001"/>
              <a:gd name="connsiteX36" fmla="*/ 212969 w 968535"/>
              <a:gd name="connsiteY36" fmla="*/ 4670298 h 6858001"/>
              <a:gd name="connsiteX37" fmla="*/ 198850 w 968535"/>
              <a:gd name="connsiteY37" fmla="*/ 4908956 h 6858001"/>
              <a:gd name="connsiteX38" fmla="*/ 184058 w 968535"/>
              <a:gd name="connsiteY38" fmla="*/ 5138013 h 6858001"/>
              <a:gd name="connsiteX39" fmla="*/ 167753 w 968535"/>
              <a:gd name="connsiteY39" fmla="*/ 5354726 h 6858001"/>
              <a:gd name="connsiteX40" fmla="*/ 150776 w 968535"/>
              <a:gd name="connsiteY40" fmla="*/ 5561838 h 6858001"/>
              <a:gd name="connsiteX41" fmla="*/ 132455 w 968535"/>
              <a:gd name="connsiteY41" fmla="*/ 5753862 h 6858001"/>
              <a:gd name="connsiteX42" fmla="*/ 114469 w 968535"/>
              <a:gd name="connsiteY42" fmla="*/ 5934227 h 6858001"/>
              <a:gd name="connsiteX43" fmla="*/ 96484 w 968535"/>
              <a:gd name="connsiteY43" fmla="*/ 6100191 h 6858001"/>
              <a:gd name="connsiteX44" fmla="*/ 79507 w 968535"/>
              <a:gd name="connsiteY44" fmla="*/ 6252438 h 6858001"/>
              <a:gd name="connsiteX45" fmla="*/ 63370 w 968535"/>
              <a:gd name="connsiteY45" fmla="*/ 6387541 h 6858001"/>
              <a:gd name="connsiteX46" fmla="*/ 48074 w 968535"/>
              <a:gd name="connsiteY46" fmla="*/ 6509613 h 6858001"/>
              <a:gd name="connsiteX47" fmla="*/ 35299 w 968535"/>
              <a:gd name="connsiteY47" fmla="*/ 6612483 h 6858001"/>
              <a:gd name="connsiteX48" fmla="*/ 23197 w 968535"/>
              <a:gd name="connsiteY48" fmla="*/ 6698894 h 6858001"/>
              <a:gd name="connsiteX49" fmla="*/ 5883 w 968535"/>
              <a:gd name="connsiteY49" fmla="*/ 6817538 h 6858001"/>
              <a:gd name="connsiteX50" fmla="*/ 0 w 968535"/>
              <a:gd name="connsiteY50" fmla="*/ 6858000 h 6858001"/>
              <a:gd name="connsiteX51" fmla="*/ 63181 w 968535"/>
              <a:gd name="connsiteY51" fmla="*/ 6858000 h 6858001"/>
              <a:gd name="connsiteX52" fmla="*/ 69064 w 968535"/>
              <a:gd name="connsiteY52" fmla="*/ 6817538 h 6858001"/>
              <a:gd name="connsiteX53" fmla="*/ 86378 w 968535"/>
              <a:gd name="connsiteY53" fmla="*/ 6698894 h 6858001"/>
              <a:gd name="connsiteX54" fmla="*/ 98480 w 968535"/>
              <a:gd name="connsiteY54" fmla="*/ 6612483 h 6858001"/>
              <a:gd name="connsiteX55" fmla="*/ 111255 w 968535"/>
              <a:gd name="connsiteY55" fmla="*/ 6509613 h 6858001"/>
              <a:gd name="connsiteX56" fmla="*/ 126551 w 968535"/>
              <a:gd name="connsiteY56" fmla="*/ 6387541 h 6858001"/>
              <a:gd name="connsiteX57" fmla="*/ 142688 w 968535"/>
              <a:gd name="connsiteY57" fmla="*/ 6252438 h 6858001"/>
              <a:gd name="connsiteX58" fmla="*/ 159665 w 968535"/>
              <a:gd name="connsiteY58" fmla="*/ 6100191 h 6858001"/>
              <a:gd name="connsiteX59" fmla="*/ 177650 w 968535"/>
              <a:gd name="connsiteY59" fmla="*/ 5934227 h 6858001"/>
              <a:gd name="connsiteX60" fmla="*/ 195636 w 968535"/>
              <a:gd name="connsiteY60" fmla="*/ 5753862 h 6858001"/>
              <a:gd name="connsiteX61" fmla="*/ 213957 w 968535"/>
              <a:gd name="connsiteY61" fmla="*/ 5561838 h 6858001"/>
              <a:gd name="connsiteX62" fmla="*/ 230934 w 968535"/>
              <a:gd name="connsiteY62" fmla="*/ 5354726 h 6858001"/>
              <a:gd name="connsiteX63" fmla="*/ 247239 w 968535"/>
              <a:gd name="connsiteY63" fmla="*/ 5138013 h 6858001"/>
              <a:gd name="connsiteX64" fmla="*/ 262031 w 968535"/>
              <a:gd name="connsiteY64" fmla="*/ 4908956 h 6858001"/>
              <a:gd name="connsiteX65" fmla="*/ 276150 w 968535"/>
              <a:gd name="connsiteY65" fmla="*/ 4670298 h 6858001"/>
              <a:gd name="connsiteX66" fmla="*/ 289430 w 968535"/>
              <a:gd name="connsiteY66" fmla="*/ 4421352 h 6858001"/>
              <a:gd name="connsiteX67" fmla="*/ 294136 w 968535"/>
              <a:gd name="connsiteY67" fmla="*/ 4293793 h 6858001"/>
              <a:gd name="connsiteX68" fmla="*/ 299347 w 968535"/>
              <a:gd name="connsiteY68" fmla="*/ 4163492 h 6858001"/>
              <a:gd name="connsiteX69" fmla="*/ 304221 w 968535"/>
              <a:gd name="connsiteY69" fmla="*/ 4031133 h 6858001"/>
              <a:gd name="connsiteX70" fmla="*/ 307415 w 968535"/>
              <a:gd name="connsiteY70" fmla="*/ 3898087 h 6858001"/>
              <a:gd name="connsiteX71" fmla="*/ 310273 w 968535"/>
              <a:gd name="connsiteY71" fmla="*/ 3762299 h 6858001"/>
              <a:gd name="connsiteX72" fmla="*/ 313298 w 968535"/>
              <a:gd name="connsiteY72" fmla="*/ 3625139 h 6858001"/>
              <a:gd name="connsiteX73" fmla="*/ 315315 w 968535"/>
              <a:gd name="connsiteY73" fmla="*/ 3485236 h 6858001"/>
              <a:gd name="connsiteX74" fmla="*/ 315315 w 968535"/>
              <a:gd name="connsiteY74" fmla="*/ 3343961 h 6858001"/>
              <a:gd name="connsiteX75" fmla="*/ 316324 w 968535"/>
              <a:gd name="connsiteY75" fmla="*/ 3201315 h 6858001"/>
              <a:gd name="connsiteX76" fmla="*/ 315315 w 968535"/>
              <a:gd name="connsiteY76" fmla="*/ 3057297 h 6858001"/>
              <a:gd name="connsiteX77" fmla="*/ 313298 w 968535"/>
              <a:gd name="connsiteY77" fmla="*/ 2911221 h 6858001"/>
              <a:gd name="connsiteX78" fmla="*/ 311449 w 968535"/>
              <a:gd name="connsiteY78" fmla="*/ 2765146 h 6858001"/>
              <a:gd name="connsiteX79" fmla="*/ 307415 w 968535"/>
              <a:gd name="connsiteY79" fmla="*/ 2617013 h 6858001"/>
              <a:gd name="connsiteX80" fmla="*/ 303213 w 968535"/>
              <a:gd name="connsiteY80" fmla="*/ 2467509 h 6858001"/>
              <a:gd name="connsiteX81" fmla="*/ 298338 w 968535"/>
              <a:gd name="connsiteY81" fmla="*/ 2318004 h 6858001"/>
              <a:gd name="connsiteX82" fmla="*/ 291447 w 968535"/>
              <a:gd name="connsiteY82" fmla="*/ 2167128 h 6858001"/>
              <a:gd name="connsiteX83" fmla="*/ 283210 w 968535"/>
              <a:gd name="connsiteY83" fmla="*/ 2014881 h 6858001"/>
              <a:gd name="connsiteX84" fmla="*/ 275310 w 968535"/>
              <a:gd name="connsiteY84" fmla="*/ 1861947 h 6858001"/>
              <a:gd name="connsiteX85" fmla="*/ 265225 w 968535"/>
              <a:gd name="connsiteY85" fmla="*/ 1709014 h 6858001"/>
              <a:gd name="connsiteX86" fmla="*/ 253122 w 968535"/>
              <a:gd name="connsiteY86" fmla="*/ 1554023 h 6858001"/>
              <a:gd name="connsiteX87" fmla="*/ 241020 w 968535"/>
              <a:gd name="connsiteY87" fmla="*/ 1401090 h 6858001"/>
              <a:gd name="connsiteX88" fmla="*/ 227068 w 968535"/>
              <a:gd name="connsiteY88" fmla="*/ 1245413 h 6858001"/>
              <a:gd name="connsiteX89" fmla="*/ 211772 w 968535"/>
              <a:gd name="connsiteY89" fmla="*/ 1089051 h 6858001"/>
              <a:gd name="connsiteX90" fmla="*/ 195636 w 968535"/>
              <a:gd name="connsiteY90" fmla="*/ 934746 h 6858001"/>
              <a:gd name="connsiteX91" fmla="*/ 176810 w 968535"/>
              <a:gd name="connsiteY91" fmla="*/ 778383 h 6858001"/>
              <a:gd name="connsiteX92" fmla="*/ 156639 w 968535"/>
              <a:gd name="connsiteY92" fmla="*/ 622707 h 6858001"/>
              <a:gd name="connsiteX93" fmla="*/ 136636 w 968535"/>
              <a:gd name="connsiteY93" fmla="*/ 466344 h 6858001"/>
              <a:gd name="connsiteX94" fmla="*/ 113272 w 968535"/>
              <a:gd name="connsiteY94" fmla="*/ 310668 h 6858001"/>
              <a:gd name="connsiteX95" fmla="*/ 89403 w 968535"/>
              <a:gd name="connsiteY95" fmla="*/ 15567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68535" h="6858001">
                <a:moveTo>
                  <a:pt x="968535" y="6858000"/>
                </a:moveTo>
                <a:lnTo>
                  <a:pt x="905354" y="6858000"/>
                </a:lnTo>
                <a:lnTo>
                  <a:pt x="905354" y="6858001"/>
                </a:lnTo>
                <a:lnTo>
                  <a:pt x="968535" y="6858001"/>
                </a:lnTo>
                <a:close/>
                <a:moveTo>
                  <a:pt x="64358" y="0"/>
                </a:moveTo>
                <a:lnTo>
                  <a:pt x="1177" y="0"/>
                </a:lnTo>
                <a:lnTo>
                  <a:pt x="26222" y="155677"/>
                </a:lnTo>
                <a:lnTo>
                  <a:pt x="50091" y="310668"/>
                </a:lnTo>
                <a:lnTo>
                  <a:pt x="73455" y="466344"/>
                </a:lnTo>
                <a:lnTo>
                  <a:pt x="93458" y="622707"/>
                </a:lnTo>
                <a:lnTo>
                  <a:pt x="113629" y="778383"/>
                </a:lnTo>
                <a:lnTo>
                  <a:pt x="132455" y="934746"/>
                </a:lnTo>
                <a:lnTo>
                  <a:pt x="148591" y="1089051"/>
                </a:lnTo>
                <a:lnTo>
                  <a:pt x="163887" y="1245413"/>
                </a:lnTo>
                <a:lnTo>
                  <a:pt x="177839" y="1401090"/>
                </a:lnTo>
                <a:lnTo>
                  <a:pt x="189941" y="1554023"/>
                </a:lnTo>
                <a:lnTo>
                  <a:pt x="202044" y="1709014"/>
                </a:lnTo>
                <a:lnTo>
                  <a:pt x="212129" y="1861947"/>
                </a:lnTo>
                <a:lnTo>
                  <a:pt x="220029" y="2014881"/>
                </a:lnTo>
                <a:lnTo>
                  <a:pt x="228266" y="2167128"/>
                </a:lnTo>
                <a:lnTo>
                  <a:pt x="235157" y="2318004"/>
                </a:lnTo>
                <a:lnTo>
                  <a:pt x="240032" y="2467509"/>
                </a:lnTo>
                <a:lnTo>
                  <a:pt x="244234" y="2617013"/>
                </a:lnTo>
                <a:lnTo>
                  <a:pt x="248268" y="2765146"/>
                </a:lnTo>
                <a:lnTo>
                  <a:pt x="250117" y="2911221"/>
                </a:lnTo>
                <a:lnTo>
                  <a:pt x="252134" y="3057297"/>
                </a:lnTo>
                <a:lnTo>
                  <a:pt x="253143" y="3201315"/>
                </a:lnTo>
                <a:lnTo>
                  <a:pt x="252134" y="3343961"/>
                </a:lnTo>
                <a:lnTo>
                  <a:pt x="252134" y="3485236"/>
                </a:lnTo>
                <a:lnTo>
                  <a:pt x="250117" y="3625139"/>
                </a:lnTo>
                <a:lnTo>
                  <a:pt x="247092" y="3762299"/>
                </a:lnTo>
                <a:lnTo>
                  <a:pt x="244234" y="3898087"/>
                </a:lnTo>
                <a:lnTo>
                  <a:pt x="241040" y="4031133"/>
                </a:lnTo>
                <a:lnTo>
                  <a:pt x="236166" y="4163492"/>
                </a:lnTo>
                <a:lnTo>
                  <a:pt x="230955" y="4293793"/>
                </a:lnTo>
                <a:lnTo>
                  <a:pt x="226249" y="4421352"/>
                </a:lnTo>
                <a:lnTo>
                  <a:pt x="212969" y="4670298"/>
                </a:lnTo>
                <a:lnTo>
                  <a:pt x="198850" y="4908956"/>
                </a:lnTo>
                <a:lnTo>
                  <a:pt x="184058" y="5138013"/>
                </a:lnTo>
                <a:lnTo>
                  <a:pt x="167753" y="5354726"/>
                </a:lnTo>
                <a:lnTo>
                  <a:pt x="150776" y="5561838"/>
                </a:lnTo>
                <a:lnTo>
                  <a:pt x="132455" y="5753862"/>
                </a:lnTo>
                <a:lnTo>
                  <a:pt x="114469" y="5934227"/>
                </a:lnTo>
                <a:lnTo>
                  <a:pt x="96484" y="6100191"/>
                </a:lnTo>
                <a:lnTo>
                  <a:pt x="79507" y="6252438"/>
                </a:lnTo>
                <a:lnTo>
                  <a:pt x="63370" y="6387541"/>
                </a:lnTo>
                <a:lnTo>
                  <a:pt x="48074" y="6509613"/>
                </a:lnTo>
                <a:lnTo>
                  <a:pt x="35299" y="6612483"/>
                </a:lnTo>
                <a:lnTo>
                  <a:pt x="23197" y="6698894"/>
                </a:lnTo>
                <a:lnTo>
                  <a:pt x="5883" y="6817538"/>
                </a:lnTo>
                <a:lnTo>
                  <a:pt x="0" y="6858000"/>
                </a:lnTo>
                <a:lnTo>
                  <a:pt x="63181" y="6858000"/>
                </a:lnTo>
                <a:lnTo>
                  <a:pt x="69064" y="6817538"/>
                </a:lnTo>
                <a:lnTo>
                  <a:pt x="86378" y="6698894"/>
                </a:lnTo>
                <a:lnTo>
                  <a:pt x="98480" y="6612483"/>
                </a:lnTo>
                <a:lnTo>
                  <a:pt x="111255" y="6509613"/>
                </a:lnTo>
                <a:lnTo>
                  <a:pt x="126551" y="6387541"/>
                </a:lnTo>
                <a:lnTo>
                  <a:pt x="142688" y="6252438"/>
                </a:lnTo>
                <a:lnTo>
                  <a:pt x="159665" y="6100191"/>
                </a:lnTo>
                <a:lnTo>
                  <a:pt x="177650" y="5934227"/>
                </a:lnTo>
                <a:lnTo>
                  <a:pt x="195636" y="5753862"/>
                </a:lnTo>
                <a:lnTo>
                  <a:pt x="213957" y="5561838"/>
                </a:lnTo>
                <a:lnTo>
                  <a:pt x="230934" y="5354726"/>
                </a:lnTo>
                <a:lnTo>
                  <a:pt x="247239" y="5138013"/>
                </a:lnTo>
                <a:lnTo>
                  <a:pt x="262031" y="4908956"/>
                </a:lnTo>
                <a:lnTo>
                  <a:pt x="276150" y="4670298"/>
                </a:lnTo>
                <a:lnTo>
                  <a:pt x="289430" y="4421352"/>
                </a:lnTo>
                <a:lnTo>
                  <a:pt x="294136" y="4293793"/>
                </a:lnTo>
                <a:lnTo>
                  <a:pt x="299347" y="4163492"/>
                </a:lnTo>
                <a:lnTo>
                  <a:pt x="304221" y="4031133"/>
                </a:lnTo>
                <a:lnTo>
                  <a:pt x="307415" y="3898087"/>
                </a:lnTo>
                <a:lnTo>
                  <a:pt x="310273" y="3762299"/>
                </a:lnTo>
                <a:lnTo>
                  <a:pt x="313298" y="3625139"/>
                </a:lnTo>
                <a:lnTo>
                  <a:pt x="315315" y="3485236"/>
                </a:lnTo>
                <a:lnTo>
                  <a:pt x="315315" y="3343961"/>
                </a:lnTo>
                <a:lnTo>
                  <a:pt x="316324" y="3201315"/>
                </a:lnTo>
                <a:lnTo>
                  <a:pt x="315315" y="3057297"/>
                </a:lnTo>
                <a:lnTo>
                  <a:pt x="313298" y="2911221"/>
                </a:lnTo>
                <a:lnTo>
                  <a:pt x="311449" y="2765146"/>
                </a:lnTo>
                <a:lnTo>
                  <a:pt x="307415" y="2617013"/>
                </a:lnTo>
                <a:lnTo>
                  <a:pt x="303213" y="2467509"/>
                </a:lnTo>
                <a:lnTo>
                  <a:pt x="298338" y="2318004"/>
                </a:lnTo>
                <a:lnTo>
                  <a:pt x="291447" y="2167128"/>
                </a:lnTo>
                <a:lnTo>
                  <a:pt x="283210" y="2014881"/>
                </a:lnTo>
                <a:lnTo>
                  <a:pt x="275310" y="1861947"/>
                </a:lnTo>
                <a:lnTo>
                  <a:pt x="265225" y="1709014"/>
                </a:lnTo>
                <a:lnTo>
                  <a:pt x="253122" y="1554023"/>
                </a:lnTo>
                <a:lnTo>
                  <a:pt x="241020" y="1401090"/>
                </a:lnTo>
                <a:lnTo>
                  <a:pt x="227068" y="1245413"/>
                </a:lnTo>
                <a:lnTo>
                  <a:pt x="211772" y="1089051"/>
                </a:lnTo>
                <a:lnTo>
                  <a:pt x="195636" y="934746"/>
                </a:lnTo>
                <a:lnTo>
                  <a:pt x="176810" y="778383"/>
                </a:lnTo>
                <a:lnTo>
                  <a:pt x="156639" y="622707"/>
                </a:lnTo>
                <a:lnTo>
                  <a:pt x="136636" y="466344"/>
                </a:lnTo>
                <a:lnTo>
                  <a:pt x="113272" y="310668"/>
                </a:lnTo>
                <a:lnTo>
                  <a:pt x="89403" y="155677"/>
                </a:lnTo>
                <a:close/>
              </a:path>
            </a:pathLst>
          </a:custGeom>
          <a:solidFill>
            <a:srgbClr val="474B57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CEE45-792F-42AC-8DB4-7924EF812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577" y="2111829"/>
            <a:ext cx="6782338" cy="3978075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Describes rating and free-text tagging activity from a movie recommendation service.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Contains </a:t>
            </a:r>
            <a:r>
              <a:rPr lang="en-US" sz="1800" b="1" dirty="0">
                <a:solidFill>
                  <a:schemeClr val="tx2"/>
                </a:solidFill>
              </a:rPr>
              <a:t>100,836</a:t>
            </a:r>
            <a:r>
              <a:rPr lang="en-US" sz="1800" dirty="0">
                <a:solidFill>
                  <a:schemeClr val="tx2"/>
                </a:solidFill>
              </a:rPr>
              <a:t> ratings and </a:t>
            </a:r>
            <a:r>
              <a:rPr lang="en-US" sz="1800" b="1" dirty="0">
                <a:solidFill>
                  <a:schemeClr val="tx2"/>
                </a:solidFill>
              </a:rPr>
              <a:t>3,683</a:t>
            </a:r>
            <a:r>
              <a:rPr lang="en-US" sz="1800" dirty="0">
                <a:solidFill>
                  <a:schemeClr val="tx2"/>
                </a:solidFill>
              </a:rPr>
              <a:t> tag applications across </a:t>
            </a:r>
            <a:r>
              <a:rPr lang="en-US" sz="1800" b="1" dirty="0">
                <a:solidFill>
                  <a:schemeClr val="tx2"/>
                </a:solidFill>
              </a:rPr>
              <a:t>9,742</a:t>
            </a:r>
            <a:r>
              <a:rPr lang="en-US" sz="1800" dirty="0">
                <a:solidFill>
                  <a:schemeClr val="tx2"/>
                </a:solidFill>
              </a:rPr>
              <a:t> movies. This data was created by </a:t>
            </a:r>
            <a:r>
              <a:rPr lang="en-US" sz="1800" b="1" dirty="0">
                <a:solidFill>
                  <a:schemeClr val="tx2"/>
                </a:solidFill>
              </a:rPr>
              <a:t>610</a:t>
            </a:r>
            <a:r>
              <a:rPr lang="en-US" sz="1800" dirty="0">
                <a:solidFill>
                  <a:schemeClr val="tx2"/>
                </a:solidFill>
              </a:rPr>
              <a:t> users between </a:t>
            </a:r>
            <a:r>
              <a:rPr lang="en-US" sz="1800" b="1" dirty="0">
                <a:solidFill>
                  <a:schemeClr val="tx2"/>
                </a:solidFill>
              </a:rPr>
              <a:t>March 29, 1996</a:t>
            </a:r>
            <a:r>
              <a:rPr lang="en-US" sz="1800" dirty="0">
                <a:solidFill>
                  <a:schemeClr val="tx2"/>
                </a:solidFill>
              </a:rPr>
              <a:t> and </a:t>
            </a:r>
            <a:r>
              <a:rPr lang="en-US" sz="1800" b="1" dirty="0">
                <a:solidFill>
                  <a:schemeClr val="tx2"/>
                </a:solidFill>
              </a:rPr>
              <a:t>September 24, 2018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All selected users rated at least </a:t>
            </a:r>
            <a:r>
              <a:rPr lang="en-US" sz="1800" b="1" dirty="0">
                <a:solidFill>
                  <a:schemeClr val="tx2"/>
                </a:solidFill>
              </a:rPr>
              <a:t>20</a:t>
            </a:r>
            <a:r>
              <a:rPr lang="en-US" sz="1800" dirty="0">
                <a:solidFill>
                  <a:schemeClr val="tx2"/>
                </a:solidFill>
              </a:rPr>
              <a:t> movies.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52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46A0238B-7919-4C52-882E-344BBBF0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74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5">
            <a:extLst>
              <a:ext uri="{FF2B5EF4-FFF2-40B4-BE49-F238E27FC236}">
                <a16:creationId xmlns:a16="http://schemas.microsoft.com/office/drawing/2014/main" id="{1C19C803-5DD2-4587-9488-A3938282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3752" y="1810138"/>
            <a:ext cx="2762941" cy="4746626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rgbClr val="262626">
              <a:alpha val="40000"/>
            </a:srgbClr>
          </a:solidFill>
          <a:ln>
            <a:noFill/>
          </a:ln>
        </p:spPr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653E5E44-01E8-4485-9970-B1CFA3049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0714" y="362425"/>
            <a:ext cx="2218442" cy="6204388"/>
          </a:xfrm>
          <a:custGeom>
            <a:avLst/>
            <a:gdLst/>
            <a:ahLst/>
            <a:cxnLst/>
            <a:rect l="0" t="0" r="r" b="b"/>
            <a:pathLst>
              <a:path w="697" h="1954">
                <a:moveTo>
                  <a:pt x="251" y="1472"/>
                </a:moveTo>
                <a:cubicBezTo>
                  <a:pt x="258" y="1472"/>
                  <a:pt x="252" y="1463"/>
                  <a:pt x="251" y="1462"/>
                </a:cubicBezTo>
                <a:cubicBezTo>
                  <a:pt x="248" y="1422"/>
                  <a:pt x="241" y="1424"/>
                  <a:pt x="241" y="1419"/>
                </a:cubicBezTo>
                <a:cubicBezTo>
                  <a:pt x="227" y="1388"/>
                  <a:pt x="226" y="1380"/>
                  <a:pt x="221" y="1376"/>
                </a:cubicBezTo>
                <a:cubicBezTo>
                  <a:pt x="209" y="1355"/>
                  <a:pt x="209" y="1347"/>
                  <a:pt x="203" y="1344"/>
                </a:cubicBezTo>
                <a:cubicBezTo>
                  <a:pt x="169" y="1285"/>
                  <a:pt x="162" y="1275"/>
                  <a:pt x="156" y="1263"/>
                </a:cubicBezTo>
                <a:cubicBezTo>
                  <a:pt x="144" y="1242"/>
                  <a:pt x="141" y="1236"/>
                  <a:pt x="138" y="1231"/>
                </a:cubicBezTo>
                <a:cubicBezTo>
                  <a:pt x="107" y="1177"/>
                  <a:pt x="108" y="1168"/>
                  <a:pt x="103" y="1165"/>
                </a:cubicBezTo>
                <a:cubicBezTo>
                  <a:pt x="90" y="1142"/>
                  <a:pt x="83" y="1131"/>
                  <a:pt x="82" y="1127"/>
                </a:cubicBezTo>
                <a:cubicBezTo>
                  <a:pt x="66" y="1090"/>
                  <a:pt x="67" y="1081"/>
                  <a:pt x="62" y="1077"/>
                </a:cubicBezTo>
                <a:cubicBezTo>
                  <a:pt x="57" y="1049"/>
                  <a:pt x="51" y="1046"/>
                  <a:pt x="52" y="1037"/>
                </a:cubicBezTo>
                <a:cubicBezTo>
                  <a:pt x="48" y="1016"/>
                  <a:pt x="44" y="1007"/>
                  <a:pt x="42" y="1002"/>
                </a:cubicBezTo>
                <a:cubicBezTo>
                  <a:pt x="32" y="970"/>
                  <a:pt x="24" y="961"/>
                  <a:pt x="22" y="946"/>
                </a:cubicBezTo>
                <a:cubicBezTo>
                  <a:pt x="13" y="922"/>
                  <a:pt x="11" y="916"/>
                  <a:pt x="9" y="909"/>
                </a:cubicBezTo>
                <a:cubicBezTo>
                  <a:pt x="5" y="889"/>
                  <a:pt x="11" y="888"/>
                  <a:pt x="9" y="896"/>
                </a:cubicBezTo>
                <a:cubicBezTo>
                  <a:pt x="25" y="935"/>
                  <a:pt x="22" y="943"/>
                  <a:pt x="27" y="944"/>
                </a:cubicBezTo>
                <a:cubicBezTo>
                  <a:pt x="47" y="979"/>
                  <a:pt x="44" y="987"/>
                  <a:pt x="45" y="992"/>
                </a:cubicBezTo>
                <a:cubicBezTo>
                  <a:pt x="78" y="1045"/>
                  <a:pt x="85" y="1060"/>
                  <a:pt x="95" y="1072"/>
                </a:cubicBezTo>
                <a:cubicBezTo>
                  <a:pt x="141" y="1130"/>
                  <a:pt x="141" y="1136"/>
                  <a:pt x="140" y="1142"/>
                </a:cubicBezTo>
                <a:cubicBezTo>
                  <a:pt x="159" y="1162"/>
                  <a:pt x="156" y="1170"/>
                  <a:pt x="160" y="1170"/>
                </a:cubicBezTo>
                <a:cubicBezTo>
                  <a:pt x="198" y="1238"/>
                  <a:pt x="204" y="1243"/>
                  <a:pt x="206" y="1251"/>
                </a:cubicBezTo>
                <a:cubicBezTo>
                  <a:pt x="218" y="1278"/>
                  <a:pt x="219" y="1288"/>
                  <a:pt x="226" y="1291"/>
                </a:cubicBezTo>
                <a:cubicBezTo>
                  <a:pt x="231" y="1298"/>
                  <a:pt x="231" y="1292"/>
                  <a:pt x="228" y="1288"/>
                </a:cubicBezTo>
                <a:cubicBezTo>
                  <a:pt x="196" y="1218"/>
                  <a:pt x="198" y="1206"/>
                  <a:pt x="191" y="1203"/>
                </a:cubicBezTo>
                <a:cubicBezTo>
                  <a:pt x="168" y="1159"/>
                  <a:pt x="164" y="1153"/>
                  <a:pt x="160" y="1147"/>
                </a:cubicBezTo>
                <a:cubicBezTo>
                  <a:pt x="114" y="1068"/>
                  <a:pt x="104" y="1068"/>
                  <a:pt x="105" y="1057"/>
                </a:cubicBezTo>
                <a:cubicBezTo>
                  <a:pt x="67" y="1000"/>
                  <a:pt x="58" y="1000"/>
                  <a:pt x="57" y="992"/>
                </a:cubicBezTo>
                <a:cubicBezTo>
                  <a:pt x="80" y="1011"/>
                  <a:pt x="81" y="1021"/>
                  <a:pt x="87" y="1024"/>
                </a:cubicBezTo>
                <a:cubicBezTo>
                  <a:pt x="103" y="1041"/>
                  <a:pt x="100" y="1049"/>
                  <a:pt x="105" y="1049"/>
                </a:cubicBezTo>
                <a:cubicBezTo>
                  <a:pt x="129" y="1079"/>
                  <a:pt x="130" y="1087"/>
                  <a:pt x="135" y="1092"/>
                </a:cubicBezTo>
                <a:cubicBezTo>
                  <a:pt x="163" y="1128"/>
                  <a:pt x="159" y="1136"/>
                  <a:pt x="163" y="1137"/>
                </a:cubicBezTo>
                <a:cubicBezTo>
                  <a:pt x="199" y="1191"/>
                  <a:pt x="204" y="1205"/>
                  <a:pt x="211" y="1218"/>
                </a:cubicBezTo>
                <a:cubicBezTo>
                  <a:pt x="232" y="1237"/>
                  <a:pt x="226" y="1238"/>
                  <a:pt x="228" y="1230"/>
                </a:cubicBezTo>
                <a:cubicBezTo>
                  <a:pt x="202" y="1163"/>
                  <a:pt x="196" y="1163"/>
                  <a:pt x="198" y="1155"/>
                </a:cubicBezTo>
                <a:cubicBezTo>
                  <a:pt x="171" y="1106"/>
                  <a:pt x="167" y="1104"/>
                  <a:pt x="165" y="1100"/>
                </a:cubicBezTo>
                <a:cubicBezTo>
                  <a:pt x="140" y="1062"/>
                  <a:pt x="138" y="1052"/>
                  <a:pt x="133" y="1047"/>
                </a:cubicBezTo>
                <a:cubicBezTo>
                  <a:pt x="76" y="924"/>
                  <a:pt x="76" y="918"/>
                  <a:pt x="75" y="913"/>
                </a:cubicBezTo>
                <a:cubicBezTo>
                  <a:pt x="53" y="840"/>
                  <a:pt x="56" y="836"/>
                  <a:pt x="57" y="830"/>
                </a:cubicBezTo>
                <a:cubicBezTo>
                  <a:pt x="36" y="706"/>
                  <a:pt x="30" y="721"/>
                  <a:pt x="34" y="725"/>
                </a:cubicBezTo>
                <a:cubicBezTo>
                  <a:pt x="45" y="767"/>
                  <a:pt x="46" y="774"/>
                  <a:pt x="49" y="778"/>
                </a:cubicBezTo>
                <a:cubicBezTo>
                  <a:pt x="70" y="833"/>
                  <a:pt x="67" y="843"/>
                  <a:pt x="72" y="846"/>
                </a:cubicBezTo>
                <a:cubicBezTo>
                  <a:pt x="94" y="887"/>
                  <a:pt x="97" y="899"/>
                  <a:pt x="102" y="908"/>
                </a:cubicBezTo>
                <a:cubicBezTo>
                  <a:pt x="143" y="980"/>
                  <a:pt x="154" y="992"/>
                  <a:pt x="160" y="1007"/>
                </a:cubicBezTo>
                <a:cubicBezTo>
                  <a:pt x="212" y="1106"/>
                  <a:pt x="218" y="1122"/>
                  <a:pt x="223" y="1137"/>
                </a:cubicBezTo>
                <a:cubicBezTo>
                  <a:pt x="218" y="1115"/>
                  <a:pt x="222" y="1106"/>
                  <a:pt x="221" y="1102"/>
                </a:cubicBezTo>
                <a:cubicBezTo>
                  <a:pt x="210" y="1080"/>
                  <a:pt x="213" y="1072"/>
                  <a:pt x="208" y="1072"/>
                </a:cubicBezTo>
                <a:cubicBezTo>
                  <a:pt x="195" y="1023"/>
                  <a:pt x="188" y="1020"/>
                  <a:pt x="188" y="1012"/>
                </a:cubicBezTo>
                <a:cubicBezTo>
                  <a:pt x="149" y="930"/>
                  <a:pt x="144" y="927"/>
                  <a:pt x="145" y="918"/>
                </a:cubicBezTo>
                <a:cubicBezTo>
                  <a:pt x="125" y="876"/>
                  <a:pt x="120" y="873"/>
                  <a:pt x="117" y="868"/>
                </a:cubicBezTo>
                <a:cubicBezTo>
                  <a:pt x="102" y="832"/>
                  <a:pt x="100" y="833"/>
                  <a:pt x="100" y="830"/>
                </a:cubicBezTo>
                <a:cubicBezTo>
                  <a:pt x="80" y="793"/>
                  <a:pt x="77" y="788"/>
                  <a:pt x="75" y="783"/>
                </a:cubicBezTo>
                <a:cubicBezTo>
                  <a:pt x="45" y="730"/>
                  <a:pt x="43" y="716"/>
                  <a:pt x="34" y="710"/>
                </a:cubicBezTo>
                <a:cubicBezTo>
                  <a:pt x="25" y="678"/>
                  <a:pt x="34" y="684"/>
                  <a:pt x="32" y="690"/>
                </a:cubicBezTo>
                <a:cubicBezTo>
                  <a:pt x="50" y="733"/>
                  <a:pt x="60" y="733"/>
                  <a:pt x="59" y="745"/>
                </a:cubicBezTo>
                <a:cubicBezTo>
                  <a:pt x="80" y="780"/>
                  <a:pt x="81" y="783"/>
                  <a:pt x="85" y="785"/>
                </a:cubicBezTo>
                <a:cubicBezTo>
                  <a:pt x="113" y="833"/>
                  <a:pt x="115" y="842"/>
                  <a:pt x="117" y="851"/>
                </a:cubicBezTo>
                <a:cubicBezTo>
                  <a:pt x="147" y="899"/>
                  <a:pt x="151" y="907"/>
                  <a:pt x="153" y="916"/>
                </a:cubicBezTo>
                <a:cubicBezTo>
                  <a:pt x="168" y="945"/>
                  <a:pt x="171" y="952"/>
                  <a:pt x="173" y="961"/>
                </a:cubicBezTo>
                <a:cubicBezTo>
                  <a:pt x="190" y="999"/>
                  <a:pt x="200" y="1010"/>
                  <a:pt x="203" y="1029"/>
                </a:cubicBezTo>
                <a:cubicBezTo>
                  <a:pt x="198" y="998"/>
                  <a:pt x="198" y="994"/>
                  <a:pt x="196" y="994"/>
                </a:cubicBezTo>
                <a:cubicBezTo>
                  <a:pt x="175" y="911"/>
                  <a:pt x="168" y="909"/>
                  <a:pt x="170" y="898"/>
                </a:cubicBezTo>
                <a:cubicBezTo>
                  <a:pt x="131" y="811"/>
                  <a:pt x="131" y="802"/>
                  <a:pt x="125" y="800"/>
                </a:cubicBezTo>
                <a:cubicBezTo>
                  <a:pt x="105" y="747"/>
                  <a:pt x="103" y="742"/>
                  <a:pt x="100" y="740"/>
                </a:cubicBezTo>
                <a:cubicBezTo>
                  <a:pt x="82" y="701"/>
                  <a:pt x="78" y="699"/>
                  <a:pt x="77" y="695"/>
                </a:cubicBezTo>
                <a:cubicBezTo>
                  <a:pt x="67" y="672"/>
                  <a:pt x="60" y="674"/>
                  <a:pt x="62" y="667"/>
                </a:cubicBezTo>
                <a:cubicBezTo>
                  <a:pt x="44" y="641"/>
                  <a:pt x="39" y="635"/>
                  <a:pt x="34" y="629"/>
                </a:cubicBezTo>
                <a:cubicBezTo>
                  <a:pt x="21" y="597"/>
                  <a:pt x="29" y="609"/>
                  <a:pt x="37" y="622"/>
                </a:cubicBezTo>
                <a:cubicBezTo>
                  <a:pt x="75" y="681"/>
                  <a:pt x="85" y="681"/>
                  <a:pt x="85" y="692"/>
                </a:cubicBezTo>
                <a:cubicBezTo>
                  <a:pt x="108" y="731"/>
                  <a:pt x="109" y="735"/>
                  <a:pt x="110" y="740"/>
                </a:cubicBezTo>
                <a:cubicBezTo>
                  <a:pt x="123" y="777"/>
                  <a:pt x="130" y="775"/>
                  <a:pt x="130" y="780"/>
                </a:cubicBezTo>
                <a:cubicBezTo>
                  <a:pt x="151" y="822"/>
                  <a:pt x="153" y="840"/>
                  <a:pt x="163" y="851"/>
                </a:cubicBezTo>
                <a:cubicBezTo>
                  <a:pt x="179" y="903"/>
                  <a:pt x="184" y="907"/>
                  <a:pt x="185" y="916"/>
                </a:cubicBezTo>
                <a:cubicBezTo>
                  <a:pt x="203" y="963"/>
                  <a:pt x="199" y="973"/>
                  <a:pt x="201" y="976"/>
                </a:cubicBezTo>
                <a:cubicBezTo>
                  <a:pt x="236" y="1076"/>
                  <a:pt x="226" y="1071"/>
                  <a:pt x="228" y="1064"/>
                </a:cubicBezTo>
                <a:cubicBezTo>
                  <a:pt x="218" y="972"/>
                  <a:pt x="212" y="965"/>
                  <a:pt x="213" y="951"/>
                </a:cubicBezTo>
                <a:cubicBezTo>
                  <a:pt x="185" y="862"/>
                  <a:pt x="181" y="854"/>
                  <a:pt x="178" y="845"/>
                </a:cubicBezTo>
                <a:cubicBezTo>
                  <a:pt x="145" y="767"/>
                  <a:pt x="139" y="762"/>
                  <a:pt x="135" y="755"/>
                </a:cubicBezTo>
                <a:cubicBezTo>
                  <a:pt x="119" y="717"/>
                  <a:pt x="114" y="719"/>
                  <a:pt x="112" y="717"/>
                </a:cubicBezTo>
                <a:cubicBezTo>
                  <a:pt x="92" y="686"/>
                  <a:pt x="92" y="676"/>
                  <a:pt x="87" y="669"/>
                </a:cubicBezTo>
                <a:cubicBezTo>
                  <a:pt x="56" y="621"/>
                  <a:pt x="53" y="614"/>
                  <a:pt x="49" y="607"/>
                </a:cubicBezTo>
                <a:cubicBezTo>
                  <a:pt x="41" y="564"/>
                  <a:pt x="41" y="578"/>
                  <a:pt x="47" y="586"/>
                </a:cubicBezTo>
                <a:cubicBezTo>
                  <a:pt x="72" y="633"/>
                  <a:pt x="77" y="635"/>
                  <a:pt x="77" y="642"/>
                </a:cubicBezTo>
                <a:cubicBezTo>
                  <a:pt x="117" y="700"/>
                  <a:pt x="120" y="711"/>
                  <a:pt x="125" y="720"/>
                </a:cubicBezTo>
                <a:cubicBezTo>
                  <a:pt x="136" y="738"/>
                  <a:pt x="138" y="743"/>
                  <a:pt x="143" y="745"/>
                </a:cubicBezTo>
                <a:cubicBezTo>
                  <a:pt x="165" y="796"/>
                  <a:pt x="169" y="801"/>
                  <a:pt x="173" y="805"/>
                </a:cubicBezTo>
                <a:cubicBezTo>
                  <a:pt x="198" y="877"/>
                  <a:pt x="205" y="880"/>
                  <a:pt x="206" y="888"/>
                </a:cubicBezTo>
                <a:cubicBezTo>
                  <a:pt x="210" y="912"/>
                  <a:pt x="215" y="915"/>
                  <a:pt x="216" y="923"/>
                </a:cubicBezTo>
                <a:cubicBezTo>
                  <a:pt x="239" y="982"/>
                  <a:pt x="234" y="967"/>
                  <a:pt x="238" y="961"/>
                </a:cubicBezTo>
                <a:cubicBezTo>
                  <a:pt x="220" y="890"/>
                  <a:pt x="217" y="886"/>
                  <a:pt x="218" y="876"/>
                </a:cubicBezTo>
                <a:cubicBezTo>
                  <a:pt x="175" y="774"/>
                  <a:pt x="176" y="763"/>
                  <a:pt x="173" y="755"/>
                </a:cubicBezTo>
                <a:cubicBezTo>
                  <a:pt x="155" y="729"/>
                  <a:pt x="156" y="717"/>
                  <a:pt x="150" y="712"/>
                </a:cubicBezTo>
                <a:cubicBezTo>
                  <a:pt x="123" y="663"/>
                  <a:pt x="122" y="653"/>
                  <a:pt x="115" y="649"/>
                </a:cubicBezTo>
                <a:cubicBezTo>
                  <a:pt x="86" y="590"/>
                  <a:pt x="85" y="586"/>
                  <a:pt x="85" y="581"/>
                </a:cubicBezTo>
                <a:cubicBezTo>
                  <a:pt x="60" y="516"/>
                  <a:pt x="65" y="519"/>
                  <a:pt x="64" y="528"/>
                </a:cubicBezTo>
                <a:cubicBezTo>
                  <a:pt x="82" y="567"/>
                  <a:pt x="89" y="567"/>
                  <a:pt x="87" y="576"/>
                </a:cubicBezTo>
                <a:cubicBezTo>
                  <a:pt x="102" y="603"/>
                  <a:pt x="102" y="606"/>
                  <a:pt x="105" y="606"/>
                </a:cubicBezTo>
                <a:cubicBezTo>
                  <a:pt x="133" y="652"/>
                  <a:pt x="128" y="663"/>
                  <a:pt x="135" y="662"/>
                </a:cubicBezTo>
                <a:cubicBezTo>
                  <a:pt x="162" y="716"/>
                  <a:pt x="168" y="721"/>
                  <a:pt x="170" y="730"/>
                </a:cubicBezTo>
                <a:cubicBezTo>
                  <a:pt x="201" y="805"/>
                  <a:pt x="206" y="810"/>
                  <a:pt x="208" y="818"/>
                </a:cubicBezTo>
                <a:cubicBezTo>
                  <a:pt x="243" y="905"/>
                  <a:pt x="235" y="893"/>
                  <a:pt x="233" y="888"/>
                </a:cubicBezTo>
                <a:cubicBezTo>
                  <a:pt x="221" y="836"/>
                  <a:pt x="220" y="828"/>
                  <a:pt x="216" y="823"/>
                </a:cubicBezTo>
                <a:cubicBezTo>
                  <a:pt x="173" y="707"/>
                  <a:pt x="173" y="697"/>
                  <a:pt x="170" y="689"/>
                </a:cubicBezTo>
                <a:cubicBezTo>
                  <a:pt x="157" y="663"/>
                  <a:pt x="154" y="657"/>
                  <a:pt x="150" y="652"/>
                </a:cubicBezTo>
                <a:cubicBezTo>
                  <a:pt x="119" y="602"/>
                  <a:pt x="122" y="594"/>
                  <a:pt x="117" y="594"/>
                </a:cubicBezTo>
                <a:cubicBezTo>
                  <a:pt x="119" y="590"/>
                  <a:pt x="124" y="592"/>
                  <a:pt x="125" y="596"/>
                </a:cubicBezTo>
                <a:cubicBezTo>
                  <a:pt x="159" y="641"/>
                  <a:pt x="154" y="651"/>
                  <a:pt x="163" y="649"/>
                </a:cubicBezTo>
                <a:cubicBezTo>
                  <a:pt x="185" y="694"/>
                  <a:pt x="183" y="708"/>
                  <a:pt x="190" y="712"/>
                </a:cubicBezTo>
                <a:cubicBezTo>
                  <a:pt x="211" y="753"/>
                  <a:pt x="208" y="762"/>
                  <a:pt x="213" y="762"/>
                </a:cubicBezTo>
                <a:cubicBezTo>
                  <a:pt x="237" y="847"/>
                  <a:pt x="238" y="850"/>
                  <a:pt x="238" y="853"/>
                </a:cubicBezTo>
                <a:cubicBezTo>
                  <a:pt x="246" y="870"/>
                  <a:pt x="242" y="860"/>
                  <a:pt x="243" y="855"/>
                </a:cubicBezTo>
                <a:cubicBezTo>
                  <a:pt x="231" y="791"/>
                  <a:pt x="232" y="779"/>
                  <a:pt x="228" y="757"/>
                </a:cubicBezTo>
                <a:cubicBezTo>
                  <a:pt x="212" y="721"/>
                  <a:pt x="215" y="712"/>
                  <a:pt x="210" y="712"/>
                </a:cubicBezTo>
                <a:cubicBezTo>
                  <a:pt x="190" y="661"/>
                  <a:pt x="188" y="652"/>
                  <a:pt x="183" y="647"/>
                </a:cubicBezTo>
                <a:cubicBezTo>
                  <a:pt x="162" y="617"/>
                  <a:pt x="161" y="598"/>
                  <a:pt x="150" y="589"/>
                </a:cubicBezTo>
                <a:cubicBezTo>
                  <a:pt x="126" y="540"/>
                  <a:pt x="121" y="535"/>
                  <a:pt x="117" y="528"/>
                </a:cubicBezTo>
                <a:cubicBezTo>
                  <a:pt x="101" y="492"/>
                  <a:pt x="98" y="489"/>
                  <a:pt x="97" y="486"/>
                </a:cubicBezTo>
                <a:cubicBezTo>
                  <a:pt x="80" y="432"/>
                  <a:pt x="73" y="429"/>
                  <a:pt x="74" y="418"/>
                </a:cubicBezTo>
                <a:cubicBezTo>
                  <a:pt x="93" y="455"/>
                  <a:pt x="94" y="458"/>
                  <a:pt x="94" y="463"/>
                </a:cubicBezTo>
                <a:cubicBezTo>
                  <a:pt x="143" y="547"/>
                  <a:pt x="140" y="555"/>
                  <a:pt x="145" y="556"/>
                </a:cubicBezTo>
                <a:cubicBezTo>
                  <a:pt x="164" y="593"/>
                  <a:pt x="170" y="599"/>
                  <a:pt x="173" y="606"/>
                </a:cubicBezTo>
                <a:cubicBezTo>
                  <a:pt x="191" y="642"/>
                  <a:pt x="200" y="654"/>
                  <a:pt x="205" y="669"/>
                </a:cubicBezTo>
                <a:cubicBezTo>
                  <a:pt x="228" y="720"/>
                  <a:pt x="226" y="733"/>
                  <a:pt x="233" y="737"/>
                </a:cubicBezTo>
                <a:cubicBezTo>
                  <a:pt x="244" y="794"/>
                  <a:pt x="247" y="802"/>
                  <a:pt x="246" y="815"/>
                </a:cubicBezTo>
                <a:cubicBezTo>
                  <a:pt x="257" y="840"/>
                  <a:pt x="255" y="834"/>
                  <a:pt x="256" y="830"/>
                </a:cubicBezTo>
                <a:cubicBezTo>
                  <a:pt x="249" y="738"/>
                  <a:pt x="244" y="737"/>
                  <a:pt x="243" y="732"/>
                </a:cubicBezTo>
                <a:cubicBezTo>
                  <a:pt x="217" y="655"/>
                  <a:pt x="208" y="642"/>
                  <a:pt x="203" y="624"/>
                </a:cubicBezTo>
                <a:cubicBezTo>
                  <a:pt x="179" y="566"/>
                  <a:pt x="170" y="562"/>
                  <a:pt x="170" y="551"/>
                </a:cubicBezTo>
                <a:cubicBezTo>
                  <a:pt x="156" y="511"/>
                  <a:pt x="145" y="501"/>
                  <a:pt x="142" y="483"/>
                </a:cubicBezTo>
                <a:cubicBezTo>
                  <a:pt x="140" y="458"/>
                  <a:pt x="142" y="465"/>
                  <a:pt x="145" y="471"/>
                </a:cubicBezTo>
                <a:cubicBezTo>
                  <a:pt x="163" y="523"/>
                  <a:pt x="171" y="533"/>
                  <a:pt x="175" y="546"/>
                </a:cubicBezTo>
                <a:cubicBezTo>
                  <a:pt x="196" y="591"/>
                  <a:pt x="206" y="598"/>
                  <a:pt x="208" y="614"/>
                </a:cubicBezTo>
                <a:cubicBezTo>
                  <a:pt x="231" y="662"/>
                  <a:pt x="236" y="674"/>
                  <a:pt x="241" y="687"/>
                </a:cubicBezTo>
                <a:cubicBezTo>
                  <a:pt x="252" y="718"/>
                  <a:pt x="249" y="725"/>
                  <a:pt x="253" y="725"/>
                </a:cubicBezTo>
                <a:cubicBezTo>
                  <a:pt x="268" y="760"/>
                  <a:pt x="259" y="754"/>
                  <a:pt x="261" y="750"/>
                </a:cubicBezTo>
                <a:cubicBezTo>
                  <a:pt x="260" y="703"/>
                  <a:pt x="254" y="700"/>
                  <a:pt x="258" y="692"/>
                </a:cubicBezTo>
                <a:cubicBezTo>
                  <a:pt x="248" y="658"/>
                  <a:pt x="249" y="652"/>
                  <a:pt x="246" y="652"/>
                </a:cubicBezTo>
                <a:cubicBezTo>
                  <a:pt x="229" y="597"/>
                  <a:pt x="228" y="593"/>
                  <a:pt x="228" y="589"/>
                </a:cubicBezTo>
                <a:cubicBezTo>
                  <a:pt x="211" y="547"/>
                  <a:pt x="207" y="538"/>
                  <a:pt x="203" y="528"/>
                </a:cubicBezTo>
                <a:cubicBezTo>
                  <a:pt x="186" y="481"/>
                  <a:pt x="179" y="480"/>
                  <a:pt x="180" y="473"/>
                </a:cubicBezTo>
                <a:cubicBezTo>
                  <a:pt x="156" y="407"/>
                  <a:pt x="153" y="397"/>
                  <a:pt x="150" y="387"/>
                </a:cubicBezTo>
                <a:cubicBezTo>
                  <a:pt x="147" y="345"/>
                  <a:pt x="152" y="348"/>
                  <a:pt x="150" y="357"/>
                </a:cubicBezTo>
                <a:cubicBezTo>
                  <a:pt x="176" y="446"/>
                  <a:pt x="183" y="456"/>
                  <a:pt x="188" y="468"/>
                </a:cubicBezTo>
                <a:cubicBezTo>
                  <a:pt x="206" y="507"/>
                  <a:pt x="205" y="512"/>
                  <a:pt x="205" y="516"/>
                </a:cubicBezTo>
                <a:cubicBezTo>
                  <a:pt x="224" y="553"/>
                  <a:pt x="228" y="566"/>
                  <a:pt x="233" y="579"/>
                </a:cubicBezTo>
                <a:cubicBezTo>
                  <a:pt x="232" y="555"/>
                  <a:pt x="229" y="552"/>
                  <a:pt x="228" y="546"/>
                </a:cubicBezTo>
                <a:cubicBezTo>
                  <a:pt x="212" y="499"/>
                  <a:pt x="215" y="491"/>
                  <a:pt x="210" y="491"/>
                </a:cubicBezTo>
                <a:cubicBezTo>
                  <a:pt x="198" y="374"/>
                  <a:pt x="193" y="371"/>
                  <a:pt x="198" y="360"/>
                </a:cubicBezTo>
                <a:cubicBezTo>
                  <a:pt x="209" y="429"/>
                  <a:pt x="211" y="465"/>
                  <a:pt x="223" y="491"/>
                </a:cubicBezTo>
                <a:cubicBezTo>
                  <a:pt x="280" y="680"/>
                  <a:pt x="276" y="677"/>
                  <a:pt x="276" y="674"/>
                </a:cubicBezTo>
                <a:cubicBezTo>
                  <a:pt x="265" y="621"/>
                  <a:pt x="263" y="596"/>
                  <a:pt x="256" y="576"/>
                </a:cubicBezTo>
                <a:cubicBezTo>
                  <a:pt x="238" y="489"/>
                  <a:pt x="237" y="484"/>
                  <a:pt x="233" y="481"/>
                </a:cubicBezTo>
                <a:cubicBezTo>
                  <a:pt x="229" y="441"/>
                  <a:pt x="223" y="426"/>
                  <a:pt x="223" y="415"/>
                </a:cubicBezTo>
                <a:cubicBezTo>
                  <a:pt x="215" y="326"/>
                  <a:pt x="215" y="313"/>
                  <a:pt x="215" y="299"/>
                </a:cubicBezTo>
                <a:cubicBezTo>
                  <a:pt x="216" y="264"/>
                  <a:pt x="215" y="246"/>
                  <a:pt x="215" y="229"/>
                </a:cubicBezTo>
                <a:cubicBezTo>
                  <a:pt x="220" y="243"/>
                  <a:pt x="217" y="244"/>
                  <a:pt x="220" y="252"/>
                </a:cubicBezTo>
                <a:cubicBezTo>
                  <a:pt x="227" y="394"/>
                  <a:pt x="231" y="403"/>
                  <a:pt x="230" y="418"/>
                </a:cubicBezTo>
                <a:cubicBezTo>
                  <a:pt x="241" y="471"/>
                  <a:pt x="249" y="489"/>
                  <a:pt x="253" y="511"/>
                </a:cubicBezTo>
                <a:cubicBezTo>
                  <a:pt x="269" y="599"/>
                  <a:pt x="275" y="599"/>
                  <a:pt x="273" y="606"/>
                </a:cubicBezTo>
                <a:cubicBezTo>
                  <a:pt x="283" y="651"/>
                  <a:pt x="286" y="652"/>
                  <a:pt x="286" y="672"/>
                </a:cubicBezTo>
                <a:cubicBezTo>
                  <a:pt x="296" y="620"/>
                  <a:pt x="298" y="608"/>
                  <a:pt x="293" y="589"/>
                </a:cubicBezTo>
                <a:cubicBezTo>
                  <a:pt x="280" y="509"/>
                  <a:pt x="286" y="493"/>
                  <a:pt x="281" y="488"/>
                </a:cubicBezTo>
                <a:cubicBezTo>
                  <a:pt x="267" y="299"/>
                  <a:pt x="263" y="266"/>
                  <a:pt x="268" y="241"/>
                </a:cubicBezTo>
                <a:cubicBezTo>
                  <a:pt x="274" y="196"/>
                  <a:pt x="264" y="191"/>
                  <a:pt x="270" y="186"/>
                </a:cubicBezTo>
                <a:cubicBezTo>
                  <a:pt x="277" y="197"/>
                  <a:pt x="273" y="206"/>
                  <a:pt x="273" y="216"/>
                </a:cubicBezTo>
                <a:cubicBezTo>
                  <a:pt x="276" y="229"/>
                  <a:pt x="273" y="230"/>
                  <a:pt x="273" y="239"/>
                </a:cubicBezTo>
                <a:cubicBezTo>
                  <a:pt x="284" y="423"/>
                  <a:pt x="283" y="439"/>
                  <a:pt x="286" y="453"/>
                </a:cubicBezTo>
                <a:cubicBezTo>
                  <a:pt x="292" y="522"/>
                  <a:pt x="304" y="540"/>
                  <a:pt x="303" y="574"/>
                </a:cubicBezTo>
                <a:cubicBezTo>
                  <a:pt x="306" y="533"/>
                  <a:pt x="306" y="521"/>
                  <a:pt x="306" y="508"/>
                </a:cubicBezTo>
                <a:cubicBezTo>
                  <a:pt x="292" y="325"/>
                  <a:pt x="289" y="308"/>
                  <a:pt x="291" y="292"/>
                </a:cubicBezTo>
                <a:cubicBezTo>
                  <a:pt x="285" y="226"/>
                  <a:pt x="289" y="223"/>
                  <a:pt x="288" y="209"/>
                </a:cubicBezTo>
                <a:cubicBezTo>
                  <a:pt x="293" y="131"/>
                  <a:pt x="295" y="122"/>
                  <a:pt x="296" y="111"/>
                </a:cubicBezTo>
                <a:cubicBezTo>
                  <a:pt x="296" y="107"/>
                  <a:pt x="305" y="125"/>
                  <a:pt x="298" y="126"/>
                </a:cubicBezTo>
                <a:cubicBezTo>
                  <a:pt x="292" y="226"/>
                  <a:pt x="298" y="243"/>
                  <a:pt x="296" y="259"/>
                </a:cubicBezTo>
                <a:cubicBezTo>
                  <a:pt x="303" y="366"/>
                  <a:pt x="309" y="397"/>
                  <a:pt x="308" y="435"/>
                </a:cubicBezTo>
                <a:cubicBezTo>
                  <a:pt x="323" y="474"/>
                  <a:pt x="314" y="470"/>
                  <a:pt x="316" y="465"/>
                </a:cubicBezTo>
                <a:cubicBezTo>
                  <a:pt x="318" y="444"/>
                  <a:pt x="318" y="439"/>
                  <a:pt x="318" y="435"/>
                </a:cubicBezTo>
                <a:cubicBezTo>
                  <a:pt x="316" y="396"/>
                  <a:pt x="316" y="392"/>
                  <a:pt x="316" y="387"/>
                </a:cubicBezTo>
                <a:cubicBezTo>
                  <a:pt x="315" y="330"/>
                  <a:pt x="313" y="324"/>
                  <a:pt x="313" y="319"/>
                </a:cubicBezTo>
                <a:cubicBezTo>
                  <a:pt x="318" y="200"/>
                  <a:pt x="323" y="199"/>
                  <a:pt x="321" y="191"/>
                </a:cubicBezTo>
                <a:cubicBezTo>
                  <a:pt x="325" y="160"/>
                  <a:pt x="320" y="150"/>
                  <a:pt x="326" y="151"/>
                </a:cubicBezTo>
                <a:cubicBezTo>
                  <a:pt x="333" y="137"/>
                  <a:pt x="331" y="147"/>
                  <a:pt x="328" y="156"/>
                </a:cubicBezTo>
                <a:cubicBezTo>
                  <a:pt x="322" y="246"/>
                  <a:pt x="326" y="266"/>
                  <a:pt x="321" y="277"/>
                </a:cubicBezTo>
                <a:cubicBezTo>
                  <a:pt x="324" y="351"/>
                  <a:pt x="322" y="357"/>
                  <a:pt x="326" y="357"/>
                </a:cubicBezTo>
                <a:cubicBezTo>
                  <a:pt x="328" y="453"/>
                  <a:pt x="326" y="458"/>
                  <a:pt x="326" y="463"/>
                </a:cubicBezTo>
                <a:cubicBezTo>
                  <a:pt x="338" y="484"/>
                  <a:pt x="338" y="481"/>
                  <a:pt x="339" y="478"/>
                </a:cubicBezTo>
                <a:cubicBezTo>
                  <a:pt x="339" y="467"/>
                  <a:pt x="338" y="461"/>
                  <a:pt x="339" y="453"/>
                </a:cubicBezTo>
                <a:cubicBezTo>
                  <a:pt x="339" y="390"/>
                  <a:pt x="345" y="391"/>
                  <a:pt x="344" y="385"/>
                </a:cubicBezTo>
                <a:cubicBezTo>
                  <a:pt x="344" y="252"/>
                  <a:pt x="346" y="241"/>
                  <a:pt x="346" y="229"/>
                </a:cubicBezTo>
                <a:cubicBezTo>
                  <a:pt x="373" y="110"/>
                  <a:pt x="371" y="102"/>
                  <a:pt x="374" y="98"/>
                </a:cubicBezTo>
                <a:cubicBezTo>
                  <a:pt x="379" y="60"/>
                  <a:pt x="385" y="60"/>
                  <a:pt x="384" y="53"/>
                </a:cubicBezTo>
                <a:cubicBezTo>
                  <a:pt x="397" y="11"/>
                  <a:pt x="405" y="24"/>
                  <a:pt x="399" y="22"/>
                </a:cubicBezTo>
                <a:cubicBezTo>
                  <a:pt x="374" y="102"/>
                  <a:pt x="383" y="117"/>
                  <a:pt x="376" y="116"/>
                </a:cubicBezTo>
                <a:cubicBezTo>
                  <a:pt x="367" y="192"/>
                  <a:pt x="355" y="232"/>
                  <a:pt x="351" y="272"/>
                </a:cubicBezTo>
                <a:cubicBezTo>
                  <a:pt x="351" y="359"/>
                  <a:pt x="355" y="369"/>
                  <a:pt x="354" y="372"/>
                </a:cubicBezTo>
                <a:cubicBezTo>
                  <a:pt x="351" y="399"/>
                  <a:pt x="351" y="403"/>
                  <a:pt x="351" y="407"/>
                </a:cubicBezTo>
                <a:cubicBezTo>
                  <a:pt x="362" y="364"/>
                  <a:pt x="358" y="351"/>
                  <a:pt x="364" y="347"/>
                </a:cubicBezTo>
                <a:cubicBezTo>
                  <a:pt x="368" y="321"/>
                  <a:pt x="368" y="314"/>
                  <a:pt x="371" y="314"/>
                </a:cubicBezTo>
                <a:cubicBezTo>
                  <a:pt x="390" y="172"/>
                  <a:pt x="402" y="149"/>
                  <a:pt x="404" y="116"/>
                </a:cubicBezTo>
                <a:cubicBezTo>
                  <a:pt x="432" y="41"/>
                  <a:pt x="427" y="40"/>
                  <a:pt x="429" y="48"/>
                </a:cubicBezTo>
                <a:cubicBezTo>
                  <a:pt x="403" y="151"/>
                  <a:pt x="400" y="182"/>
                  <a:pt x="396" y="221"/>
                </a:cubicBezTo>
                <a:cubicBezTo>
                  <a:pt x="369" y="402"/>
                  <a:pt x="368" y="392"/>
                  <a:pt x="374" y="387"/>
                </a:cubicBezTo>
                <a:cubicBezTo>
                  <a:pt x="381" y="362"/>
                  <a:pt x="384" y="355"/>
                  <a:pt x="386" y="347"/>
                </a:cubicBezTo>
                <a:cubicBezTo>
                  <a:pt x="421" y="286"/>
                  <a:pt x="421" y="276"/>
                  <a:pt x="426" y="272"/>
                </a:cubicBezTo>
                <a:cubicBezTo>
                  <a:pt x="463" y="190"/>
                  <a:pt x="470" y="184"/>
                  <a:pt x="472" y="173"/>
                </a:cubicBezTo>
                <a:cubicBezTo>
                  <a:pt x="478" y="175"/>
                  <a:pt x="469" y="199"/>
                  <a:pt x="462" y="224"/>
                </a:cubicBezTo>
                <a:cubicBezTo>
                  <a:pt x="446" y="260"/>
                  <a:pt x="442" y="261"/>
                  <a:pt x="442" y="261"/>
                </a:cubicBezTo>
                <a:cubicBezTo>
                  <a:pt x="417" y="299"/>
                  <a:pt x="417" y="319"/>
                  <a:pt x="406" y="329"/>
                </a:cubicBezTo>
                <a:cubicBezTo>
                  <a:pt x="393" y="372"/>
                  <a:pt x="394" y="370"/>
                  <a:pt x="396" y="370"/>
                </a:cubicBezTo>
                <a:cubicBezTo>
                  <a:pt x="423" y="330"/>
                  <a:pt x="433" y="319"/>
                  <a:pt x="437" y="302"/>
                </a:cubicBezTo>
                <a:cubicBezTo>
                  <a:pt x="464" y="262"/>
                  <a:pt x="464" y="255"/>
                  <a:pt x="467" y="251"/>
                </a:cubicBezTo>
                <a:cubicBezTo>
                  <a:pt x="504" y="170"/>
                  <a:pt x="509" y="151"/>
                  <a:pt x="512" y="128"/>
                </a:cubicBezTo>
                <a:cubicBezTo>
                  <a:pt x="522" y="92"/>
                  <a:pt x="522" y="99"/>
                  <a:pt x="522" y="105"/>
                </a:cubicBezTo>
                <a:cubicBezTo>
                  <a:pt x="496" y="217"/>
                  <a:pt x="493" y="220"/>
                  <a:pt x="492" y="224"/>
                </a:cubicBezTo>
                <a:cubicBezTo>
                  <a:pt x="470" y="268"/>
                  <a:pt x="468" y="270"/>
                  <a:pt x="467" y="274"/>
                </a:cubicBezTo>
                <a:cubicBezTo>
                  <a:pt x="460" y="300"/>
                  <a:pt x="449" y="294"/>
                  <a:pt x="452" y="302"/>
                </a:cubicBezTo>
                <a:cubicBezTo>
                  <a:pt x="426" y="346"/>
                  <a:pt x="419" y="348"/>
                  <a:pt x="419" y="357"/>
                </a:cubicBezTo>
                <a:cubicBezTo>
                  <a:pt x="377" y="415"/>
                  <a:pt x="378" y="425"/>
                  <a:pt x="369" y="425"/>
                </a:cubicBezTo>
                <a:cubicBezTo>
                  <a:pt x="358" y="467"/>
                  <a:pt x="351" y="467"/>
                  <a:pt x="354" y="475"/>
                </a:cubicBezTo>
                <a:cubicBezTo>
                  <a:pt x="367" y="453"/>
                  <a:pt x="377" y="450"/>
                  <a:pt x="379" y="438"/>
                </a:cubicBezTo>
                <a:cubicBezTo>
                  <a:pt x="409" y="380"/>
                  <a:pt x="416" y="379"/>
                  <a:pt x="417" y="372"/>
                </a:cubicBezTo>
                <a:cubicBezTo>
                  <a:pt x="432" y="354"/>
                  <a:pt x="437" y="346"/>
                  <a:pt x="442" y="337"/>
                </a:cubicBezTo>
                <a:cubicBezTo>
                  <a:pt x="466" y="307"/>
                  <a:pt x="467" y="295"/>
                  <a:pt x="477" y="292"/>
                </a:cubicBezTo>
                <a:cubicBezTo>
                  <a:pt x="499" y="244"/>
                  <a:pt x="508" y="247"/>
                  <a:pt x="507" y="239"/>
                </a:cubicBezTo>
                <a:cubicBezTo>
                  <a:pt x="524" y="202"/>
                  <a:pt x="526" y="190"/>
                  <a:pt x="532" y="183"/>
                </a:cubicBezTo>
                <a:cubicBezTo>
                  <a:pt x="548" y="92"/>
                  <a:pt x="554" y="90"/>
                  <a:pt x="550" y="85"/>
                </a:cubicBezTo>
                <a:cubicBezTo>
                  <a:pt x="558" y="74"/>
                  <a:pt x="553" y="90"/>
                  <a:pt x="555" y="113"/>
                </a:cubicBezTo>
                <a:cubicBezTo>
                  <a:pt x="542" y="172"/>
                  <a:pt x="541" y="178"/>
                  <a:pt x="537" y="181"/>
                </a:cubicBezTo>
                <a:cubicBezTo>
                  <a:pt x="505" y="263"/>
                  <a:pt x="501" y="266"/>
                  <a:pt x="499" y="271"/>
                </a:cubicBezTo>
                <a:cubicBezTo>
                  <a:pt x="484" y="295"/>
                  <a:pt x="484" y="297"/>
                  <a:pt x="482" y="297"/>
                </a:cubicBezTo>
                <a:cubicBezTo>
                  <a:pt x="457" y="329"/>
                  <a:pt x="455" y="341"/>
                  <a:pt x="447" y="347"/>
                </a:cubicBezTo>
                <a:cubicBezTo>
                  <a:pt x="407" y="407"/>
                  <a:pt x="403" y="417"/>
                  <a:pt x="399" y="428"/>
                </a:cubicBezTo>
                <a:cubicBezTo>
                  <a:pt x="366" y="495"/>
                  <a:pt x="355" y="497"/>
                  <a:pt x="354" y="511"/>
                </a:cubicBezTo>
                <a:cubicBezTo>
                  <a:pt x="335" y="549"/>
                  <a:pt x="325" y="553"/>
                  <a:pt x="326" y="569"/>
                </a:cubicBezTo>
                <a:cubicBezTo>
                  <a:pt x="362" y="513"/>
                  <a:pt x="363" y="500"/>
                  <a:pt x="369" y="493"/>
                </a:cubicBezTo>
                <a:cubicBezTo>
                  <a:pt x="404" y="438"/>
                  <a:pt x="412" y="433"/>
                  <a:pt x="414" y="423"/>
                </a:cubicBezTo>
                <a:cubicBezTo>
                  <a:pt x="432" y="393"/>
                  <a:pt x="442" y="397"/>
                  <a:pt x="439" y="387"/>
                </a:cubicBezTo>
                <a:cubicBezTo>
                  <a:pt x="476" y="345"/>
                  <a:pt x="475" y="336"/>
                  <a:pt x="482" y="334"/>
                </a:cubicBezTo>
                <a:cubicBezTo>
                  <a:pt x="503" y="295"/>
                  <a:pt x="509" y="292"/>
                  <a:pt x="512" y="287"/>
                </a:cubicBezTo>
                <a:cubicBezTo>
                  <a:pt x="539" y="245"/>
                  <a:pt x="539" y="228"/>
                  <a:pt x="547" y="219"/>
                </a:cubicBezTo>
                <a:cubicBezTo>
                  <a:pt x="562" y="165"/>
                  <a:pt x="567" y="153"/>
                  <a:pt x="570" y="138"/>
                </a:cubicBezTo>
                <a:cubicBezTo>
                  <a:pt x="577" y="72"/>
                  <a:pt x="586" y="67"/>
                  <a:pt x="585" y="57"/>
                </a:cubicBezTo>
                <a:cubicBezTo>
                  <a:pt x="585" y="94"/>
                  <a:pt x="579" y="99"/>
                  <a:pt x="580" y="110"/>
                </a:cubicBezTo>
                <a:cubicBezTo>
                  <a:pt x="567" y="189"/>
                  <a:pt x="560" y="188"/>
                  <a:pt x="562" y="196"/>
                </a:cubicBezTo>
                <a:cubicBezTo>
                  <a:pt x="550" y="239"/>
                  <a:pt x="538" y="250"/>
                  <a:pt x="535" y="269"/>
                </a:cubicBezTo>
                <a:cubicBezTo>
                  <a:pt x="506" y="321"/>
                  <a:pt x="500" y="322"/>
                  <a:pt x="500" y="329"/>
                </a:cubicBezTo>
                <a:cubicBezTo>
                  <a:pt x="467" y="374"/>
                  <a:pt x="461" y="376"/>
                  <a:pt x="457" y="380"/>
                </a:cubicBezTo>
                <a:cubicBezTo>
                  <a:pt x="427" y="424"/>
                  <a:pt x="425" y="427"/>
                  <a:pt x="424" y="430"/>
                </a:cubicBezTo>
                <a:cubicBezTo>
                  <a:pt x="401" y="471"/>
                  <a:pt x="394" y="474"/>
                  <a:pt x="391" y="480"/>
                </a:cubicBezTo>
                <a:cubicBezTo>
                  <a:pt x="381" y="509"/>
                  <a:pt x="381" y="506"/>
                  <a:pt x="381" y="503"/>
                </a:cubicBezTo>
                <a:cubicBezTo>
                  <a:pt x="415" y="463"/>
                  <a:pt x="421" y="454"/>
                  <a:pt x="429" y="448"/>
                </a:cubicBezTo>
                <a:cubicBezTo>
                  <a:pt x="442" y="427"/>
                  <a:pt x="447" y="428"/>
                  <a:pt x="447" y="425"/>
                </a:cubicBezTo>
                <a:cubicBezTo>
                  <a:pt x="472" y="394"/>
                  <a:pt x="479" y="387"/>
                  <a:pt x="484" y="380"/>
                </a:cubicBezTo>
                <a:cubicBezTo>
                  <a:pt x="504" y="353"/>
                  <a:pt x="508" y="349"/>
                  <a:pt x="512" y="347"/>
                </a:cubicBezTo>
                <a:cubicBezTo>
                  <a:pt x="538" y="309"/>
                  <a:pt x="541" y="301"/>
                  <a:pt x="545" y="294"/>
                </a:cubicBezTo>
                <a:cubicBezTo>
                  <a:pt x="559" y="253"/>
                  <a:pt x="562" y="251"/>
                  <a:pt x="567" y="251"/>
                </a:cubicBezTo>
                <a:cubicBezTo>
                  <a:pt x="523" y="343"/>
                  <a:pt x="520" y="354"/>
                  <a:pt x="512" y="360"/>
                </a:cubicBezTo>
                <a:cubicBezTo>
                  <a:pt x="483" y="397"/>
                  <a:pt x="482" y="399"/>
                  <a:pt x="482" y="402"/>
                </a:cubicBezTo>
                <a:cubicBezTo>
                  <a:pt x="463" y="420"/>
                  <a:pt x="460" y="424"/>
                  <a:pt x="459" y="430"/>
                </a:cubicBezTo>
                <a:cubicBezTo>
                  <a:pt x="433" y="460"/>
                  <a:pt x="432" y="462"/>
                  <a:pt x="429" y="463"/>
                </a:cubicBezTo>
                <a:cubicBezTo>
                  <a:pt x="403" y="503"/>
                  <a:pt x="395" y="502"/>
                  <a:pt x="394" y="508"/>
                </a:cubicBezTo>
                <a:cubicBezTo>
                  <a:pt x="360" y="548"/>
                  <a:pt x="356" y="558"/>
                  <a:pt x="351" y="566"/>
                </a:cubicBezTo>
                <a:cubicBezTo>
                  <a:pt x="315" y="653"/>
                  <a:pt x="316" y="649"/>
                  <a:pt x="319" y="649"/>
                </a:cubicBezTo>
                <a:cubicBezTo>
                  <a:pt x="332" y="628"/>
                  <a:pt x="333" y="622"/>
                  <a:pt x="336" y="619"/>
                </a:cubicBezTo>
                <a:cubicBezTo>
                  <a:pt x="367" y="582"/>
                  <a:pt x="371" y="575"/>
                  <a:pt x="376" y="568"/>
                </a:cubicBezTo>
                <a:cubicBezTo>
                  <a:pt x="394" y="542"/>
                  <a:pt x="402" y="543"/>
                  <a:pt x="402" y="536"/>
                </a:cubicBezTo>
                <a:cubicBezTo>
                  <a:pt x="438" y="505"/>
                  <a:pt x="438" y="494"/>
                  <a:pt x="447" y="490"/>
                </a:cubicBezTo>
                <a:cubicBezTo>
                  <a:pt x="471" y="464"/>
                  <a:pt x="471" y="452"/>
                  <a:pt x="479" y="448"/>
                </a:cubicBezTo>
                <a:cubicBezTo>
                  <a:pt x="500" y="419"/>
                  <a:pt x="504" y="411"/>
                  <a:pt x="510" y="405"/>
                </a:cubicBezTo>
                <a:cubicBezTo>
                  <a:pt x="544" y="340"/>
                  <a:pt x="544" y="334"/>
                  <a:pt x="547" y="332"/>
                </a:cubicBezTo>
                <a:cubicBezTo>
                  <a:pt x="576" y="260"/>
                  <a:pt x="573" y="249"/>
                  <a:pt x="577" y="244"/>
                </a:cubicBezTo>
                <a:cubicBezTo>
                  <a:pt x="586" y="197"/>
                  <a:pt x="588" y="164"/>
                  <a:pt x="595" y="135"/>
                </a:cubicBezTo>
                <a:cubicBezTo>
                  <a:pt x="594" y="196"/>
                  <a:pt x="589" y="206"/>
                  <a:pt x="590" y="224"/>
                </a:cubicBezTo>
                <a:cubicBezTo>
                  <a:pt x="572" y="286"/>
                  <a:pt x="575" y="297"/>
                  <a:pt x="570" y="299"/>
                </a:cubicBezTo>
                <a:cubicBezTo>
                  <a:pt x="537" y="378"/>
                  <a:pt x="533" y="389"/>
                  <a:pt x="525" y="397"/>
                </a:cubicBezTo>
                <a:cubicBezTo>
                  <a:pt x="506" y="431"/>
                  <a:pt x="503" y="431"/>
                  <a:pt x="502" y="435"/>
                </a:cubicBezTo>
                <a:cubicBezTo>
                  <a:pt x="485" y="464"/>
                  <a:pt x="476" y="464"/>
                  <a:pt x="477" y="473"/>
                </a:cubicBezTo>
                <a:cubicBezTo>
                  <a:pt x="452" y="503"/>
                  <a:pt x="446" y="505"/>
                  <a:pt x="442" y="508"/>
                </a:cubicBezTo>
                <a:cubicBezTo>
                  <a:pt x="424" y="523"/>
                  <a:pt x="427" y="534"/>
                  <a:pt x="419" y="533"/>
                </a:cubicBezTo>
                <a:cubicBezTo>
                  <a:pt x="337" y="645"/>
                  <a:pt x="338" y="641"/>
                  <a:pt x="341" y="641"/>
                </a:cubicBezTo>
                <a:cubicBezTo>
                  <a:pt x="357" y="630"/>
                  <a:pt x="354" y="622"/>
                  <a:pt x="359" y="621"/>
                </a:cubicBezTo>
                <a:cubicBezTo>
                  <a:pt x="419" y="562"/>
                  <a:pt x="442" y="543"/>
                  <a:pt x="459" y="518"/>
                </a:cubicBezTo>
                <a:cubicBezTo>
                  <a:pt x="475" y="496"/>
                  <a:pt x="482" y="498"/>
                  <a:pt x="482" y="493"/>
                </a:cubicBezTo>
                <a:cubicBezTo>
                  <a:pt x="501" y="474"/>
                  <a:pt x="503" y="471"/>
                  <a:pt x="505" y="468"/>
                </a:cubicBezTo>
                <a:cubicBezTo>
                  <a:pt x="547" y="407"/>
                  <a:pt x="552" y="402"/>
                  <a:pt x="557" y="397"/>
                </a:cubicBezTo>
                <a:cubicBezTo>
                  <a:pt x="585" y="334"/>
                  <a:pt x="592" y="336"/>
                  <a:pt x="590" y="329"/>
                </a:cubicBezTo>
                <a:cubicBezTo>
                  <a:pt x="604" y="294"/>
                  <a:pt x="606" y="286"/>
                  <a:pt x="610" y="281"/>
                </a:cubicBezTo>
                <a:cubicBezTo>
                  <a:pt x="629" y="217"/>
                  <a:pt x="627" y="222"/>
                  <a:pt x="628" y="226"/>
                </a:cubicBezTo>
                <a:cubicBezTo>
                  <a:pt x="614" y="259"/>
                  <a:pt x="624" y="266"/>
                  <a:pt x="618" y="269"/>
                </a:cubicBezTo>
                <a:cubicBezTo>
                  <a:pt x="600" y="334"/>
                  <a:pt x="592" y="341"/>
                  <a:pt x="590" y="354"/>
                </a:cubicBezTo>
                <a:cubicBezTo>
                  <a:pt x="569" y="389"/>
                  <a:pt x="569" y="396"/>
                  <a:pt x="565" y="400"/>
                </a:cubicBezTo>
                <a:cubicBezTo>
                  <a:pt x="539" y="449"/>
                  <a:pt x="528" y="446"/>
                  <a:pt x="530" y="455"/>
                </a:cubicBezTo>
                <a:cubicBezTo>
                  <a:pt x="494" y="498"/>
                  <a:pt x="491" y="501"/>
                  <a:pt x="487" y="505"/>
                </a:cubicBezTo>
                <a:cubicBezTo>
                  <a:pt x="467" y="523"/>
                  <a:pt x="465" y="536"/>
                  <a:pt x="454" y="541"/>
                </a:cubicBezTo>
                <a:cubicBezTo>
                  <a:pt x="435" y="560"/>
                  <a:pt x="434" y="562"/>
                  <a:pt x="434" y="566"/>
                </a:cubicBezTo>
                <a:cubicBezTo>
                  <a:pt x="409" y="593"/>
                  <a:pt x="397" y="589"/>
                  <a:pt x="399" y="599"/>
                </a:cubicBezTo>
                <a:cubicBezTo>
                  <a:pt x="371" y="623"/>
                  <a:pt x="367" y="627"/>
                  <a:pt x="364" y="631"/>
                </a:cubicBezTo>
                <a:cubicBezTo>
                  <a:pt x="347" y="653"/>
                  <a:pt x="344" y="654"/>
                  <a:pt x="341" y="654"/>
                </a:cubicBezTo>
                <a:cubicBezTo>
                  <a:pt x="306" y="715"/>
                  <a:pt x="304" y="720"/>
                  <a:pt x="301" y="722"/>
                </a:cubicBezTo>
                <a:cubicBezTo>
                  <a:pt x="296" y="747"/>
                  <a:pt x="297" y="745"/>
                  <a:pt x="299" y="745"/>
                </a:cubicBezTo>
                <a:cubicBezTo>
                  <a:pt x="318" y="708"/>
                  <a:pt x="325" y="704"/>
                  <a:pt x="329" y="697"/>
                </a:cubicBezTo>
                <a:cubicBezTo>
                  <a:pt x="354" y="669"/>
                  <a:pt x="351" y="661"/>
                  <a:pt x="356" y="662"/>
                </a:cubicBezTo>
                <a:cubicBezTo>
                  <a:pt x="380" y="634"/>
                  <a:pt x="389" y="622"/>
                  <a:pt x="399" y="611"/>
                </a:cubicBezTo>
                <a:cubicBezTo>
                  <a:pt x="461" y="555"/>
                  <a:pt x="469" y="552"/>
                  <a:pt x="472" y="543"/>
                </a:cubicBezTo>
                <a:cubicBezTo>
                  <a:pt x="512" y="507"/>
                  <a:pt x="513" y="503"/>
                  <a:pt x="520" y="503"/>
                </a:cubicBezTo>
                <a:cubicBezTo>
                  <a:pt x="550" y="469"/>
                  <a:pt x="557" y="461"/>
                  <a:pt x="565" y="455"/>
                </a:cubicBezTo>
                <a:cubicBezTo>
                  <a:pt x="598" y="394"/>
                  <a:pt x="603" y="386"/>
                  <a:pt x="610" y="380"/>
                </a:cubicBezTo>
                <a:cubicBezTo>
                  <a:pt x="617" y="354"/>
                  <a:pt x="618" y="350"/>
                  <a:pt x="623" y="349"/>
                </a:cubicBezTo>
                <a:cubicBezTo>
                  <a:pt x="643" y="301"/>
                  <a:pt x="640" y="315"/>
                  <a:pt x="638" y="317"/>
                </a:cubicBezTo>
                <a:cubicBezTo>
                  <a:pt x="614" y="376"/>
                  <a:pt x="614" y="391"/>
                  <a:pt x="605" y="397"/>
                </a:cubicBezTo>
                <a:cubicBezTo>
                  <a:pt x="571" y="455"/>
                  <a:pt x="568" y="462"/>
                  <a:pt x="565" y="470"/>
                </a:cubicBezTo>
                <a:cubicBezTo>
                  <a:pt x="543" y="489"/>
                  <a:pt x="545" y="498"/>
                  <a:pt x="537" y="495"/>
                </a:cubicBezTo>
                <a:cubicBezTo>
                  <a:pt x="520" y="516"/>
                  <a:pt x="516" y="518"/>
                  <a:pt x="512" y="521"/>
                </a:cubicBezTo>
                <a:cubicBezTo>
                  <a:pt x="488" y="541"/>
                  <a:pt x="485" y="549"/>
                  <a:pt x="477" y="553"/>
                </a:cubicBezTo>
                <a:cubicBezTo>
                  <a:pt x="451" y="584"/>
                  <a:pt x="445" y="583"/>
                  <a:pt x="444" y="589"/>
                </a:cubicBezTo>
                <a:cubicBezTo>
                  <a:pt x="416" y="615"/>
                  <a:pt x="402" y="624"/>
                  <a:pt x="392" y="636"/>
                </a:cubicBezTo>
                <a:cubicBezTo>
                  <a:pt x="369" y="660"/>
                  <a:pt x="366" y="668"/>
                  <a:pt x="359" y="672"/>
                </a:cubicBezTo>
                <a:cubicBezTo>
                  <a:pt x="326" y="726"/>
                  <a:pt x="315" y="734"/>
                  <a:pt x="309" y="747"/>
                </a:cubicBezTo>
                <a:cubicBezTo>
                  <a:pt x="299" y="770"/>
                  <a:pt x="301" y="766"/>
                  <a:pt x="304" y="762"/>
                </a:cubicBezTo>
                <a:cubicBezTo>
                  <a:pt x="323" y="737"/>
                  <a:pt x="326" y="734"/>
                  <a:pt x="329" y="730"/>
                </a:cubicBezTo>
                <a:cubicBezTo>
                  <a:pt x="353" y="695"/>
                  <a:pt x="356" y="695"/>
                  <a:pt x="359" y="694"/>
                </a:cubicBezTo>
                <a:cubicBezTo>
                  <a:pt x="373" y="674"/>
                  <a:pt x="377" y="671"/>
                  <a:pt x="379" y="667"/>
                </a:cubicBezTo>
                <a:cubicBezTo>
                  <a:pt x="427" y="618"/>
                  <a:pt x="427" y="612"/>
                  <a:pt x="432" y="611"/>
                </a:cubicBezTo>
                <a:cubicBezTo>
                  <a:pt x="465" y="583"/>
                  <a:pt x="468" y="575"/>
                  <a:pt x="477" y="573"/>
                </a:cubicBezTo>
                <a:cubicBezTo>
                  <a:pt x="532" y="525"/>
                  <a:pt x="537" y="523"/>
                  <a:pt x="540" y="521"/>
                </a:cubicBezTo>
                <a:cubicBezTo>
                  <a:pt x="572" y="493"/>
                  <a:pt x="577" y="488"/>
                  <a:pt x="583" y="483"/>
                </a:cubicBezTo>
                <a:cubicBezTo>
                  <a:pt x="603" y="467"/>
                  <a:pt x="601" y="462"/>
                  <a:pt x="603" y="460"/>
                </a:cubicBezTo>
                <a:cubicBezTo>
                  <a:pt x="640" y="421"/>
                  <a:pt x="644" y="403"/>
                  <a:pt x="656" y="392"/>
                </a:cubicBezTo>
                <a:cubicBezTo>
                  <a:pt x="677" y="336"/>
                  <a:pt x="684" y="332"/>
                  <a:pt x="686" y="322"/>
                </a:cubicBezTo>
                <a:cubicBezTo>
                  <a:pt x="694" y="312"/>
                  <a:pt x="693" y="316"/>
                  <a:pt x="691" y="319"/>
                </a:cubicBezTo>
                <a:cubicBezTo>
                  <a:pt x="672" y="371"/>
                  <a:pt x="672" y="380"/>
                  <a:pt x="666" y="385"/>
                </a:cubicBezTo>
                <a:cubicBezTo>
                  <a:pt x="638" y="427"/>
                  <a:pt x="637" y="437"/>
                  <a:pt x="630" y="440"/>
                </a:cubicBezTo>
                <a:cubicBezTo>
                  <a:pt x="614" y="466"/>
                  <a:pt x="617" y="473"/>
                  <a:pt x="613" y="473"/>
                </a:cubicBezTo>
                <a:cubicBezTo>
                  <a:pt x="599" y="501"/>
                  <a:pt x="588" y="506"/>
                  <a:pt x="585" y="521"/>
                </a:cubicBezTo>
                <a:cubicBezTo>
                  <a:pt x="536" y="580"/>
                  <a:pt x="527" y="580"/>
                  <a:pt x="527" y="589"/>
                </a:cubicBezTo>
                <a:cubicBezTo>
                  <a:pt x="498" y="618"/>
                  <a:pt x="489" y="617"/>
                  <a:pt x="490" y="626"/>
                </a:cubicBezTo>
                <a:cubicBezTo>
                  <a:pt x="455" y="659"/>
                  <a:pt x="447" y="668"/>
                  <a:pt x="437" y="674"/>
                </a:cubicBezTo>
                <a:cubicBezTo>
                  <a:pt x="408" y="701"/>
                  <a:pt x="406" y="706"/>
                  <a:pt x="404" y="709"/>
                </a:cubicBezTo>
                <a:cubicBezTo>
                  <a:pt x="384" y="728"/>
                  <a:pt x="380" y="730"/>
                  <a:pt x="377" y="732"/>
                </a:cubicBezTo>
                <a:cubicBezTo>
                  <a:pt x="365" y="749"/>
                  <a:pt x="359" y="754"/>
                  <a:pt x="354" y="760"/>
                </a:cubicBezTo>
                <a:cubicBezTo>
                  <a:pt x="309" y="824"/>
                  <a:pt x="309" y="830"/>
                  <a:pt x="304" y="830"/>
                </a:cubicBezTo>
                <a:cubicBezTo>
                  <a:pt x="289" y="858"/>
                  <a:pt x="285" y="858"/>
                  <a:pt x="286" y="863"/>
                </a:cubicBezTo>
                <a:cubicBezTo>
                  <a:pt x="270" y="881"/>
                  <a:pt x="270" y="888"/>
                  <a:pt x="266" y="891"/>
                </a:cubicBezTo>
                <a:cubicBezTo>
                  <a:pt x="252" y="942"/>
                  <a:pt x="260" y="953"/>
                  <a:pt x="253" y="961"/>
                </a:cubicBezTo>
                <a:cubicBezTo>
                  <a:pt x="275" y="924"/>
                  <a:pt x="276" y="916"/>
                  <a:pt x="281" y="913"/>
                </a:cubicBezTo>
                <a:cubicBezTo>
                  <a:pt x="296" y="889"/>
                  <a:pt x="296" y="885"/>
                  <a:pt x="296" y="881"/>
                </a:cubicBezTo>
                <a:cubicBezTo>
                  <a:pt x="328" y="826"/>
                  <a:pt x="337" y="820"/>
                  <a:pt x="341" y="808"/>
                </a:cubicBezTo>
                <a:cubicBezTo>
                  <a:pt x="391" y="746"/>
                  <a:pt x="402" y="741"/>
                  <a:pt x="407" y="730"/>
                </a:cubicBezTo>
                <a:cubicBezTo>
                  <a:pt x="466" y="676"/>
                  <a:pt x="464" y="669"/>
                  <a:pt x="472" y="672"/>
                </a:cubicBezTo>
                <a:cubicBezTo>
                  <a:pt x="497" y="651"/>
                  <a:pt x="495" y="644"/>
                  <a:pt x="500" y="644"/>
                </a:cubicBezTo>
                <a:cubicBezTo>
                  <a:pt x="524" y="614"/>
                  <a:pt x="532" y="607"/>
                  <a:pt x="540" y="599"/>
                </a:cubicBezTo>
                <a:cubicBezTo>
                  <a:pt x="560" y="577"/>
                  <a:pt x="562" y="575"/>
                  <a:pt x="563" y="578"/>
                </a:cubicBezTo>
                <a:cubicBezTo>
                  <a:pt x="532" y="621"/>
                  <a:pt x="526" y="621"/>
                  <a:pt x="525" y="626"/>
                </a:cubicBezTo>
                <a:cubicBezTo>
                  <a:pt x="515" y="645"/>
                  <a:pt x="502" y="643"/>
                  <a:pt x="502" y="654"/>
                </a:cubicBezTo>
                <a:cubicBezTo>
                  <a:pt x="477" y="678"/>
                  <a:pt x="473" y="681"/>
                  <a:pt x="467" y="682"/>
                </a:cubicBezTo>
                <a:cubicBezTo>
                  <a:pt x="440" y="699"/>
                  <a:pt x="454" y="709"/>
                  <a:pt x="442" y="707"/>
                </a:cubicBezTo>
                <a:cubicBezTo>
                  <a:pt x="411" y="729"/>
                  <a:pt x="426" y="737"/>
                  <a:pt x="417" y="737"/>
                </a:cubicBezTo>
                <a:cubicBezTo>
                  <a:pt x="405" y="760"/>
                  <a:pt x="394" y="754"/>
                  <a:pt x="397" y="762"/>
                </a:cubicBezTo>
                <a:cubicBezTo>
                  <a:pt x="340" y="837"/>
                  <a:pt x="330" y="837"/>
                  <a:pt x="331" y="848"/>
                </a:cubicBezTo>
                <a:cubicBezTo>
                  <a:pt x="298" y="899"/>
                  <a:pt x="301" y="909"/>
                  <a:pt x="294" y="911"/>
                </a:cubicBezTo>
                <a:cubicBezTo>
                  <a:pt x="276" y="946"/>
                  <a:pt x="271" y="948"/>
                  <a:pt x="271" y="956"/>
                </a:cubicBezTo>
                <a:cubicBezTo>
                  <a:pt x="289" y="939"/>
                  <a:pt x="287" y="927"/>
                  <a:pt x="294" y="923"/>
                </a:cubicBezTo>
                <a:cubicBezTo>
                  <a:pt x="324" y="876"/>
                  <a:pt x="325" y="872"/>
                  <a:pt x="329" y="871"/>
                </a:cubicBezTo>
                <a:cubicBezTo>
                  <a:pt x="345" y="847"/>
                  <a:pt x="350" y="842"/>
                  <a:pt x="351" y="833"/>
                </a:cubicBezTo>
                <a:cubicBezTo>
                  <a:pt x="391" y="775"/>
                  <a:pt x="403" y="777"/>
                  <a:pt x="404" y="767"/>
                </a:cubicBezTo>
                <a:cubicBezTo>
                  <a:pt x="425" y="740"/>
                  <a:pt x="432" y="742"/>
                  <a:pt x="434" y="740"/>
                </a:cubicBezTo>
                <a:cubicBezTo>
                  <a:pt x="450" y="719"/>
                  <a:pt x="452" y="717"/>
                  <a:pt x="455" y="714"/>
                </a:cubicBezTo>
                <a:cubicBezTo>
                  <a:pt x="479" y="688"/>
                  <a:pt x="486" y="686"/>
                  <a:pt x="490" y="682"/>
                </a:cubicBezTo>
                <a:cubicBezTo>
                  <a:pt x="517" y="654"/>
                  <a:pt x="523" y="652"/>
                  <a:pt x="525" y="646"/>
                </a:cubicBezTo>
                <a:cubicBezTo>
                  <a:pt x="547" y="627"/>
                  <a:pt x="547" y="624"/>
                  <a:pt x="548" y="621"/>
                </a:cubicBezTo>
                <a:cubicBezTo>
                  <a:pt x="574" y="586"/>
                  <a:pt x="584" y="581"/>
                  <a:pt x="588" y="571"/>
                </a:cubicBezTo>
                <a:cubicBezTo>
                  <a:pt x="602" y="554"/>
                  <a:pt x="603" y="558"/>
                  <a:pt x="603" y="561"/>
                </a:cubicBezTo>
                <a:cubicBezTo>
                  <a:pt x="564" y="608"/>
                  <a:pt x="562" y="624"/>
                  <a:pt x="553" y="631"/>
                </a:cubicBezTo>
                <a:cubicBezTo>
                  <a:pt x="533" y="653"/>
                  <a:pt x="531" y="655"/>
                  <a:pt x="527" y="656"/>
                </a:cubicBezTo>
                <a:cubicBezTo>
                  <a:pt x="489" y="688"/>
                  <a:pt x="491" y="694"/>
                  <a:pt x="487" y="694"/>
                </a:cubicBezTo>
                <a:cubicBezTo>
                  <a:pt x="459" y="725"/>
                  <a:pt x="455" y="729"/>
                  <a:pt x="450" y="732"/>
                </a:cubicBezTo>
                <a:cubicBezTo>
                  <a:pt x="414" y="777"/>
                  <a:pt x="409" y="779"/>
                  <a:pt x="404" y="782"/>
                </a:cubicBezTo>
                <a:cubicBezTo>
                  <a:pt x="368" y="827"/>
                  <a:pt x="367" y="833"/>
                  <a:pt x="364" y="838"/>
                </a:cubicBezTo>
                <a:cubicBezTo>
                  <a:pt x="347" y="861"/>
                  <a:pt x="347" y="865"/>
                  <a:pt x="344" y="865"/>
                </a:cubicBezTo>
                <a:cubicBezTo>
                  <a:pt x="316" y="902"/>
                  <a:pt x="318" y="908"/>
                  <a:pt x="314" y="908"/>
                </a:cubicBezTo>
                <a:cubicBezTo>
                  <a:pt x="297" y="944"/>
                  <a:pt x="292" y="947"/>
                  <a:pt x="289" y="951"/>
                </a:cubicBezTo>
                <a:cubicBezTo>
                  <a:pt x="272" y="991"/>
                  <a:pt x="265" y="999"/>
                  <a:pt x="264" y="1012"/>
                </a:cubicBezTo>
                <a:cubicBezTo>
                  <a:pt x="246" y="1070"/>
                  <a:pt x="247" y="1080"/>
                  <a:pt x="243" y="1084"/>
                </a:cubicBezTo>
                <a:cubicBezTo>
                  <a:pt x="275" y="1031"/>
                  <a:pt x="275" y="1019"/>
                  <a:pt x="281" y="1014"/>
                </a:cubicBezTo>
                <a:cubicBezTo>
                  <a:pt x="300" y="980"/>
                  <a:pt x="306" y="968"/>
                  <a:pt x="311" y="956"/>
                </a:cubicBezTo>
                <a:cubicBezTo>
                  <a:pt x="329" y="925"/>
                  <a:pt x="336" y="929"/>
                  <a:pt x="334" y="921"/>
                </a:cubicBezTo>
                <a:cubicBezTo>
                  <a:pt x="370" y="883"/>
                  <a:pt x="367" y="872"/>
                  <a:pt x="377" y="873"/>
                </a:cubicBezTo>
                <a:cubicBezTo>
                  <a:pt x="395" y="849"/>
                  <a:pt x="404" y="842"/>
                  <a:pt x="412" y="833"/>
                </a:cubicBezTo>
                <a:cubicBezTo>
                  <a:pt x="432" y="811"/>
                  <a:pt x="434" y="810"/>
                  <a:pt x="434" y="808"/>
                </a:cubicBezTo>
                <a:cubicBezTo>
                  <a:pt x="468" y="774"/>
                  <a:pt x="473" y="764"/>
                  <a:pt x="482" y="757"/>
                </a:cubicBezTo>
                <a:cubicBezTo>
                  <a:pt x="518" y="710"/>
                  <a:pt x="527" y="711"/>
                  <a:pt x="525" y="702"/>
                </a:cubicBezTo>
                <a:cubicBezTo>
                  <a:pt x="512" y="725"/>
                  <a:pt x="513" y="729"/>
                  <a:pt x="512" y="732"/>
                </a:cubicBezTo>
                <a:cubicBezTo>
                  <a:pt x="497" y="756"/>
                  <a:pt x="486" y="759"/>
                  <a:pt x="482" y="767"/>
                </a:cubicBezTo>
                <a:cubicBezTo>
                  <a:pt x="463" y="791"/>
                  <a:pt x="457" y="793"/>
                  <a:pt x="452" y="795"/>
                </a:cubicBezTo>
                <a:cubicBezTo>
                  <a:pt x="362" y="908"/>
                  <a:pt x="358" y="911"/>
                  <a:pt x="354" y="913"/>
                </a:cubicBezTo>
                <a:cubicBezTo>
                  <a:pt x="338" y="944"/>
                  <a:pt x="330" y="941"/>
                  <a:pt x="331" y="948"/>
                </a:cubicBezTo>
                <a:cubicBezTo>
                  <a:pt x="305" y="988"/>
                  <a:pt x="305" y="994"/>
                  <a:pt x="301" y="996"/>
                </a:cubicBezTo>
                <a:cubicBezTo>
                  <a:pt x="313" y="984"/>
                  <a:pt x="317" y="981"/>
                  <a:pt x="319" y="976"/>
                </a:cubicBezTo>
                <a:cubicBezTo>
                  <a:pt x="362" y="938"/>
                  <a:pt x="357" y="928"/>
                  <a:pt x="364" y="928"/>
                </a:cubicBezTo>
                <a:cubicBezTo>
                  <a:pt x="379" y="903"/>
                  <a:pt x="390" y="907"/>
                  <a:pt x="389" y="901"/>
                </a:cubicBezTo>
                <a:cubicBezTo>
                  <a:pt x="416" y="869"/>
                  <a:pt x="427" y="873"/>
                  <a:pt x="424" y="865"/>
                </a:cubicBezTo>
                <a:cubicBezTo>
                  <a:pt x="450" y="844"/>
                  <a:pt x="454" y="836"/>
                  <a:pt x="462" y="833"/>
                </a:cubicBezTo>
                <a:cubicBezTo>
                  <a:pt x="510" y="785"/>
                  <a:pt x="513" y="782"/>
                  <a:pt x="515" y="780"/>
                </a:cubicBezTo>
                <a:cubicBezTo>
                  <a:pt x="536" y="752"/>
                  <a:pt x="545" y="755"/>
                  <a:pt x="543" y="747"/>
                </a:cubicBezTo>
                <a:cubicBezTo>
                  <a:pt x="566" y="714"/>
                  <a:pt x="568" y="710"/>
                  <a:pt x="570" y="707"/>
                </a:cubicBezTo>
                <a:cubicBezTo>
                  <a:pt x="591" y="657"/>
                  <a:pt x="601" y="647"/>
                  <a:pt x="605" y="631"/>
                </a:cubicBezTo>
                <a:cubicBezTo>
                  <a:pt x="597" y="662"/>
                  <a:pt x="596" y="668"/>
                  <a:pt x="595" y="674"/>
                </a:cubicBezTo>
                <a:cubicBezTo>
                  <a:pt x="577" y="704"/>
                  <a:pt x="573" y="716"/>
                  <a:pt x="568" y="727"/>
                </a:cubicBezTo>
                <a:cubicBezTo>
                  <a:pt x="537" y="772"/>
                  <a:pt x="532" y="774"/>
                  <a:pt x="528" y="777"/>
                </a:cubicBezTo>
                <a:cubicBezTo>
                  <a:pt x="516" y="796"/>
                  <a:pt x="509" y="797"/>
                  <a:pt x="507" y="802"/>
                </a:cubicBezTo>
                <a:cubicBezTo>
                  <a:pt x="475" y="834"/>
                  <a:pt x="473" y="835"/>
                  <a:pt x="472" y="838"/>
                </a:cubicBezTo>
                <a:cubicBezTo>
                  <a:pt x="458" y="853"/>
                  <a:pt x="452" y="855"/>
                  <a:pt x="447" y="858"/>
                </a:cubicBezTo>
                <a:cubicBezTo>
                  <a:pt x="430" y="871"/>
                  <a:pt x="434" y="882"/>
                  <a:pt x="424" y="881"/>
                </a:cubicBezTo>
                <a:cubicBezTo>
                  <a:pt x="388" y="922"/>
                  <a:pt x="381" y="923"/>
                  <a:pt x="379" y="928"/>
                </a:cubicBezTo>
                <a:cubicBezTo>
                  <a:pt x="356" y="958"/>
                  <a:pt x="346" y="955"/>
                  <a:pt x="347" y="964"/>
                </a:cubicBezTo>
                <a:cubicBezTo>
                  <a:pt x="311" y="1003"/>
                  <a:pt x="313" y="1013"/>
                  <a:pt x="306" y="1014"/>
                </a:cubicBezTo>
                <a:cubicBezTo>
                  <a:pt x="282" y="1051"/>
                  <a:pt x="281" y="1054"/>
                  <a:pt x="281" y="1057"/>
                </a:cubicBezTo>
                <a:cubicBezTo>
                  <a:pt x="263" y="1076"/>
                  <a:pt x="266" y="1095"/>
                  <a:pt x="256" y="1100"/>
                </a:cubicBezTo>
                <a:cubicBezTo>
                  <a:pt x="251" y="1150"/>
                  <a:pt x="250" y="1138"/>
                  <a:pt x="256" y="1135"/>
                </a:cubicBezTo>
                <a:cubicBezTo>
                  <a:pt x="289" y="1070"/>
                  <a:pt x="297" y="1067"/>
                  <a:pt x="299" y="1059"/>
                </a:cubicBezTo>
                <a:cubicBezTo>
                  <a:pt x="316" y="1029"/>
                  <a:pt x="323" y="1031"/>
                  <a:pt x="321" y="1024"/>
                </a:cubicBezTo>
                <a:cubicBezTo>
                  <a:pt x="338" y="1004"/>
                  <a:pt x="340" y="996"/>
                  <a:pt x="344" y="991"/>
                </a:cubicBezTo>
                <a:cubicBezTo>
                  <a:pt x="361" y="971"/>
                  <a:pt x="363" y="965"/>
                  <a:pt x="369" y="961"/>
                </a:cubicBezTo>
                <a:cubicBezTo>
                  <a:pt x="436" y="888"/>
                  <a:pt x="448" y="891"/>
                  <a:pt x="447" y="880"/>
                </a:cubicBezTo>
                <a:cubicBezTo>
                  <a:pt x="469" y="858"/>
                  <a:pt x="474" y="859"/>
                  <a:pt x="475" y="855"/>
                </a:cubicBezTo>
                <a:cubicBezTo>
                  <a:pt x="505" y="824"/>
                  <a:pt x="511" y="822"/>
                  <a:pt x="512" y="815"/>
                </a:cubicBezTo>
                <a:cubicBezTo>
                  <a:pt x="568" y="753"/>
                  <a:pt x="565" y="741"/>
                  <a:pt x="573" y="739"/>
                </a:cubicBezTo>
                <a:cubicBezTo>
                  <a:pt x="584" y="730"/>
                  <a:pt x="582" y="734"/>
                  <a:pt x="580" y="737"/>
                </a:cubicBezTo>
                <a:cubicBezTo>
                  <a:pt x="561" y="775"/>
                  <a:pt x="553" y="785"/>
                  <a:pt x="545" y="795"/>
                </a:cubicBezTo>
                <a:cubicBezTo>
                  <a:pt x="516" y="828"/>
                  <a:pt x="510" y="830"/>
                  <a:pt x="507" y="838"/>
                </a:cubicBezTo>
                <a:cubicBezTo>
                  <a:pt x="443" y="909"/>
                  <a:pt x="435" y="906"/>
                  <a:pt x="435" y="911"/>
                </a:cubicBezTo>
                <a:cubicBezTo>
                  <a:pt x="419" y="924"/>
                  <a:pt x="417" y="927"/>
                  <a:pt x="417" y="931"/>
                </a:cubicBezTo>
                <a:cubicBezTo>
                  <a:pt x="381" y="966"/>
                  <a:pt x="371" y="974"/>
                  <a:pt x="364" y="986"/>
                </a:cubicBezTo>
                <a:cubicBezTo>
                  <a:pt x="347" y="1005"/>
                  <a:pt x="346" y="1013"/>
                  <a:pt x="339" y="1014"/>
                </a:cubicBezTo>
                <a:cubicBezTo>
                  <a:pt x="294" y="1085"/>
                  <a:pt x="293" y="1095"/>
                  <a:pt x="286" y="1100"/>
                </a:cubicBezTo>
                <a:cubicBezTo>
                  <a:pt x="259" y="1148"/>
                  <a:pt x="259" y="1154"/>
                  <a:pt x="256" y="1157"/>
                </a:cubicBezTo>
                <a:cubicBezTo>
                  <a:pt x="241" y="1199"/>
                  <a:pt x="246" y="1208"/>
                  <a:pt x="241" y="1218"/>
                </a:cubicBezTo>
                <a:cubicBezTo>
                  <a:pt x="260" y="1178"/>
                  <a:pt x="260" y="1172"/>
                  <a:pt x="264" y="1170"/>
                </a:cubicBezTo>
                <a:cubicBezTo>
                  <a:pt x="290" y="1114"/>
                  <a:pt x="297" y="1109"/>
                  <a:pt x="301" y="1102"/>
                </a:cubicBezTo>
                <a:cubicBezTo>
                  <a:pt x="336" y="1056"/>
                  <a:pt x="339" y="1048"/>
                  <a:pt x="344" y="1042"/>
                </a:cubicBezTo>
                <a:cubicBezTo>
                  <a:pt x="367" y="1006"/>
                  <a:pt x="373" y="1006"/>
                  <a:pt x="374" y="1001"/>
                </a:cubicBezTo>
                <a:cubicBezTo>
                  <a:pt x="410" y="964"/>
                  <a:pt x="416" y="964"/>
                  <a:pt x="417" y="959"/>
                </a:cubicBezTo>
                <a:cubicBezTo>
                  <a:pt x="453" y="919"/>
                  <a:pt x="467" y="910"/>
                  <a:pt x="475" y="896"/>
                </a:cubicBezTo>
                <a:cubicBezTo>
                  <a:pt x="505" y="865"/>
                  <a:pt x="517" y="863"/>
                  <a:pt x="520" y="850"/>
                </a:cubicBezTo>
                <a:cubicBezTo>
                  <a:pt x="554" y="810"/>
                  <a:pt x="558" y="807"/>
                  <a:pt x="560" y="802"/>
                </a:cubicBezTo>
                <a:cubicBezTo>
                  <a:pt x="584" y="766"/>
                  <a:pt x="596" y="762"/>
                  <a:pt x="598" y="750"/>
                </a:cubicBezTo>
                <a:cubicBezTo>
                  <a:pt x="627" y="704"/>
                  <a:pt x="632" y="702"/>
                  <a:pt x="633" y="697"/>
                </a:cubicBezTo>
                <a:cubicBezTo>
                  <a:pt x="623" y="720"/>
                  <a:pt x="626" y="728"/>
                  <a:pt x="621" y="727"/>
                </a:cubicBezTo>
                <a:cubicBezTo>
                  <a:pt x="597" y="761"/>
                  <a:pt x="596" y="771"/>
                  <a:pt x="588" y="772"/>
                </a:cubicBezTo>
                <a:cubicBezTo>
                  <a:pt x="575" y="802"/>
                  <a:pt x="566" y="803"/>
                  <a:pt x="565" y="812"/>
                </a:cubicBezTo>
                <a:cubicBezTo>
                  <a:pt x="538" y="856"/>
                  <a:pt x="525" y="854"/>
                  <a:pt x="525" y="865"/>
                </a:cubicBezTo>
                <a:cubicBezTo>
                  <a:pt x="510" y="886"/>
                  <a:pt x="501" y="883"/>
                  <a:pt x="500" y="888"/>
                </a:cubicBezTo>
                <a:cubicBezTo>
                  <a:pt x="481" y="905"/>
                  <a:pt x="479" y="907"/>
                  <a:pt x="477" y="911"/>
                </a:cubicBezTo>
                <a:cubicBezTo>
                  <a:pt x="449" y="935"/>
                  <a:pt x="452" y="943"/>
                  <a:pt x="447" y="943"/>
                </a:cubicBezTo>
                <a:cubicBezTo>
                  <a:pt x="429" y="962"/>
                  <a:pt x="427" y="963"/>
                  <a:pt x="425" y="966"/>
                </a:cubicBezTo>
                <a:cubicBezTo>
                  <a:pt x="401" y="992"/>
                  <a:pt x="398" y="995"/>
                  <a:pt x="394" y="996"/>
                </a:cubicBezTo>
                <a:cubicBezTo>
                  <a:pt x="379" y="1017"/>
                  <a:pt x="373" y="1015"/>
                  <a:pt x="374" y="1021"/>
                </a:cubicBezTo>
                <a:cubicBezTo>
                  <a:pt x="331" y="1077"/>
                  <a:pt x="326" y="1081"/>
                  <a:pt x="324" y="1089"/>
                </a:cubicBezTo>
                <a:cubicBezTo>
                  <a:pt x="309" y="1105"/>
                  <a:pt x="309" y="1109"/>
                  <a:pt x="309" y="1112"/>
                </a:cubicBezTo>
                <a:cubicBezTo>
                  <a:pt x="293" y="1133"/>
                  <a:pt x="293" y="1139"/>
                  <a:pt x="289" y="1142"/>
                </a:cubicBezTo>
                <a:cubicBezTo>
                  <a:pt x="272" y="1170"/>
                  <a:pt x="273" y="1176"/>
                  <a:pt x="271" y="1180"/>
                </a:cubicBezTo>
                <a:cubicBezTo>
                  <a:pt x="246" y="1241"/>
                  <a:pt x="246" y="1250"/>
                  <a:pt x="246" y="1258"/>
                </a:cubicBezTo>
                <a:cubicBezTo>
                  <a:pt x="257" y="1254"/>
                  <a:pt x="254" y="1246"/>
                  <a:pt x="259" y="1246"/>
                </a:cubicBezTo>
                <a:cubicBezTo>
                  <a:pt x="274" y="1211"/>
                  <a:pt x="275" y="1207"/>
                  <a:pt x="279" y="1205"/>
                </a:cubicBezTo>
                <a:cubicBezTo>
                  <a:pt x="320" y="1146"/>
                  <a:pt x="319" y="1135"/>
                  <a:pt x="327" y="1132"/>
                </a:cubicBezTo>
                <a:cubicBezTo>
                  <a:pt x="353" y="1085"/>
                  <a:pt x="363" y="1084"/>
                  <a:pt x="364" y="1074"/>
                </a:cubicBezTo>
                <a:cubicBezTo>
                  <a:pt x="392" y="1044"/>
                  <a:pt x="389" y="1036"/>
                  <a:pt x="394" y="1037"/>
                </a:cubicBezTo>
                <a:cubicBezTo>
                  <a:pt x="409" y="1021"/>
                  <a:pt x="409" y="1018"/>
                  <a:pt x="409" y="1016"/>
                </a:cubicBezTo>
                <a:cubicBezTo>
                  <a:pt x="421" y="1005"/>
                  <a:pt x="423" y="1003"/>
                  <a:pt x="427" y="1001"/>
                </a:cubicBezTo>
                <a:cubicBezTo>
                  <a:pt x="466" y="955"/>
                  <a:pt x="477" y="948"/>
                  <a:pt x="485" y="938"/>
                </a:cubicBezTo>
                <a:cubicBezTo>
                  <a:pt x="518" y="914"/>
                  <a:pt x="515" y="906"/>
                  <a:pt x="520" y="906"/>
                </a:cubicBezTo>
                <a:cubicBezTo>
                  <a:pt x="551" y="882"/>
                  <a:pt x="558" y="873"/>
                  <a:pt x="568" y="865"/>
                </a:cubicBezTo>
                <a:cubicBezTo>
                  <a:pt x="556" y="886"/>
                  <a:pt x="553" y="888"/>
                  <a:pt x="548" y="888"/>
                </a:cubicBezTo>
                <a:cubicBezTo>
                  <a:pt x="519" y="917"/>
                  <a:pt x="514" y="922"/>
                  <a:pt x="508" y="926"/>
                </a:cubicBezTo>
                <a:cubicBezTo>
                  <a:pt x="486" y="947"/>
                  <a:pt x="481" y="952"/>
                  <a:pt x="477" y="958"/>
                </a:cubicBezTo>
                <a:cubicBezTo>
                  <a:pt x="437" y="1004"/>
                  <a:pt x="435" y="1006"/>
                  <a:pt x="432" y="1009"/>
                </a:cubicBezTo>
                <a:cubicBezTo>
                  <a:pt x="378" y="1069"/>
                  <a:pt x="375" y="1086"/>
                  <a:pt x="362" y="1094"/>
                </a:cubicBezTo>
                <a:cubicBezTo>
                  <a:pt x="324" y="1152"/>
                  <a:pt x="326" y="1159"/>
                  <a:pt x="319" y="1157"/>
                </a:cubicBezTo>
                <a:cubicBezTo>
                  <a:pt x="305" y="1192"/>
                  <a:pt x="293" y="1190"/>
                  <a:pt x="294" y="1200"/>
                </a:cubicBezTo>
                <a:cubicBezTo>
                  <a:pt x="266" y="1260"/>
                  <a:pt x="259" y="1258"/>
                  <a:pt x="259" y="1263"/>
                </a:cubicBezTo>
                <a:cubicBezTo>
                  <a:pt x="251" y="1298"/>
                  <a:pt x="251" y="1292"/>
                  <a:pt x="246" y="1291"/>
                </a:cubicBezTo>
                <a:cubicBezTo>
                  <a:pt x="271" y="1295"/>
                  <a:pt x="258" y="1283"/>
                  <a:pt x="271" y="1283"/>
                </a:cubicBezTo>
                <a:cubicBezTo>
                  <a:pt x="326" y="1167"/>
                  <a:pt x="332" y="1165"/>
                  <a:pt x="334" y="1160"/>
                </a:cubicBezTo>
                <a:cubicBezTo>
                  <a:pt x="350" y="1123"/>
                  <a:pt x="361" y="1126"/>
                  <a:pt x="359" y="1117"/>
                </a:cubicBezTo>
                <a:cubicBezTo>
                  <a:pt x="387" y="1084"/>
                  <a:pt x="394" y="1076"/>
                  <a:pt x="399" y="1067"/>
                </a:cubicBezTo>
                <a:cubicBezTo>
                  <a:pt x="475" y="1001"/>
                  <a:pt x="472" y="992"/>
                  <a:pt x="480" y="994"/>
                </a:cubicBezTo>
                <a:cubicBezTo>
                  <a:pt x="497" y="981"/>
                  <a:pt x="502" y="975"/>
                  <a:pt x="510" y="971"/>
                </a:cubicBezTo>
                <a:cubicBezTo>
                  <a:pt x="532" y="952"/>
                  <a:pt x="534" y="948"/>
                  <a:pt x="540" y="948"/>
                </a:cubicBezTo>
                <a:cubicBezTo>
                  <a:pt x="553" y="931"/>
                  <a:pt x="556" y="931"/>
                  <a:pt x="558" y="931"/>
                </a:cubicBezTo>
                <a:cubicBezTo>
                  <a:pt x="594" y="891"/>
                  <a:pt x="607" y="882"/>
                  <a:pt x="613" y="865"/>
                </a:cubicBezTo>
                <a:cubicBezTo>
                  <a:pt x="599" y="896"/>
                  <a:pt x="595" y="896"/>
                  <a:pt x="596" y="901"/>
                </a:cubicBezTo>
                <a:cubicBezTo>
                  <a:pt x="577" y="920"/>
                  <a:pt x="574" y="924"/>
                  <a:pt x="568" y="926"/>
                </a:cubicBezTo>
                <a:cubicBezTo>
                  <a:pt x="544" y="951"/>
                  <a:pt x="537" y="951"/>
                  <a:pt x="538" y="958"/>
                </a:cubicBezTo>
                <a:cubicBezTo>
                  <a:pt x="508" y="985"/>
                  <a:pt x="498" y="990"/>
                  <a:pt x="490" y="996"/>
                </a:cubicBezTo>
                <a:cubicBezTo>
                  <a:pt x="458" y="1014"/>
                  <a:pt x="462" y="1026"/>
                  <a:pt x="455" y="1026"/>
                </a:cubicBezTo>
                <a:cubicBezTo>
                  <a:pt x="438" y="1046"/>
                  <a:pt x="433" y="1046"/>
                  <a:pt x="432" y="1049"/>
                </a:cubicBezTo>
                <a:cubicBezTo>
                  <a:pt x="398" y="1090"/>
                  <a:pt x="392" y="1088"/>
                  <a:pt x="392" y="1092"/>
                </a:cubicBezTo>
                <a:cubicBezTo>
                  <a:pt x="371" y="1115"/>
                  <a:pt x="368" y="1120"/>
                  <a:pt x="367" y="1127"/>
                </a:cubicBezTo>
                <a:cubicBezTo>
                  <a:pt x="343" y="1159"/>
                  <a:pt x="343" y="1167"/>
                  <a:pt x="339" y="1170"/>
                </a:cubicBezTo>
                <a:cubicBezTo>
                  <a:pt x="304" y="1239"/>
                  <a:pt x="296" y="1239"/>
                  <a:pt x="296" y="1248"/>
                </a:cubicBezTo>
                <a:cubicBezTo>
                  <a:pt x="278" y="1277"/>
                  <a:pt x="287" y="1279"/>
                  <a:pt x="281" y="1281"/>
                </a:cubicBezTo>
                <a:cubicBezTo>
                  <a:pt x="246" y="1371"/>
                  <a:pt x="256" y="1372"/>
                  <a:pt x="254" y="1386"/>
                </a:cubicBezTo>
                <a:cubicBezTo>
                  <a:pt x="266" y="1357"/>
                  <a:pt x="266" y="1353"/>
                  <a:pt x="266" y="1349"/>
                </a:cubicBezTo>
                <a:cubicBezTo>
                  <a:pt x="293" y="1281"/>
                  <a:pt x="296" y="1281"/>
                  <a:pt x="299" y="1281"/>
                </a:cubicBezTo>
                <a:cubicBezTo>
                  <a:pt x="308" y="1258"/>
                  <a:pt x="314" y="1259"/>
                  <a:pt x="312" y="1251"/>
                </a:cubicBezTo>
                <a:cubicBezTo>
                  <a:pt x="332" y="1226"/>
                  <a:pt x="333" y="1221"/>
                  <a:pt x="334" y="1215"/>
                </a:cubicBezTo>
                <a:cubicBezTo>
                  <a:pt x="360" y="1186"/>
                  <a:pt x="360" y="1174"/>
                  <a:pt x="367" y="1170"/>
                </a:cubicBezTo>
                <a:cubicBezTo>
                  <a:pt x="400" y="1124"/>
                  <a:pt x="404" y="1118"/>
                  <a:pt x="410" y="1112"/>
                </a:cubicBezTo>
                <a:cubicBezTo>
                  <a:pt x="423" y="1096"/>
                  <a:pt x="424" y="1094"/>
                  <a:pt x="427" y="1094"/>
                </a:cubicBezTo>
                <a:cubicBezTo>
                  <a:pt x="449" y="1060"/>
                  <a:pt x="460" y="1065"/>
                  <a:pt x="457" y="1057"/>
                </a:cubicBezTo>
                <a:cubicBezTo>
                  <a:pt x="497" y="1018"/>
                  <a:pt x="528" y="1004"/>
                  <a:pt x="548" y="979"/>
                </a:cubicBezTo>
                <a:cubicBezTo>
                  <a:pt x="588" y="940"/>
                  <a:pt x="590" y="931"/>
                  <a:pt x="596" y="926"/>
                </a:cubicBezTo>
                <a:cubicBezTo>
                  <a:pt x="623" y="900"/>
                  <a:pt x="616" y="899"/>
                  <a:pt x="618" y="906"/>
                </a:cubicBezTo>
                <a:cubicBezTo>
                  <a:pt x="606" y="925"/>
                  <a:pt x="604" y="927"/>
                  <a:pt x="601" y="928"/>
                </a:cubicBezTo>
                <a:cubicBezTo>
                  <a:pt x="563" y="980"/>
                  <a:pt x="555" y="982"/>
                  <a:pt x="553" y="989"/>
                </a:cubicBezTo>
                <a:cubicBezTo>
                  <a:pt x="513" y="1021"/>
                  <a:pt x="511" y="1023"/>
                  <a:pt x="508" y="1024"/>
                </a:cubicBezTo>
                <a:cubicBezTo>
                  <a:pt x="476" y="1056"/>
                  <a:pt x="471" y="1060"/>
                  <a:pt x="465" y="1062"/>
                </a:cubicBezTo>
                <a:cubicBezTo>
                  <a:pt x="439" y="1098"/>
                  <a:pt x="432" y="1100"/>
                  <a:pt x="427" y="1104"/>
                </a:cubicBezTo>
                <a:cubicBezTo>
                  <a:pt x="413" y="1124"/>
                  <a:pt x="407" y="1124"/>
                  <a:pt x="407" y="1132"/>
                </a:cubicBezTo>
                <a:cubicBezTo>
                  <a:pt x="374" y="1182"/>
                  <a:pt x="363" y="1186"/>
                  <a:pt x="359" y="1198"/>
                </a:cubicBezTo>
                <a:cubicBezTo>
                  <a:pt x="344" y="1221"/>
                  <a:pt x="342" y="1223"/>
                  <a:pt x="342" y="1225"/>
                </a:cubicBezTo>
                <a:cubicBezTo>
                  <a:pt x="314" y="1273"/>
                  <a:pt x="309" y="1276"/>
                  <a:pt x="309" y="1283"/>
                </a:cubicBezTo>
                <a:cubicBezTo>
                  <a:pt x="299" y="1304"/>
                  <a:pt x="294" y="1306"/>
                  <a:pt x="294" y="1313"/>
                </a:cubicBezTo>
                <a:cubicBezTo>
                  <a:pt x="281" y="1340"/>
                  <a:pt x="281" y="1342"/>
                  <a:pt x="279" y="1341"/>
                </a:cubicBezTo>
                <a:cubicBezTo>
                  <a:pt x="272" y="1377"/>
                  <a:pt x="264" y="1384"/>
                  <a:pt x="266" y="1402"/>
                </a:cubicBezTo>
                <a:cubicBezTo>
                  <a:pt x="266" y="1422"/>
                  <a:pt x="267" y="1407"/>
                  <a:pt x="274" y="1399"/>
                </a:cubicBezTo>
                <a:cubicBezTo>
                  <a:pt x="295" y="1345"/>
                  <a:pt x="300" y="1321"/>
                  <a:pt x="314" y="1306"/>
                </a:cubicBezTo>
                <a:cubicBezTo>
                  <a:pt x="332" y="1263"/>
                  <a:pt x="339" y="1255"/>
                  <a:pt x="347" y="1248"/>
                </a:cubicBezTo>
                <a:cubicBezTo>
                  <a:pt x="384" y="1190"/>
                  <a:pt x="386" y="1184"/>
                  <a:pt x="392" y="1182"/>
                </a:cubicBezTo>
                <a:cubicBezTo>
                  <a:pt x="430" y="1138"/>
                  <a:pt x="434" y="1127"/>
                  <a:pt x="445" y="1122"/>
                </a:cubicBezTo>
                <a:cubicBezTo>
                  <a:pt x="500" y="1074"/>
                  <a:pt x="508" y="1067"/>
                  <a:pt x="515" y="1059"/>
                </a:cubicBezTo>
                <a:cubicBezTo>
                  <a:pt x="543" y="1027"/>
                  <a:pt x="554" y="1024"/>
                  <a:pt x="558" y="1014"/>
                </a:cubicBezTo>
                <a:cubicBezTo>
                  <a:pt x="546" y="1032"/>
                  <a:pt x="548" y="1039"/>
                  <a:pt x="545" y="1041"/>
                </a:cubicBezTo>
                <a:cubicBezTo>
                  <a:pt x="519" y="1066"/>
                  <a:pt x="517" y="1068"/>
                  <a:pt x="515" y="1072"/>
                </a:cubicBezTo>
                <a:cubicBezTo>
                  <a:pt x="498" y="1090"/>
                  <a:pt x="490" y="1087"/>
                  <a:pt x="490" y="1092"/>
                </a:cubicBezTo>
                <a:cubicBezTo>
                  <a:pt x="467" y="1109"/>
                  <a:pt x="464" y="1117"/>
                  <a:pt x="457" y="1120"/>
                </a:cubicBezTo>
                <a:cubicBezTo>
                  <a:pt x="439" y="1141"/>
                  <a:pt x="434" y="1146"/>
                  <a:pt x="430" y="1152"/>
                </a:cubicBezTo>
                <a:cubicBezTo>
                  <a:pt x="407" y="1180"/>
                  <a:pt x="396" y="1189"/>
                  <a:pt x="389" y="1203"/>
                </a:cubicBezTo>
                <a:cubicBezTo>
                  <a:pt x="340" y="1277"/>
                  <a:pt x="340" y="1283"/>
                  <a:pt x="334" y="1283"/>
                </a:cubicBezTo>
                <a:cubicBezTo>
                  <a:pt x="311" y="1324"/>
                  <a:pt x="312" y="1337"/>
                  <a:pt x="304" y="1341"/>
                </a:cubicBezTo>
                <a:cubicBezTo>
                  <a:pt x="283" y="1403"/>
                  <a:pt x="280" y="1411"/>
                  <a:pt x="276" y="1419"/>
                </a:cubicBezTo>
                <a:cubicBezTo>
                  <a:pt x="267" y="1456"/>
                  <a:pt x="262" y="1466"/>
                  <a:pt x="264" y="1469"/>
                </a:cubicBezTo>
                <a:cubicBezTo>
                  <a:pt x="279" y="1429"/>
                  <a:pt x="286" y="1428"/>
                  <a:pt x="284" y="1419"/>
                </a:cubicBezTo>
                <a:cubicBezTo>
                  <a:pt x="311" y="1363"/>
                  <a:pt x="316" y="1353"/>
                  <a:pt x="322" y="1344"/>
                </a:cubicBezTo>
                <a:cubicBezTo>
                  <a:pt x="341" y="1299"/>
                  <a:pt x="344" y="1299"/>
                  <a:pt x="347" y="1298"/>
                </a:cubicBezTo>
                <a:cubicBezTo>
                  <a:pt x="377" y="1253"/>
                  <a:pt x="377" y="1246"/>
                  <a:pt x="382" y="1243"/>
                </a:cubicBezTo>
                <a:cubicBezTo>
                  <a:pt x="470" y="1149"/>
                  <a:pt x="469" y="1136"/>
                  <a:pt x="480" y="1135"/>
                </a:cubicBezTo>
                <a:cubicBezTo>
                  <a:pt x="514" y="1093"/>
                  <a:pt x="525" y="1097"/>
                  <a:pt x="523" y="1089"/>
                </a:cubicBezTo>
                <a:cubicBezTo>
                  <a:pt x="569" y="1039"/>
                  <a:pt x="577" y="1036"/>
                  <a:pt x="581" y="1029"/>
                </a:cubicBezTo>
                <a:cubicBezTo>
                  <a:pt x="617" y="976"/>
                  <a:pt x="617" y="985"/>
                  <a:pt x="613" y="989"/>
                </a:cubicBezTo>
                <a:cubicBezTo>
                  <a:pt x="598" y="1018"/>
                  <a:pt x="597" y="1023"/>
                  <a:pt x="596" y="1029"/>
                </a:cubicBezTo>
                <a:cubicBezTo>
                  <a:pt x="570" y="1050"/>
                  <a:pt x="572" y="1056"/>
                  <a:pt x="568" y="1057"/>
                </a:cubicBezTo>
                <a:cubicBezTo>
                  <a:pt x="549" y="1084"/>
                  <a:pt x="545" y="1084"/>
                  <a:pt x="545" y="1089"/>
                </a:cubicBezTo>
                <a:cubicBezTo>
                  <a:pt x="517" y="1111"/>
                  <a:pt x="509" y="1114"/>
                  <a:pt x="505" y="1122"/>
                </a:cubicBezTo>
                <a:cubicBezTo>
                  <a:pt x="448" y="1187"/>
                  <a:pt x="435" y="1186"/>
                  <a:pt x="435" y="1198"/>
                </a:cubicBezTo>
                <a:cubicBezTo>
                  <a:pt x="358" y="1294"/>
                  <a:pt x="359" y="1303"/>
                  <a:pt x="352" y="1303"/>
                </a:cubicBezTo>
                <a:cubicBezTo>
                  <a:pt x="338" y="1342"/>
                  <a:pt x="332" y="1344"/>
                  <a:pt x="329" y="1349"/>
                </a:cubicBezTo>
                <a:cubicBezTo>
                  <a:pt x="294" y="1419"/>
                  <a:pt x="294" y="1435"/>
                  <a:pt x="287" y="1442"/>
                </a:cubicBezTo>
                <a:cubicBezTo>
                  <a:pt x="275" y="1485"/>
                  <a:pt x="278" y="1489"/>
                  <a:pt x="279" y="1495"/>
                </a:cubicBezTo>
                <a:cubicBezTo>
                  <a:pt x="284" y="1538"/>
                  <a:pt x="280" y="1529"/>
                  <a:pt x="282" y="1525"/>
                </a:cubicBezTo>
                <a:cubicBezTo>
                  <a:pt x="295" y="1474"/>
                  <a:pt x="302" y="1461"/>
                  <a:pt x="307" y="1447"/>
                </a:cubicBezTo>
                <a:cubicBezTo>
                  <a:pt x="319" y="1424"/>
                  <a:pt x="316" y="1416"/>
                  <a:pt x="319" y="1414"/>
                </a:cubicBezTo>
                <a:cubicBezTo>
                  <a:pt x="344" y="1364"/>
                  <a:pt x="347" y="1363"/>
                  <a:pt x="347" y="1359"/>
                </a:cubicBezTo>
                <a:cubicBezTo>
                  <a:pt x="359" y="1339"/>
                  <a:pt x="361" y="1336"/>
                  <a:pt x="362" y="1334"/>
                </a:cubicBezTo>
                <a:cubicBezTo>
                  <a:pt x="386" y="1299"/>
                  <a:pt x="387" y="1292"/>
                  <a:pt x="392" y="1288"/>
                </a:cubicBezTo>
                <a:cubicBezTo>
                  <a:pt x="420" y="1249"/>
                  <a:pt x="427" y="1239"/>
                  <a:pt x="435" y="1230"/>
                </a:cubicBezTo>
                <a:cubicBezTo>
                  <a:pt x="468" y="1194"/>
                  <a:pt x="469" y="1191"/>
                  <a:pt x="473" y="1190"/>
                </a:cubicBezTo>
                <a:cubicBezTo>
                  <a:pt x="499" y="1158"/>
                  <a:pt x="504" y="1154"/>
                  <a:pt x="508" y="1150"/>
                </a:cubicBezTo>
                <a:cubicBezTo>
                  <a:pt x="538" y="1112"/>
                  <a:pt x="545" y="1102"/>
                  <a:pt x="553" y="1092"/>
                </a:cubicBezTo>
                <a:cubicBezTo>
                  <a:pt x="577" y="1069"/>
                  <a:pt x="569" y="1068"/>
                  <a:pt x="568" y="1074"/>
                </a:cubicBezTo>
                <a:cubicBezTo>
                  <a:pt x="540" y="1125"/>
                  <a:pt x="527" y="1138"/>
                  <a:pt x="518" y="1152"/>
                </a:cubicBezTo>
                <a:cubicBezTo>
                  <a:pt x="491" y="1186"/>
                  <a:pt x="486" y="1188"/>
                  <a:pt x="483" y="1190"/>
                </a:cubicBezTo>
                <a:cubicBezTo>
                  <a:pt x="445" y="1238"/>
                  <a:pt x="436" y="1241"/>
                  <a:pt x="432" y="1250"/>
                </a:cubicBezTo>
                <a:cubicBezTo>
                  <a:pt x="381" y="1320"/>
                  <a:pt x="378" y="1330"/>
                  <a:pt x="372" y="1336"/>
                </a:cubicBezTo>
                <a:cubicBezTo>
                  <a:pt x="342" y="1391"/>
                  <a:pt x="337" y="1398"/>
                  <a:pt x="332" y="1404"/>
                </a:cubicBezTo>
                <a:cubicBezTo>
                  <a:pt x="297" y="1512"/>
                  <a:pt x="299" y="1511"/>
                  <a:pt x="297" y="1517"/>
                </a:cubicBezTo>
                <a:cubicBezTo>
                  <a:pt x="285" y="1562"/>
                  <a:pt x="292" y="1562"/>
                  <a:pt x="292" y="1570"/>
                </a:cubicBezTo>
                <a:cubicBezTo>
                  <a:pt x="308" y="1526"/>
                  <a:pt x="315" y="1528"/>
                  <a:pt x="312" y="1520"/>
                </a:cubicBezTo>
                <a:cubicBezTo>
                  <a:pt x="334" y="1475"/>
                  <a:pt x="332" y="1464"/>
                  <a:pt x="339" y="1462"/>
                </a:cubicBezTo>
                <a:cubicBezTo>
                  <a:pt x="371" y="1397"/>
                  <a:pt x="376" y="1392"/>
                  <a:pt x="380" y="1386"/>
                </a:cubicBezTo>
                <a:cubicBezTo>
                  <a:pt x="418" y="1328"/>
                  <a:pt x="420" y="1321"/>
                  <a:pt x="425" y="1316"/>
                </a:cubicBezTo>
                <a:cubicBezTo>
                  <a:pt x="441" y="1283"/>
                  <a:pt x="447" y="1285"/>
                  <a:pt x="447" y="1281"/>
                </a:cubicBezTo>
                <a:cubicBezTo>
                  <a:pt x="479" y="1240"/>
                  <a:pt x="484" y="1230"/>
                  <a:pt x="493" y="1225"/>
                </a:cubicBezTo>
                <a:cubicBezTo>
                  <a:pt x="510" y="1208"/>
                  <a:pt x="509" y="1213"/>
                  <a:pt x="513" y="1213"/>
                </a:cubicBezTo>
                <a:cubicBezTo>
                  <a:pt x="523" y="1194"/>
                  <a:pt x="525" y="1193"/>
                  <a:pt x="525" y="1190"/>
                </a:cubicBezTo>
                <a:cubicBezTo>
                  <a:pt x="562" y="1144"/>
                  <a:pt x="564" y="1140"/>
                  <a:pt x="563" y="1135"/>
                </a:cubicBezTo>
                <a:cubicBezTo>
                  <a:pt x="582" y="1095"/>
                  <a:pt x="589" y="1084"/>
                  <a:pt x="596" y="1072"/>
                </a:cubicBezTo>
                <a:cubicBezTo>
                  <a:pt x="579" y="1116"/>
                  <a:pt x="576" y="1130"/>
                  <a:pt x="571" y="1142"/>
                </a:cubicBezTo>
                <a:cubicBezTo>
                  <a:pt x="549" y="1177"/>
                  <a:pt x="552" y="1188"/>
                  <a:pt x="545" y="1190"/>
                </a:cubicBezTo>
                <a:cubicBezTo>
                  <a:pt x="519" y="1245"/>
                  <a:pt x="511" y="1246"/>
                  <a:pt x="513" y="1255"/>
                </a:cubicBezTo>
                <a:cubicBezTo>
                  <a:pt x="489" y="1289"/>
                  <a:pt x="487" y="1295"/>
                  <a:pt x="485" y="1301"/>
                </a:cubicBezTo>
                <a:cubicBezTo>
                  <a:pt x="460" y="1334"/>
                  <a:pt x="463" y="1345"/>
                  <a:pt x="458" y="1349"/>
                </a:cubicBezTo>
                <a:cubicBezTo>
                  <a:pt x="437" y="1384"/>
                  <a:pt x="437" y="1392"/>
                  <a:pt x="432" y="1396"/>
                </a:cubicBezTo>
                <a:cubicBezTo>
                  <a:pt x="427" y="1433"/>
                  <a:pt x="425" y="1426"/>
                  <a:pt x="427" y="1424"/>
                </a:cubicBezTo>
                <a:cubicBezTo>
                  <a:pt x="443" y="1405"/>
                  <a:pt x="440" y="1397"/>
                  <a:pt x="445" y="1396"/>
                </a:cubicBezTo>
                <a:cubicBezTo>
                  <a:pt x="475" y="1348"/>
                  <a:pt x="476" y="1344"/>
                  <a:pt x="475" y="1338"/>
                </a:cubicBezTo>
                <a:cubicBezTo>
                  <a:pt x="497" y="1313"/>
                  <a:pt x="494" y="1305"/>
                  <a:pt x="498" y="1303"/>
                </a:cubicBezTo>
                <a:cubicBezTo>
                  <a:pt x="497" y="1315"/>
                  <a:pt x="494" y="1322"/>
                  <a:pt x="490" y="1328"/>
                </a:cubicBezTo>
                <a:cubicBezTo>
                  <a:pt x="462" y="1378"/>
                  <a:pt x="460" y="1382"/>
                  <a:pt x="460" y="1386"/>
                </a:cubicBezTo>
                <a:cubicBezTo>
                  <a:pt x="425" y="1445"/>
                  <a:pt x="428" y="1453"/>
                  <a:pt x="425" y="1454"/>
                </a:cubicBezTo>
                <a:cubicBezTo>
                  <a:pt x="405" y="1499"/>
                  <a:pt x="398" y="1512"/>
                  <a:pt x="392" y="1525"/>
                </a:cubicBezTo>
                <a:cubicBezTo>
                  <a:pt x="371" y="1599"/>
                  <a:pt x="365" y="1598"/>
                  <a:pt x="367" y="1605"/>
                </a:cubicBezTo>
                <a:cubicBezTo>
                  <a:pt x="354" y="1641"/>
                  <a:pt x="358" y="1653"/>
                  <a:pt x="352" y="1656"/>
                </a:cubicBezTo>
                <a:cubicBezTo>
                  <a:pt x="346" y="1759"/>
                  <a:pt x="343" y="1757"/>
                  <a:pt x="342" y="1754"/>
                </a:cubicBezTo>
                <a:cubicBezTo>
                  <a:pt x="349" y="1713"/>
                  <a:pt x="354" y="1702"/>
                  <a:pt x="357" y="1691"/>
                </a:cubicBezTo>
                <a:cubicBezTo>
                  <a:pt x="378" y="1637"/>
                  <a:pt x="375" y="1627"/>
                  <a:pt x="380" y="1625"/>
                </a:cubicBezTo>
                <a:cubicBezTo>
                  <a:pt x="393" y="1579"/>
                  <a:pt x="398" y="1569"/>
                  <a:pt x="402" y="1560"/>
                </a:cubicBezTo>
                <a:cubicBezTo>
                  <a:pt x="415" y="1520"/>
                  <a:pt x="417" y="1514"/>
                  <a:pt x="422" y="1512"/>
                </a:cubicBezTo>
                <a:cubicBezTo>
                  <a:pt x="438" y="1477"/>
                  <a:pt x="435" y="1466"/>
                  <a:pt x="440" y="1464"/>
                </a:cubicBezTo>
                <a:cubicBezTo>
                  <a:pt x="491" y="1374"/>
                  <a:pt x="493" y="1369"/>
                  <a:pt x="493" y="1361"/>
                </a:cubicBezTo>
                <a:cubicBezTo>
                  <a:pt x="533" y="1307"/>
                  <a:pt x="537" y="1281"/>
                  <a:pt x="551" y="1265"/>
                </a:cubicBezTo>
                <a:cubicBezTo>
                  <a:pt x="567" y="1213"/>
                  <a:pt x="572" y="1200"/>
                  <a:pt x="576" y="1187"/>
                </a:cubicBezTo>
                <a:cubicBezTo>
                  <a:pt x="570" y="1224"/>
                  <a:pt x="567" y="1232"/>
                  <a:pt x="566" y="1243"/>
                </a:cubicBezTo>
                <a:cubicBezTo>
                  <a:pt x="527" y="1322"/>
                  <a:pt x="522" y="1329"/>
                  <a:pt x="520" y="1338"/>
                </a:cubicBezTo>
                <a:cubicBezTo>
                  <a:pt x="499" y="1364"/>
                  <a:pt x="499" y="1376"/>
                  <a:pt x="493" y="1381"/>
                </a:cubicBezTo>
                <a:cubicBezTo>
                  <a:pt x="498" y="1392"/>
                  <a:pt x="498" y="1398"/>
                  <a:pt x="498" y="1404"/>
                </a:cubicBezTo>
                <a:cubicBezTo>
                  <a:pt x="532" y="1330"/>
                  <a:pt x="532" y="1345"/>
                  <a:pt x="528" y="1343"/>
                </a:cubicBezTo>
                <a:cubicBezTo>
                  <a:pt x="511" y="1391"/>
                  <a:pt x="508" y="1400"/>
                  <a:pt x="505" y="1409"/>
                </a:cubicBezTo>
                <a:cubicBezTo>
                  <a:pt x="497" y="1445"/>
                  <a:pt x="494" y="1455"/>
                  <a:pt x="493" y="1467"/>
                </a:cubicBezTo>
                <a:cubicBezTo>
                  <a:pt x="496" y="1535"/>
                  <a:pt x="492" y="1549"/>
                  <a:pt x="490" y="1567"/>
                </a:cubicBezTo>
                <a:cubicBezTo>
                  <a:pt x="476" y="1593"/>
                  <a:pt x="479" y="1606"/>
                  <a:pt x="473" y="1610"/>
                </a:cubicBezTo>
                <a:cubicBezTo>
                  <a:pt x="427" y="1706"/>
                  <a:pt x="422" y="1720"/>
                  <a:pt x="413" y="1731"/>
                </a:cubicBezTo>
                <a:cubicBezTo>
                  <a:pt x="408" y="1755"/>
                  <a:pt x="414" y="1746"/>
                  <a:pt x="415" y="1744"/>
                </a:cubicBezTo>
                <a:cubicBezTo>
                  <a:pt x="452" y="1724"/>
                  <a:pt x="461" y="1714"/>
                  <a:pt x="468" y="1718"/>
                </a:cubicBezTo>
                <a:cubicBezTo>
                  <a:pt x="439" y="1738"/>
                  <a:pt x="429" y="1744"/>
                  <a:pt x="423" y="1754"/>
                </a:cubicBezTo>
                <a:cubicBezTo>
                  <a:pt x="390" y="1807"/>
                  <a:pt x="394" y="1818"/>
                  <a:pt x="390" y="1819"/>
                </a:cubicBezTo>
                <a:cubicBezTo>
                  <a:pt x="387" y="1852"/>
                  <a:pt x="390" y="1857"/>
                  <a:pt x="393" y="1864"/>
                </a:cubicBezTo>
                <a:cubicBezTo>
                  <a:pt x="395" y="1893"/>
                  <a:pt x="401" y="1904"/>
                  <a:pt x="405" y="1917"/>
                </a:cubicBezTo>
                <a:cubicBezTo>
                  <a:pt x="418" y="1937"/>
                  <a:pt x="423" y="1944"/>
                  <a:pt x="418" y="1950"/>
                </a:cubicBezTo>
                <a:cubicBezTo>
                  <a:pt x="398" y="1927"/>
                  <a:pt x="390" y="1922"/>
                  <a:pt x="388" y="1912"/>
                </a:cubicBezTo>
                <a:cubicBezTo>
                  <a:pt x="371" y="1883"/>
                  <a:pt x="363" y="1883"/>
                  <a:pt x="357" y="1880"/>
                </a:cubicBezTo>
                <a:cubicBezTo>
                  <a:pt x="325" y="1849"/>
                  <a:pt x="317" y="1848"/>
                  <a:pt x="315" y="1842"/>
                </a:cubicBezTo>
                <a:cubicBezTo>
                  <a:pt x="284" y="1820"/>
                  <a:pt x="288" y="1832"/>
                  <a:pt x="299" y="1829"/>
                </a:cubicBezTo>
                <a:cubicBezTo>
                  <a:pt x="296" y="1823"/>
                  <a:pt x="286" y="1823"/>
                  <a:pt x="282" y="1817"/>
                </a:cubicBezTo>
                <a:cubicBezTo>
                  <a:pt x="235" y="1800"/>
                  <a:pt x="246" y="1796"/>
                  <a:pt x="252" y="1802"/>
                </a:cubicBezTo>
                <a:cubicBezTo>
                  <a:pt x="301" y="1810"/>
                  <a:pt x="324" y="1818"/>
                  <a:pt x="342" y="1829"/>
                </a:cubicBezTo>
                <a:cubicBezTo>
                  <a:pt x="332" y="1811"/>
                  <a:pt x="328" y="1807"/>
                  <a:pt x="325" y="1802"/>
                </a:cubicBezTo>
                <a:cubicBezTo>
                  <a:pt x="300" y="1767"/>
                  <a:pt x="291" y="1768"/>
                  <a:pt x="292" y="1759"/>
                </a:cubicBezTo>
                <a:cubicBezTo>
                  <a:pt x="254" y="1707"/>
                  <a:pt x="246" y="1698"/>
                  <a:pt x="239" y="1688"/>
                </a:cubicBezTo>
                <a:cubicBezTo>
                  <a:pt x="214" y="1649"/>
                  <a:pt x="204" y="1642"/>
                  <a:pt x="201" y="1628"/>
                </a:cubicBezTo>
                <a:cubicBezTo>
                  <a:pt x="178" y="1567"/>
                  <a:pt x="173" y="1562"/>
                  <a:pt x="168" y="1558"/>
                </a:cubicBezTo>
                <a:cubicBezTo>
                  <a:pt x="153" y="1520"/>
                  <a:pt x="151" y="1514"/>
                  <a:pt x="146" y="1512"/>
                </a:cubicBezTo>
                <a:cubicBezTo>
                  <a:pt x="133" y="1472"/>
                  <a:pt x="123" y="1469"/>
                  <a:pt x="123" y="1457"/>
                </a:cubicBezTo>
                <a:cubicBezTo>
                  <a:pt x="108" y="1419"/>
                  <a:pt x="98" y="1416"/>
                  <a:pt x="100" y="1402"/>
                </a:cubicBezTo>
                <a:cubicBezTo>
                  <a:pt x="109" y="1417"/>
                  <a:pt x="115" y="1416"/>
                  <a:pt x="113" y="1424"/>
                </a:cubicBezTo>
                <a:cubicBezTo>
                  <a:pt x="141" y="1468"/>
                  <a:pt x="143" y="1471"/>
                  <a:pt x="146" y="1475"/>
                </a:cubicBezTo>
                <a:cubicBezTo>
                  <a:pt x="184" y="1527"/>
                  <a:pt x="192" y="1530"/>
                  <a:pt x="196" y="1537"/>
                </a:cubicBezTo>
                <a:cubicBezTo>
                  <a:pt x="219" y="1559"/>
                  <a:pt x="223" y="1568"/>
                  <a:pt x="231" y="1573"/>
                </a:cubicBezTo>
                <a:cubicBezTo>
                  <a:pt x="246" y="1588"/>
                  <a:pt x="247" y="1590"/>
                  <a:pt x="249" y="1590"/>
                </a:cubicBezTo>
                <a:cubicBezTo>
                  <a:pt x="274" y="1624"/>
                  <a:pt x="278" y="1626"/>
                  <a:pt x="282" y="1628"/>
                </a:cubicBezTo>
                <a:cubicBezTo>
                  <a:pt x="265" y="1589"/>
                  <a:pt x="257" y="1590"/>
                  <a:pt x="259" y="1580"/>
                </a:cubicBezTo>
                <a:cubicBezTo>
                  <a:pt x="203" y="1511"/>
                  <a:pt x="196" y="1509"/>
                  <a:pt x="193" y="1502"/>
                </a:cubicBezTo>
                <a:cubicBezTo>
                  <a:pt x="172" y="1477"/>
                  <a:pt x="168" y="1477"/>
                  <a:pt x="168" y="1472"/>
                </a:cubicBezTo>
                <a:cubicBezTo>
                  <a:pt x="147" y="1441"/>
                  <a:pt x="145" y="1442"/>
                  <a:pt x="146" y="1439"/>
                </a:cubicBezTo>
                <a:cubicBezTo>
                  <a:pt x="127" y="1411"/>
                  <a:pt x="130" y="1404"/>
                  <a:pt x="125" y="1404"/>
                </a:cubicBezTo>
                <a:cubicBezTo>
                  <a:pt x="102" y="1363"/>
                  <a:pt x="100" y="1355"/>
                  <a:pt x="95" y="1351"/>
                </a:cubicBezTo>
                <a:cubicBezTo>
                  <a:pt x="61" y="1229"/>
                  <a:pt x="62" y="1234"/>
                  <a:pt x="62" y="1241"/>
                </a:cubicBezTo>
                <a:cubicBezTo>
                  <a:pt x="80" y="1283"/>
                  <a:pt x="77" y="1293"/>
                  <a:pt x="83" y="1293"/>
                </a:cubicBezTo>
                <a:cubicBezTo>
                  <a:pt x="100" y="1336"/>
                  <a:pt x="98" y="1345"/>
                  <a:pt x="105" y="1344"/>
                </a:cubicBezTo>
                <a:cubicBezTo>
                  <a:pt x="128" y="1387"/>
                  <a:pt x="129" y="1398"/>
                  <a:pt x="135" y="1404"/>
                </a:cubicBezTo>
                <a:cubicBezTo>
                  <a:pt x="148" y="1422"/>
                  <a:pt x="148" y="1425"/>
                  <a:pt x="148" y="1427"/>
                </a:cubicBezTo>
                <a:cubicBezTo>
                  <a:pt x="176" y="1460"/>
                  <a:pt x="173" y="1469"/>
                  <a:pt x="178" y="1470"/>
                </a:cubicBezTo>
                <a:cubicBezTo>
                  <a:pt x="203" y="1506"/>
                  <a:pt x="213" y="1502"/>
                  <a:pt x="211" y="1510"/>
                </a:cubicBezTo>
                <a:cubicBezTo>
                  <a:pt x="240" y="1542"/>
                  <a:pt x="244" y="1544"/>
                  <a:pt x="244" y="1550"/>
                </a:cubicBezTo>
                <a:cubicBezTo>
                  <a:pt x="270" y="1548"/>
                  <a:pt x="267" y="1546"/>
                  <a:pt x="264" y="1545"/>
                </a:cubicBezTo>
                <a:cubicBezTo>
                  <a:pt x="251" y="1520"/>
                  <a:pt x="247" y="1516"/>
                  <a:pt x="249" y="1507"/>
                </a:cubicBezTo>
                <a:cubicBezTo>
                  <a:pt x="229" y="1481"/>
                  <a:pt x="225" y="1479"/>
                  <a:pt x="221" y="1477"/>
                </a:cubicBezTo>
                <a:cubicBezTo>
                  <a:pt x="196" y="1426"/>
                  <a:pt x="189" y="1427"/>
                  <a:pt x="188" y="1422"/>
                </a:cubicBezTo>
                <a:cubicBezTo>
                  <a:pt x="166" y="1386"/>
                  <a:pt x="161" y="1384"/>
                  <a:pt x="161" y="1379"/>
                </a:cubicBezTo>
                <a:cubicBezTo>
                  <a:pt x="153" y="1363"/>
                  <a:pt x="149" y="1362"/>
                  <a:pt x="151" y="1354"/>
                </a:cubicBezTo>
                <a:cubicBezTo>
                  <a:pt x="119" y="1295"/>
                  <a:pt x="118" y="1290"/>
                  <a:pt x="113" y="1288"/>
                </a:cubicBezTo>
                <a:cubicBezTo>
                  <a:pt x="97" y="1255"/>
                  <a:pt x="100" y="1245"/>
                  <a:pt x="95" y="1243"/>
                </a:cubicBezTo>
                <a:cubicBezTo>
                  <a:pt x="70" y="1172"/>
                  <a:pt x="70" y="1159"/>
                  <a:pt x="62" y="1153"/>
                </a:cubicBezTo>
                <a:cubicBezTo>
                  <a:pt x="55" y="1121"/>
                  <a:pt x="45" y="1115"/>
                  <a:pt x="52" y="1112"/>
                </a:cubicBezTo>
                <a:cubicBezTo>
                  <a:pt x="42" y="1090"/>
                  <a:pt x="43" y="1087"/>
                  <a:pt x="42" y="1085"/>
                </a:cubicBezTo>
                <a:cubicBezTo>
                  <a:pt x="59" y="1118"/>
                  <a:pt x="61" y="1122"/>
                  <a:pt x="60" y="1127"/>
                </a:cubicBezTo>
                <a:cubicBezTo>
                  <a:pt x="83" y="1168"/>
                  <a:pt x="78" y="1179"/>
                  <a:pt x="85" y="1178"/>
                </a:cubicBezTo>
                <a:cubicBezTo>
                  <a:pt x="124" y="1262"/>
                  <a:pt x="134" y="1265"/>
                  <a:pt x="135" y="1276"/>
                </a:cubicBezTo>
                <a:cubicBezTo>
                  <a:pt x="156" y="1299"/>
                  <a:pt x="155" y="1305"/>
                  <a:pt x="161" y="1306"/>
                </a:cubicBezTo>
                <a:cubicBezTo>
                  <a:pt x="182" y="1344"/>
                  <a:pt x="191" y="1353"/>
                  <a:pt x="196" y="1366"/>
                </a:cubicBezTo>
                <a:cubicBezTo>
                  <a:pt x="224" y="1410"/>
                  <a:pt x="227" y="1424"/>
                  <a:pt x="236" y="1434"/>
                </a:cubicBezTo>
                <a:close/>
                <a:moveTo>
                  <a:pt x="176" y="1565"/>
                </a:moveTo>
                <a:cubicBezTo>
                  <a:pt x="182" y="1568"/>
                  <a:pt x="180" y="1578"/>
                  <a:pt x="186" y="1580"/>
                </a:cubicBezTo>
                <a:cubicBezTo>
                  <a:pt x="184" y="1591"/>
                  <a:pt x="194" y="1591"/>
                  <a:pt x="194" y="1600"/>
                </a:cubicBezTo>
                <a:cubicBezTo>
                  <a:pt x="200" y="1612"/>
                  <a:pt x="206" y="1624"/>
                  <a:pt x="214" y="1633"/>
                </a:cubicBezTo>
                <a:cubicBezTo>
                  <a:pt x="215" y="1640"/>
                  <a:pt x="219" y="1645"/>
                  <a:pt x="224" y="1648"/>
                </a:cubicBezTo>
                <a:cubicBezTo>
                  <a:pt x="223" y="1658"/>
                  <a:pt x="232" y="1658"/>
                  <a:pt x="234" y="1666"/>
                </a:cubicBezTo>
                <a:cubicBezTo>
                  <a:pt x="240" y="1679"/>
                  <a:pt x="253" y="1684"/>
                  <a:pt x="257" y="1699"/>
                </a:cubicBezTo>
                <a:cubicBezTo>
                  <a:pt x="263" y="1700"/>
                  <a:pt x="262" y="1710"/>
                  <a:pt x="269" y="1711"/>
                </a:cubicBezTo>
                <a:cubicBezTo>
                  <a:pt x="268" y="1721"/>
                  <a:pt x="280" y="1719"/>
                  <a:pt x="279" y="1729"/>
                </a:cubicBezTo>
                <a:cubicBezTo>
                  <a:pt x="290" y="1736"/>
                  <a:pt x="296" y="1747"/>
                  <a:pt x="304" y="1756"/>
                </a:cubicBezTo>
                <a:cubicBezTo>
                  <a:pt x="310" y="1768"/>
                  <a:pt x="321" y="1775"/>
                  <a:pt x="327" y="1787"/>
                </a:cubicBezTo>
                <a:cubicBezTo>
                  <a:pt x="332" y="1791"/>
                  <a:pt x="334" y="1798"/>
                  <a:pt x="340" y="1802"/>
                </a:cubicBezTo>
                <a:cubicBezTo>
                  <a:pt x="340" y="1806"/>
                  <a:pt x="342" y="1808"/>
                  <a:pt x="345" y="1809"/>
                </a:cubicBezTo>
                <a:cubicBezTo>
                  <a:pt x="344" y="1812"/>
                  <a:pt x="352" y="1818"/>
                  <a:pt x="352" y="1812"/>
                </a:cubicBezTo>
                <a:cubicBezTo>
                  <a:pt x="345" y="1803"/>
                  <a:pt x="341" y="1791"/>
                  <a:pt x="337" y="1779"/>
                </a:cubicBezTo>
                <a:cubicBezTo>
                  <a:pt x="333" y="1767"/>
                  <a:pt x="322" y="1762"/>
                  <a:pt x="319" y="1749"/>
                </a:cubicBezTo>
                <a:cubicBezTo>
                  <a:pt x="311" y="1741"/>
                  <a:pt x="309" y="1727"/>
                  <a:pt x="299" y="1721"/>
                </a:cubicBezTo>
                <a:cubicBezTo>
                  <a:pt x="294" y="1710"/>
                  <a:pt x="284" y="1703"/>
                  <a:pt x="282" y="1688"/>
                </a:cubicBezTo>
                <a:cubicBezTo>
                  <a:pt x="273" y="1689"/>
                  <a:pt x="274" y="1681"/>
                  <a:pt x="269" y="1678"/>
                </a:cubicBezTo>
                <a:cubicBezTo>
                  <a:pt x="267" y="1672"/>
                  <a:pt x="260" y="1670"/>
                  <a:pt x="256" y="1666"/>
                </a:cubicBezTo>
                <a:cubicBezTo>
                  <a:pt x="257" y="1662"/>
                  <a:pt x="255" y="1660"/>
                  <a:pt x="254" y="1658"/>
                </a:cubicBezTo>
                <a:cubicBezTo>
                  <a:pt x="254" y="1654"/>
                  <a:pt x="248" y="1656"/>
                  <a:pt x="249" y="1651"/>
                </a:cubicBezTo>
                <a:cubicBezTo>
                  <a:pt x="242" y="1650"/>
                  <a:pt x="245" y="1640"/>
                  <a:pt x="236" y="1641"/>
                </a:cubicBezTo>
                <a:cubicBezTo>
                  <a:pt x="236" y="1638"/>
                  <a:pt x="236" y="1635"/>
                  <a:pt x="231" y="1636"/>
                </a:cubicBezTo>
                <a:cubicBezTo>
                  <a:pt x="231" y="1631"/>
                  <a:pt x="229" y="1629"/>
                  <a:pt x="226" y="1628"/>
                </a:cubicBezTo>
                <a:cubicBezTo>
                  <a:pt x="223" y="1623"/>
                  <a:pt x="218" y="1620"/>
                  <a:pt x="216" y="1613"/>
                </a:cubicBezTo>
                <a:cubicBezTo>
                  <a:pt x="209" y="1604"/>
                  <a:pt x="202" y="1595"/>
                  <a:pt x="196" y="1585"/>
                </a:cubicBezTo>
                <a:cubicBezTo>
                  <a:pt x="189" y="1576"/>
                  <a:pt x="185" y="1565"/>
                  <a:pt x="176" y="1558"/>
                </a:cubicBezTo>
                <a:cubicBezTo>
                  <a:pt x="176" y="1560"/>
                  <a:pt x="176" y="1563"/>
                  <a:pt x="176" y="1565"/>
                </a:cubicBezTo>
                <a:close/>
                <a:moveTo>
                  <a:pt x="301" y="820"/>
                </a:moveTo>
                <a:cubicBezTo>
                  <a:pt x="302" y="810"/>
                  <a:pt x="310" y="806"/>
                  <a:pt x="311" y="795"/>
                </a:cubicBezTo>
                <a:cubicBezTo>
                  <a:pt x="358" y="743"/>
                  <a:pt x="361" y="735"/>
                  <a:pt x="366" y="730"/>
                </a:cubicBezTo>
                <a:cubicBezTo>
                  <a:pt x="397" y="702"/>
                  <a:pt x="399" y="697"/>
                  <a:pt x="402" y="694"/>
                </a:cubicBezTo>
                <a:cubicBezTo>
                  <a:pt x="437" y="662"/>
                  <a:pt x="439" y="659"/>
                  <a:pt x="442" y="657"/>
                </a:cubicBezTo>
                <a:cubicBezTo>
                  <a:pt x="480" y="626"/>
                  <a:pt x="475" y="615"/>
                  <a:pt x="485" y="619"/>
                </a:cubicBezTo>
                <a:cubicBezTo>
                  <a:pt x="521" y="575"/>
                  <a:pt x="530" y="573"/>
                  <a:pt x="535" y="566"/>
                </a:cubicBezTo>
                <a:cubicBezTo>
                  <a:pt x="554" y="538"/>
                  <a:pt x="566" y="538"/>
                  <a:pt x="568" y="528"/>
                </a:cubicBezTo>
                <a:cubicBezTo>
                  <a:pt x="581" y="513"/>
                  <a:pt x="584" y="512"/>
                  <a:pt x="583" y="508"/>
                </a:cubicBezTo>
                <a:cubicBezTo>
                  <a:pt x="609" y="476"/>
                  <a:pt x="605" y="465"/>
                  <a:pt x="613" y="468"/>
                </a:cubicBezTo>
                <a:cubicBezTo>
                  <a:pt x="604" y="479"/>
                  <a:pt x="593" y="475"/>
                  <a:pt x="595" y="483"/>
                </a:cubicBezTo>
                <a:cubicBezTo>
                  <a:pt x="573" y="503"/>
                  <a:pt x="570" y="506"/>
                  <a:pt x="568" y="510"/>
                </a:cubicBezTo>
                <a:cubicBezTo>
                  <a:pt x="482" y="577"/>
                  <a:pt x="482" y="583"/>
                  <a:pt x="477" y="584"/>
                </a:cubicBezTo>
                <a:cubicBezTo>
                  <a:pt x="464" y="596"/>
                  <a:pt x="458" y="596"/>
                  <a:pt x="457" y="601"/>
                </a:cubicBezTo>
                <a:cubicBezTo>
                  <a:pt x="421" y="633"/>
                  <a:pt x="418" y="642"/>
                  <a:pt x="412" y="649"/>
                </a:cubicBezTo>
                <a:cubicBezTo>
                  <a:pt x="371" y="689"/>
                  <a:pt x="369" y="694"/>
                  <a:pt x="366" y="697"/>
                </a:cubicBezTo>
                <a:cubicBezTo>
                  <a:pt x="338" y="737"/>
                  <a:pt x="331" y="742"/>
                  <a:pt x="326" y="750"/>
                </a:cubicBezTo>
                <a:cubicBezTo>
                  <a:pt x="309" y="785"/>
                  <a:pt x="297" y="788"/>
                  <a:pt x="296" y="803"/>
                </a:cubicBezTo>
                <a:cubicBezTo>
                  <a:pt x="266" y="851"/>
                  <a:pt x="266" y="857"/>
                  <a:pt x="266" y="863"/>
                </a:cubicBezTo>
                <a:close/>
                <a:moveTo>
                  <a:pt x="318" y="526"/>
                </a:moveTo>
                <a:cubicBezTo>
                  <a:pt x="319" y="522"/>
                  <a:pt x="318" y="516"/>
                  <a:pt x="316" y="521"/>
                </a:cubicBezTo>
                <a:cubicBezTo>
                  <a:pt x="316" y="524"/>
                  <a:pt x="317" y="530"/>
                  <a:pt x="318" y="526"/>
                </a:cubicBezTo>
                <a:close/>
                <a:moveTo>
                  <a:pt x="321" y="662"/>
                </a:moveTo>
                <a:cubicBezTo>
                  <a:pt x="322" y="667"/>
                  <a:pt x="309" y="673"/>
                  <a:pt x="316" y="677"/>
                </a:cubicBezTo>
                <a:cubicBezTo>
                  <a:pt x="320" y="673"/>
                  <a:pt x="322" y="665"/>
                  <a:pt x="326" y="662"/>
                </a:cubicBezTo>
                <a:cubicBezTo>
                  <a:pt x="326" y="656"/>
                  <a:pt x="338" y="651"/>
                  <a:pt x="331" y="647"/>
                </a:cubicBezTo>
                <a:cubicBezTo>
                  <a:pt x="328" y="652"/>
                  <a:pt x="325" y="658"/>
                  <a:pt x="321" y="662"/>
                </a:cubicBezTo>
                <a:close/>
                <a:moveTo>
                  <a:pt x="276" y="745"/>
                </a:moveTo>
                <a:cubicBezTo>
                  <a:pt x="274" y="736"/>
                  <a:pt x="283" y="730"/>
                  <a:pt x="273" y="727"/>
                </a:cubicBezTo>
                <a:cubicBezTo>
                  <a:pt x="275" y="732"/>
                  <a:pt x="270" y="744"/>
                  <a:pt x="276" y="745"/>
                </a:cubicBezTo>
                <a:close/>
                <a:moveTo>
                  <a:pt x="276" y="793"/>
                </a:moveTo>
                <a:cubicBezTo>
                  <a:pt x="277" y="785"/>
                  <a:pt x="285" y="771"/>
                  <a:pt x="278" y="765"/>
                </a:cubicBezTo>
                <a:cubicBezTo>
                  <a:pt x="281" y="776"/>
                  <a:pt x="270" y="787"/>
                  <a:pt x="276" y="793"/>
                </a:cubicBezTo>
                <a:close/>
                <a:moveTo>
                  <a:pt x="271" y="830"/>
                </a:moveTo>
                <a:cubicBezTo>
                  <a:pt x="268" y="819"/>
                  <a:pt x="285" y="812"/>
                  <a:pt x="273" y="808"/>
                </a:cubicBezTo>
                <a:cubicBezTo>
                  <a:pt x="277" y="818"/>
                  <a:pt x="262" y="823"/>
                  <a:pt x="271" y="830"/>
                </a:cubicBezTo>
                <a:close/>
                <a:moveTo>
                  <a:pt x="70" y="883"/>
                </a:moveTo>
                <a:cubicBezTo>
                  <a:pt x="75" y="887"/>
                  <a:pt x="73" y="896"/>
                  <a:pt x="77" y="901"/>
                </a:cubicBezTo>
                <a:cubicBezTo>
                  <a:pt x="117" y="1000"/>
                  <a:pt x="122" y="1004"/>
                  <a:pt x="123" y="1012"/>
                </a:cubicBezTo>
                <a:cubicBezTo>
                  <a:pt x="141" y="1040"/>
                  <a:pt x="140" y="1043"/>
                  <a:pt x="140" y="1044"/>
                </a:cubicBezTo>
                <a:cubicBezTo>
                  <a:pt x="173" y="1100"/>
                  <a:pt x="181" y="1101"/>
                  <a:pt x="181" y="1110"/>
                </a:cubicBezTo>
                <a:cubicBezTo>
                  <a:pt x="212" y="1160"/>
                  <a:pt x="210" y="1167"/>
                  <a:pt x="213" y="1168"/>
                </a:cubicBezTo>
                <a:cubicBezTo>
                  <a:pt x="227" y="1183"/>
                  <a:pt x="222" y="1175"/>
                  <a:pt x="218" y="1168"/>
                </a:cubicBezTo>
                <a:cubicBezTo>
                  <a:pt x="214" y="1136"/>
                  <a:pt x="209" y="1137"/>
                  <a:pt x="211" y="1130"/>
                </a:cubicBezTo>
                <a:cubicBezTo>
                  <a:pt x="190" y="1087"/>
                  <a:pt x="191" y="1077"/>
                  <a:pt x="186" y="1072"/>
                </a:cubicBezTo>
                <a:cubicBezTo>
                  <a:pt x="164" y="1046"/>
                  <a:pt x="172" y="1032"/>
                  <a:pt x="165" y="1034"/>
                </a:cubicBezTo>
                <a:cubicBezTo>
                  <a:pt x="130" y="971"/>
                  <a:pt x="123" y="968"/>
                  <a:pt x="123" y="959"/>
                </a:cubicBezTo>
                <a:cubicBezTo>
                  <a:pt x="98" y="914"/>
                  <a:pt x="92" y="910"/>
                  <a:pt x="90" y="903"/>
                </a:cubicBezTo>
                <a:cubicBezTo>
                  <a:pt x="61" y="859"/>
                  <a:pt x="68" y="868"/>
                  <a:pt x="70" y="883"/>
                </a:cubicBezTo>
                <a:close/>
                <a:moveTo>
                  <a:pt x="266" y="976"/>
                </a:moveTo>
                <a:cubicBezTo>
                  <a:pt x="265" y="972"/>
                  <a:pt x="269" y="971"/>
                  <a:pt x="269" y="966"/>
                </a:cubicBezTo>
                <a:cubicBezTo>
                  <a:pt x="272" y="966"/>
                  <a:pt x="270" y="959"/>
                  <a:pt x="269" y="964"/>
                </a:cubicBezTo>
                <a:cubicBezTo>
                  <a:pt x="266" y="966"/>
                  <a:pt x="260" y="982"/>
                  <a:pt x="266" y="976"/>
                </a:cubicBezTo>
                <a:close/>
                <a:moveTo>
                  <a:pt x="246" y="996"/>
                </a:moveTo>
                <a:cubicBezTo>
                  <a:pt x="243" y="988"/>
                  <a:pt x="256" y="983"/>
                  <a:pt x="248" y="979"/>
                </a:cubicBezTo>
                <a:cubicBezTo>
                  <a:pt x="246" y="981"/>
                  <a:pt x="239" y="993"/>
                  <a:pt x="246" y="996"/>
                </a:cubicBezTo>
                <a:close/>
                <a:moveTo>
                  <a:pt x="62" y="1039"/>
                </a:moveTo>
                <a:cubicBezTo>
                  <a:pt x="61" y="1036"/>
                  <a:pt x="60" y="1034"/>
                  <a:pt x="57" y="1032"/>
                </a:cubicBezTo>
                <a:cubicBezTo>
                  <a:pt x="57" y="1035"/>
                  <a:pt x="61" y="1046"/>
                  <a:pt x="62" y="1039"/>
                </a:cubicBezTo>
                <a:close/>
                <a:moveTo>
                  <a:pt x="77" y="1095"/>
                </a:moveTo>
                <a:cubicBezTo>
                  <a:pt x="82" y="1101"/>
                  <a:pt x="83" y="1111"/>
                  <a:pt x="87" y="1117"/>
                </a:cubicBezTo>
                <a:cubicBezTo>
                  <a:pt x="124" y="1184"/>
                  <a:pt x="126" y="1187"/>
                  <a:pt x="128" y="1190"/>
                </a:cubicBezTo>
                <a:cubicBezTo>
                  <a:pt x="146" y="1213"/>
                  <a:pt x="141" y="1224"/>
                  <a:pt x="145" y="1225"/>
                </a:cubicBezTo>
                <a:cubicBezTo>
                  <a:pt x="170" y="1271"/>
                  <a:pt x="171" y="1275"/>
                  <a:pt x="176" y="1276"/>
                </a:cubicBezTo>
                <a:cubicBezTo>
                  <a:pt x="198" y="1315"/>
                  <a:pt x="204" y="1320"/>
                  <a:pt x="206" y="1329"/>
                </a:cubicBezTo>
                <a:cubicBezTo>
                  <a:pt x="220" y="1358"/>
                  <a:pt x="231" y="1358"/>
                  <a:pt x="229" y="1371"/>
                </a:cubicBezTo>
                <a:cubicBezTo>
                  <a:pt x="241" y="1386"/>
                  <a:pt x="240" y="1376"/>
                  <a:pt x="239" y="1366"/>
                </a:cubicBezTo>
                <a:cubicBezTo>
                  <a:pt x="220" y="1308"/>
                  <a:pt x="214" y="1302"/>
                  <a:pt x="213" y="1291"/>
                </a:cubicBezTo>
                <a:cubicBezTo>
                  <a:pt x="199" y="1268"/>
                  <a:pt x="202" y="1260"/>
                  <a:pt x="198" y="1258"/>
                </a:cubicBezTo>
                <a:cubicBezTo>
                  <a:pt x="180" y="1215"/>
                  <a:pt x="168" y="1215"/>
                  <a:pt x="168" y="1203"/>
                </a:cubicBezTo>
                <a:cubicBezTo>
                  <a:pt x="145" y="1172"/>
                  <a:pt x="150" y="1162"/>
                  <a:pt x="143" y="1163"/>
                </a:cubicBezTo>
                <a:cubicBezTo>
                  <a:pt x="113" y="1114"/>
                  <a:pt x="107" y="1108"/>
                  <a:pt x="105" y="1100"/>
                </a:cubicBezTo>
                <a:cubicBezTo>
                  <a:pt x="89" y="1081"/>
                  <a:pt x="86" y="1078"/>
                  <a:pt x="85" y="1075"/>
                </a:cubicBezTo>
                <a:cubicBezTo>
                  <a:pt x="71" y="1059"/>
                  <a:pt x="73" y="1055"/>
                  <a:pt x="70" y="1054"/>
                </a:cubicBezTo>
                <a:close/>
                <a:moveTo>
                  <a:pt x="332" y="1623"/>
                </a:moveTo>
                <a:cubicBezTo>
                  <a:pt x="339" y="1624"/>
                  <a:pt x="330" y="1609"/>
                  <a:pt x="337" y="1610"/>
                </a:cubicBezTo>
                <a:cubicBezTo>
                  <a:pt x="359" y="1560"/>
                  <a:pt x="356" y="1544"/>
                  <a:pt x="365" y="1540"/>
                </a:cubicBezTo>
                <a:cubicBezTo>
                  <a:pt x="401" y="1455"/>
                  <a:pt x="401" y="1449"/>
                  <a:pt x="402" y="1444"/>
                </a:cubicBezTo>
                <a:cubicBezTo>
                  <a:pt x="418" y="1396"/>
                  <a:pt x="424" y="1396"/>
                  <a:pt x="425" y="1391"/>
                </a:cubicBezTo>
                <a:cubicBezTo>
                  <a:pt x="450" y="1344"/>
                  <a:pt x="454" y="1335"/>
                  <a:pt x="458" y="1326"/>
                </a:cubicBezTo>
                <a:cubicBezTo>
                  <a:pt x="490" y="1276"/>
                  <a:pt x="490" y="1269"/>
                  <a:pt x="493" y="1265"/>
                </a:cubicBezTo>
                <a:cubicBezTo>
                  <a:pt x="508" y="1240"/>
                  <a:pt x="511" y="1239"/>
                  <a:pt x="513" y="1238"/>
                </a:cubicBezTo>
                <a:cubicBezTo>
                  <a:pt x="521" y="1225"/>
                  <a:pt x="520" y="1221"/>
                  <a:pt x="523" y="1220"/>
                </a:cubicBezTo>
                <a:cubicBezTo>
                  <a:pt x="527" y="1215"/>
                  <a:pt x="518" y="1212"/>
                  <a:pt x="520" y="1220"/>
                </a:cubicBezTo>
                <a:cubicBezTo>
                  <a:pt x="481" y="1266"/>
                  <a:pt x="469" y="1280"/>
                  <a:pt x="460" y="1296"/>
                </a:cubicBezTo>
                <a:cubicBezTo>
                  <a:pt x="412" y="1376"/>
                  <a:pt x="407" y="1384"/>
                  <a:pt x="405" y="1394"/>
                </a:cubicBezTo>
                <a:cubicBezTo>
                  <a:pt x="376" y="1447"/>
                  <a:pt x="378" y="1450"/>
                  <a:pt x="377" y="1452"/>
                </a:cubicBezTo>
                <a:cubicBezTo>
                  <a:pt x="371" y="1467"/>
                  <a:pt x="366" y="1465"/>
                  <a:pt x="367" y="1472"/>
                </a:cubicBezTo>
                <a:cubicBezTo>
                  <a:pt x="344" y="1511"/>
                  <a:pt x="348" y="1521"/>
                  <a:pt x="342" y="1522"/>
                </a:cubicBezTo>
                <a:cubicBezTo>
                  <a:pt x="323" y="1591"/>
                  <a:pt x="318" y="1593"/>
                  <a:pt x="317" y="1598"/>
                </a:cubicBezTo>
                <a:cubicBezTo>
                  <a:pt x="309" y="1646"/>
                  <a:pt x="309" y="1656"/>
                  <a:pt x="309" y="1666"/>
                </a:cubicBezTo>
                <a:close/>
                <a:moveTo>
                  <a:pt x="115" y="1273"/>
                </a:moveTo>
                <a:cubicBezTo>
                  <a:pt x="122" y="1281"/>
                  <a:pt x="126" y="1292"/>
                  <a:pt x="130" y="1301"/>
                </a:cubicBezTo>
                <a:cubicBezTo>
                  <a:pt x="136" y="1302"/>
                  <a:pt x="130" y="1315"/>
                  <a:pt x="138" y="1314"/>
                </a:cubicBezTo>
                <a:cubicBezTo>
                  <a:pt x="137" y="1322"/>
                  <a:pt x="142" y="1324"/>
                  <a:pt x="145" y="1329"/>
                </a:cubicBezTo>
                <a:cubicBezTo>
                  <a:pt x="152" y="1351"/>
                  <a:pt x="166" y="1365"/>
                  <a:pt x="176" y="1384"/>
                </a:cubicBezTo>
                <a:cubicBezTo>
                  <a:pt x="182" y="1392"/>
                  <a:pt x="186" y="1402"/>
                  <a:pt x="193" y="1409"/>
                </a:cubicBezTo>
                <a:cubicBezTo>
                  <a:pt x="198" y="1412"/>
                  <a:pt x="198" y="1418"/>
                  <a:pt x="201" y="1422"/>
                </a:cubicBezTo>
                <a:cubicBezTo>
                  <a:pt x="204" y="1426"/>
                  <a:pt x="207" y="1431"/>
                  <a:pt x="211" y="1434"/>
                </a:cubicBezTo>
                <a:cubicBezTo>
                  <a:pt x="214" y="1446"/>
                  <a:pt x="223" y="1451"/>
                  <a:pt x="226" y="1462"/>
                </a:cubicBezTo>
                <a:cubicBezTo>
                  <a:pt x="229" y="1467"/>
                  <a:pt x="233" y="1470"/>
                  <a:pt x="236" y="1475"/>
                </a:cubicBezTo>
                <a:cubicBezTo>
                  <a:pt x="241" y="1475"/>
                  <a:pt x="241" y="1491"/>
                  <a:pt x="246" y="1482"/>
                </a:cubicBezTo>
                <a:cubicBezTo>
                  <a:pt x="241" y="1479"/>
                  <a:pt x="241" y="1471"/>
                  <a:pt x="239" y="1464"/>
                </a:cubicBezTo>
                <a:cubicBezTo>
                  <a:pt x="234" y="1460"/>
                  <a:pt x="231" y="1455"/>
                  <a:pt x="229" y="1449"/>
                </a:cubicBezTo>
                <a:cubicBezTo>
                  <a:pt x="229" y="1447"/>
                  <a:pt x="229" y="1444"/>
                  <a:pt x="229" y="1442"/>
                </a:cubicBezTo>
                <a:cubicBezTo>
                  <a:pt x="221" y="1436"/>
                  <a:pt x="220" y="1425"/>
                  <a:pt x="214" y="1419"/>
                </a:cubicBezTo>
                <a:cubicBezTo>
                  <a:pt x="216" y="1411"/>
                  <a:pt x="210" y="1411"/>
                  <a:pt x="208" y="1407"/>
                </a:cubicBezTo>
                <a:cubicBezTo>
                  <a:pt x="205" y="1404"/>
                  <a:pt x="205" y="1397"/>
                  <a:pt x="201" y="1394"/>
                </a:cubicBezTo>
                <a:cubicBezTo>
                  <a:pt x="197" y="1385"/>
                  <a:pt x="194" y="1376"/>
                  <a:pt x="186" y="1371"/>
                </a:cubicBezTo>
                <a:cubicBezTo>
                  <a:pt x="182" y="1362"/>
                  <a:pt x="179" y="1352"/>
                  <a:pt x="171" y="1346"/>
                </a:cubicBezTo>
                <a:cubicBezTo>
                  <a:pt x="166" y="1338"/>
                  <a:pt x="163" y="1329"/>
                  <a:pt x="156" y="1324"/>
                </a:cubicBezTo>
                <a:cubicBezTo>
                  <a:pt x="157" y="1316"/>
                  <a:pt x="149" y="1319"/>
                  <a:pt x="151" y="1311"/>
                </a:cubicBezTo>
                <a:cubicBezTo>
                  <a:pt x="147" y="1311"/>
                  <a:pt x="145" y="1310"/>
                  <a:pt x="145" y="1306"/>
                </a:cubicBezTo>
                <a:cubicBezTo>
                  <a:pt x="145" y="1303"/>
                  <a:pt x="141" y="1304"/>
                  <a:pt x="140" y="1301"/>
                </a:cubicBezTo>
                <a:cubicBezTo>
                  <a:pt x="139" y="1290"/>
                  <a:pt x="129" y="1287"/>
                  <a:pt x="128" y="1276"/>
                </a:cubicBezTo>
                <a:cubicBezTo>
                  <a:pt x="119" y="1278"/>
                  <a:pt x="126" y="1265"/>
                  <a:pt x="118" y="1266"/>
                </a:cubicBezTo>
                <a:cubicBezTo>
                  <a:pt x="118" y="1262"/>
                  <a:pt x="117" y="1260"/>
                  <a:pt x="115" y="1258"/>
                </a:cubicBezTo>
                <a:cubicBezTo>
                  <a:pt x="112" y="1258"/>
                  <a:pt x="111" y="1255"/>
                  <a:pt x="110" y="1258"/>
                </a:cubicBezTo>
                <a:cubicBezTo>
                  <a:pt x="114" y="1261"/>
                  <a:pt x="115" y="1267"/>
                  <a:pt x="115" y="1273"/>
                </a:cubicBezTo>
                <a:close/>
                <a:moveTo>
                  <a:pt x="427" y="1331"/>
                </a:moveTo>
                <a:cubicBezTo>
                  <a:pt x="427" y="1327"/>
                  <a:pt x="436" y="1326"/>
                  <a:pt x="430" y="1323"/>
                </a:cubicBezTo>
                <a:cubicBezTo>
                  <a:pt x="422" y="1329"/>
                  <a:pt x="427" y="1338"/>
                  <a:pt x="427" y="1331"/>
                </a:cubicBezTo>
                <a:close/>
                <a:moveTo>
                  <a:pt x="402" y="1371"/>
                </a:moveTo>
                <a:cubicBezTo>
                  <a:pt x="394" y="1377"/>
                  <a:pt x="392" y="1390"/>
                  <a:pt x="385" y="1396"/>
                </a:cubicBezTo>
                <a:cubicBezTo>
                  <a:pt x="374" y="1414"/>
                  <a:pt x="363" y="1432"/>
                  <a:pt x="357" y="1454"/>
                </a:cubicBezTo>
                <a:cubicBezTo>
                  <a:pt x="353" y="1459"/>
                  <a:pt x="347" y="1461"/>
                  <a:pt x="347" y="1469"/>
                </a:cubicBezTo>
                <a:cubicBezTo>
                  <a:pt x="342" y="1473"/>
                  <a:pt x="341" y="1480"/>
                  <a:pt x="337" y="1485"/>
                </a:cubicBezTo>
                <a:cubicBezTo>
                  <a:pt x="333" y="1498"/>
                  <a:pt x="325" y="1508"/>
                  <a:pt x="322" y="1522"/>
                </a:cubicBezTo>
                <a:cubicBezTo>
                  <a:pt x="321" y="1526"/>
                  <a:pt x="319" y="1527"/>
                  <a:pt x="322" y="1530"/>
                </a:cubicBezTo>
                <a:cubicBezTo>
                  <a:pt x="319" y="1531"/>
                  <a:pt x="317" y="1533"/>
                  <a:pt x="317" y="1537"/>
                </a:cubicBezTo>
                <a:cubicBezTo>
                  <a:pt x="313" y="1542"/>
                  <a:pt x="314" y="1551"/>
                  <a:pt x="309" y="1555"/>
                </a:cubicBezTo>
                <a:cubicBezTo>
                  <a:pt x="307" y="1561"/>
                  <a:pt x="308" y="1570"/>
                  <a:pt x="304" y="1575"/>
                </a:cubicBezTo>
                <a:cubicBezTo>
                  <a:pt x="303" y="1580"/>
                  <a:pt x="298" y="1594"/>
                  <a:pt x="304" y="1598"/>
                </a:cubicBezTo>
                <a:cubicBezTo>
                  <a:pt x="320" y="1574"/>
                  <a:pt x="321" y="1536"/>
                  <a:pt x="337" y="1512"/>
                </a:cubicBezTo>
                <a:cubicBezTo>
                  <a:pt x="341" y="1497"/>
                  <a:pt x="349" y="1486"/>
                  <a:pt x="354" y="1472"/>
                </a:cubicBezTo>
                <a:cubicBezTo>
                  <a:pt x="359" y="1472"/>
                  <a:pt x="356" y="1463"/>
                  <a:pt x="359" y="1462"/>
                </a:cubicBezTo>
                <a:cubicBezTo>
                  <a:pt x="361" y="1458"/>
                  <a:pt x="363" y="1456"/>
                  <a:pt x="365" y="1452"/>
                </a:cubicBezTo>
                <a:cubicBezTo>
                  <a:pt x="369" y="1446"/>
                  <a:pt x="371" y="1438"/>
                  <a:pt x="372" y="1429"/>
                </a:cubicBezTo>
                <a:cubicBezTo>
                  <a:pt x="377" y="1429"/>
                  <a:pt x="374" y="1421"/>
                  <a:pt x="380" y="1422"/>
                </a:cubicBezTo>
                <a:cubicBezTo>
                  <a:pt x="381" y="1417"/>
                  <a:pt x="381" y="1411"/>
                  <a:pt x="385" y="1409"/>
                </a:cubicBezTo>
                <a:cubicBezTo>
                  <a:pt x="388" y="1401"/>
                  <a:pt x="392" y="1393"/>
                  <a:pt x="395" y="1384"/>
                </a:cubicBezTo>
                <a:cubicBezTo>
                  <a:pt x="401" y="1379"/>
                  <a:pt x="404" y="1371"/>
                  <a:pt x="407" y="1364"/>
                </a:cubicBezTo>
                <a:cubicBezTo>
                  <a:pt x="411" y="1361"/>
                  <a:pt x="412" y="1357"/>
                  <a:pt x="415" y="1354"/>
                </a:cubicBezTo>
                <a:cubicBezTo>
                  <a:pt x="414" y="1350"/>
                  <a:pt x="423" y="1344"/>
                  <a:pt x="417" y="1344"/>
                </a:cubicBezTo>
                <a:cubicBezTo>
                  <a:pt x="414" y="1355"/>
                  <a:pt x="403" y="1358"/>
                  <a:pt x="402" y="1371"/>
                </a:cubicBezTo>
                <a:close/>
                <a:moveTo>
                  <a:pt x="483" y="1406"/>
                </a:moveTo>
                <a:cubicBezTo>
                  <a:pt x="475" y="1408"/>
                  <a:pt x="479" y="1423"/>
                  <a:pt x="470" y="1424"/>
                </a:cubicBezTo>
                <a:cubicBezTo>
                  <a:pt x="466" y="1429"/>
                  <a:pt x="467" y="1440"/>
                  <a:pt x="460" y="1442"/>
                </a:cubicBezTo>
                <a:cubicBezTo>
                  <a:pt x="460" y="1452"/>
                  <a:pt x="454" y="1456"/>
                  <a:pt x="450" y="1462"/>
                </a:cubicBezTo>
                <a:cubicBezTo>
                  <a:pt x="449" y="1483"/>
                  <a:pt x="435" y="1492"/>
                  <a:pt x="433" y="1512"/>
                </a:cubicBezTo>
                <a:cubicBezTo>
                  <a:pt x="425" y="1516"/>
                  <a:pt x="426" y="1527"/>
                  <a:pt x="422" y="1535"/>
                </a:cubicBezTo>
                <a:cubicBezTo>
                  <a:pt x="425" y="1543"/>
                  <a:pt x="419" y="1543"/>
                  <a:pt x="417" y="1547"/>
                </a:cubicBezTo>
                <a:cubicBezTo>
                  <a:pt x="425" y="1550"/>
                  <a:pt x="412" y="1551"/>
                  <a:pt x="415" y="1557"/>
                </a:cubicBezTo>
                <a:cubicBezTo>
                  <a:pt x="410" y="1558"/>
                  <a:pt x="413" y="1566"/>
                  <a:pt x="410" y="1568"/>
                </a:cubicBezTo>
                <a:cubicBezTo>
                  <a:pt x="412" y="1575"/>
                  <a:pt x="403" y="1572"/>
                  <a:pt x="405" y="1580"/>
                </a:cubicBezTo>
                <a:cubicBezTo>
                  <a:pt x="402" y="1583"/>
                  <a:pt x="402" y="1589"/>
                  <a:pt x="400" y="1593"/>
                </a:cubicBezTo>
                <a:cubicBezTo>
                  <a:pt x="398" y="1597"/>
                  <a:pt x="399" y="1603"/>
                  <a:pt x="395" y="1605"/>
                </a:cubicBezTo>
                <a:cubicBezTo>
                  <a:pt x="395" y="1616"/>
                  <a:pt x="389" y="1621"/>
                  <a:pt x="387" y="1630"/>
                </a:cubicBezTo>
                <a:cubicBezTo>
                  <a:pt x="386" y="1635"/>
                  <a:pt x="386" y="1641"/>
                  <a:pt x="382" y="1643"/>
                </a:cubicBezTo>
                <a:cubicBezTo>
                  <a:pt x="384" y="1648"/>
                  <a:pt x="375" y="1654"/>
                  <a:pt x="382" y="1656"/>
                </a:cubicBezTo>
                <a:cubicBezTo>
                  <a:pt x="386" y="1646"/>
                  <a:pt x="390" y="1637"/>
                  <a:pt x="395" y="1628"/>
                </a:cubicBezTo>
                <a:cubicBezTo>
                  <a:pt x="397" y="1623"/>
                  <a:pt x="401" y="1621"/>
                  <a:pt x="402" y="1615"/>
                </a:cubicBezTo>
                <a:cubicBezTo>
                  <a:pt x="402" y="1608"/>
                  <a:pt x="410" y="1608"/>
                  <a:pt x="407" y="1598"/>
                </a:cubicBezTo>
                <a:cubicBezTo>
                  <a:pt x="417" y="1594"/>
                  <a:pt x="412" y="1576"/>
                  <a:pt x="422" y="1573"/>
                </a:cubicBezTo>
                <a:cubicBezTo>
                  <a:pt x="425" y="1568"/>
                  <a:pt x="422" y="1559"/>
                  <a:pt x="430" y="1560"/>
                </a:cubicBezTo>
                <a:cubicBezTo>
                  <a:pt x="430" y="1552"/>
                  <a:pt x="430" y="1545"/>
                  <a:pt x="438" y="1545"/>
                </a:cubicBezTo>
                <a:cubicBezTo>
                  <a:pt x="436" y="1537"/>
                  <a:pt x="439" y="1533"/>
                  <a:pt x="440" y="1527"/>
                </a:cubicBezTo>
                <a:cubicBezTo>
                  <a:pt x="446" y="1526"/>
                  <a:pt x="443" y="1516"/>
                  <a:pt x="448" y="1515"/>
                </a:cubicBezTo>
                <a:cubicBezTo>
                  <a:pt x="450" y="1503"/>
                  <a:pt x="457" y="1495"/>
                  <a:pt x="460" y="1484"/>
                </a:cubicBezTo>
                <a:cubicBezTo>
                  <a:pt x="465" y="1483"/>
                  <a:pt x="462" y="1473"/>
                  <a:pt x="468" y="1472"/>
                </a:cubicBezTo>
                <a:cubicBezTo>
                  <a:pt x="469" y="1465"/>
                  <a:pt x="471" y="1460"/>
                  <a:pt x="475" y="1457"/>
                </a:cubicBezTo>
                <a:cubicBezTo>
                  <a:pt x="478" y="1446"/>
                  <a:pt x="485" y="1438"/>
                  <a:pt x="488" y="1427"/>
                </a:cubicBezTo>
                <a:cubicBezTo>
                  <a:pt x="492" y="1421"/>
                  <a:pt x="490" y="1410"/>
                  <a:pt x="493" y="1404"/>
                </a:cubicBezTo>
                <a:cubicBezTo>
                  <a:pt x="491" y="1399"/>
                  <a:pt x="496" y="1387"/>
                  <a:pt x="490" y="1386"/>
                </a:cubicBezTo>
                <a:cubicBezTo>
                  <a:pt x="490" y="1395"/>
                  <a:pt x="483" y="1398"/>
                  <a:pt x="483" y="1406"/>
                </a:cubicBezTo>
                <a:close/>
                <a:moveTo>
                  <a:pt x="415" y="1444"/>
                </a:moveTo>
                <a:cubicBezTo>
                  <a:pt x="417" y="1454"/>
                  <a:pt x="421" y="1430"/>
                  <a:pt x="417" y="1439"/>
                </a:cubicBezTo>
                <a:cubicBezTo>
                  <a:pt x="417" y="1441"/>
                  <a:pt x="414" y="1440"/>
                  <a:pt x="415" y="1444"/>
                </a:cubicBezTo>
                <a:close/>
                <a:moveTo>
                  <a:pt x="402" y="1477"/>
                </a:moveTo>
                <a:cubicBezTo>
                  <a:pt x="397" y="1479"/>
                  <a:pt x="396" y="1484"/>
                  <a:pt x="395" y="1490"/>
                </a:cubicBezTo>
                <a:cubicBezTo>
                  <a:pt x="400" y="1488"/>
                  <a:pt x="398" y="1478"/>
                  <a:pt x="405" y="1477"/>
                </a:cubicBezTo>
                <a:cubicBezTo>
                  <a:pt x="403" y="1470"/>
                  <a:pt x="408" y="1470"/>
                  <a:pt x="407" y="1464"/>
                </a:cubicBezTo>
                <a:cubicBezTo>
                  <a:pt x="409" y="1464"/>
                  <a:pt x="410" y="1462"/>
                  <a:pt x="410" y="1459"/>
                </a:cubicBezTo>
                <a:cubicBezTo>
                  <a:pt x="410" y="1456"/>
                  <a:pt x="413" y="1455"/>
                  <a:pt x="410" y="1454"/>
                </a:cubicBezTo>
                <a:cubicBezTo>
                  <a:pt x="407" y="1461"/>
                  <a:pt x="402" y="1467"/>
                  <a:pt x="402" y="1477"/>
                </a:cubicBezTo>
                <a:close/>
                <a:moveTo>
                  <a:pt x="470" y="1484"/>
                </a:moveTo>
                <a:cubicBezTo>
                  <a:pt x="470" y="1498"/>
                  <a:pt x="461" y="1502"/>
                  <a:pt x="460" y="1515"/>
                </a:cubicBezTo>
                <a:cubicBezTo>
                  <a:pt x="437" y="1576"/>
                  <a:pt x="431" y="1575"/>
                  <a:pt x="430" y="1580"/>
                </a:cubicBezTo>
                <a:cubicBezTo>
                  <a:pt x="411" y="1635"/>
                  <a:pt x="400" y="1637"/>
                  <a:pt x="397" y="1648"/>
                </a:cubicBezTo>
                <a:cubicBezTo>
                  <a:pt x="386" y="1684"/>
                  <a:pt x="383" y="1687"/>
                  <a:pt x="382" y="1693"/>
                </a:cubicBezTo>
                <a:cubicBezTo>
                  <a:pt x="371" y="1730"/>
                  <a:pt x="371" y="1738"/>
                  <a:pt x="367" y="1741"/>
                </a:cubicBezTo>
                <a:cubicBezTo>
                  <a:pt x="361" y="1788"/>
                  <a:pt x="357" y="1799"/>
                  <a:pt x="362" y="1799"/>
                </a:cubicBezTo>
                <a:cubicBezTo>
                  <a:pt x="379" y="1754"/>
                  <a:pt x="376" y="1747"/>
                  <a:pt x="380" y="1746"/>
                </a:cubicBezTo>
                <a:cubicBezTo>
                  <a:pt x="391" y="1697"/>
                  <a:pt x="403" y="1699"/>
                  <a:pt x="400" y="1688"/>
                </a:cubicBezTo>
                <a:cubicBezTo>
                  <a:pt x="430" y="1632"/>
                  <a:pt x="427" y="1621"/>
                  <a:pt x="433" y="1618"/>
                </a:cubicBezTo>
                <a:cubicBezTo>
                  <a:pt x="459" y="1557"/>
                  <a:pt x="462" y="1552"/>
                  <a:pt x="465" y="1547"/>
                </a:cubicBezTo>
                <a:cubicBezTo>
                  <a:pt x="482" y="1493"/>
                  <a:pt x="477" y="1484"/>
                  <a:pt x="483" y="1484"/>
                </a:cubicBezTo>
                <a:close/>
                <a:moveTo>
                  <a:pt x="166" y="1522"/>
                </a:moveTo>
                <a:cubicBezTo>
                  <a:pt x="169" y="1533"/>
                  <a:pt x="177" y="1538"/>
                  <a:pt x="181" y="1548"/>
                </a:cubicBezTo>
                <a:cubicBezTo>
                  <a:pt x="187" y="1555"/>
                  <a:pt x="191" y="1564"/>
                  <a:pt x="199" y="1570"/>
                </a:cubicBezTo>
                <a:cubicBezTo>
                  <a:pt x="197" y="1578"/>
                  <a:pt x="205" y="1577"/>
                  <a:pt x="206" y="1583"/>
                </a:cubicBezTo>
                <a:cubicBezTo>
                  <a:pt x="209" y="1583"/>
                  <a:pt x="208" y="1587"/>
                  <a:pt x="211" y="1588"/>
                </a:cubicBezTo>
                <a:cubicBezTo>
                  <a:pt x="210" y="1593"/>
                  <a:pt x="215" y="1593"/>
                  <a:pt x="216" y="1595"/>
                </a:cubicBezTo>
                <a:cubicBezTo>
                  <a:pt x="220" y="1604"/>
                  <a:pt x="227" y="1611"/>
                  <a:pt x="234" y="1618"/>
                </a:cubicBezTo>
                <a:cubicBezTo>
                  <a:pt x="240" y="1626"/>
                  <a:pt x="247" y="1633"/>
                  <a:pt x="254" y="1641"/>
                </a:cubicBezTo>
                <a:cubicBezTo>
                  <a:pt x="260" y="1648"/>
                  <a:pt x="265" y="1657"/>
                  <a:pt x="272" y="1663"/>
                </a:cubicBezTo>
                <a:cubicBezTo>
                  <a:pt x="275" y="1667"/>
                  <a:pt x="278" y="1670"/>
                  <a:pt x="282" y="1673"/>
                </a:cubicBezTo>
                <a:cubicBezTo>
                  <a:pt x="283" y="1680"/>
                  <a:pt x="288" y="1682"/>
                  <a:pt x="292" y="1686"/>
                </a:cubicBezTo>
                <a:cubicBezTo>
                  <a:pt x="293" y="1695"/>
                  <a:pt x="300" y="1698"/>
                  <a:pt x="302" y="1706"/>
                </a:cubicBezTo>
                <a:cubicBezTo>
                  <a:pt x="309" y="1709"/>
                  <a:pt x="309" y="1719"/>
                  <a:pt x="317" y="1721"/>
                </a:cubicBezTo>
                <a:cubicBezTo>
                  <a:pt x="317" y="1715"/>
                  <a:pt x="317" y="1709"/>
                  <a:pt x="314" y="1706"/>
                </a:cubicBezTo>
                <a:cubicBezTo>
                  <a:pt x="311" y="1705"/>
                  <a:pt x="313" y="1703"/>
                  <a:pt x="314" y="1701"/>
                </a:cubicBezTo>
                <a:cubicBezTo>
                  <a:pt x="311" y="1701"/>
                  <a:pt x="312" y="1697"/>
                  <a:pt x="312" y="1693"/>
                </a:cubicBezTo>
                <a:cubicBezTo>
                  <a:pt x="303" y="1693"/>
                  <a:pt x="307" y="1680"/>
                  <a:pt x="299" y="1678"/>
                </a:cubicBezTo>
                <a:cubicBezTo>
                  <a:pt x="302" y="1670"/>
                  <a:pt x="291" y="1676"/>
                  <a:pt x="294" y="1668"/>
                </a:cubicBezTo>
                <a:cubicBezTo>
                  <a:pt x="293" y="1665"/>
                  <a:pt x="290" y="1662"/>
                  <a:pt x="287" y="1661"/>
                </a:cubicBezTo>
                <a:cubicBezTo>
                  <a:pt x="281" y="1646"/>
                  <a:pt x="269" y="1638"/>
                  <a:pt x="264" y="1623"/>
                </a:cubicBezTo>
                <a:cubicBezTo>
                  <a:pt x="254" y="1618"/>
                  <a:pt x="249" y="1607"/>
                  <a:pt x="241" y="1600"/>
                </a:cubicBezTo>
                <a:cubicBezTo>
                  <a:pt x="239" y="1595"/>
                  <a:pt x="235" y="1592"/>
                  <a:pt x="231" y="1588"/>
                </a:cubicBezTo>
                <a:cubicBezTo>
                  <a:pt x="227" y="1584"/>
                  <a:pt x="225" y="1577"/>
                  <a:pt x="219" y="1575"/>
                </a:cubicBezTo>
                <a:cubicBezTo>
                  <a:pt x="215" y="1571"/>
                  <a:pt x="210" y="1568"/>
                  <a:pt x="209" y="1563"/>
                </a:cubicBezTo>
                <a:cubicBezTo>
                  <a:pt x="203" y="1560"/>
                  <a:pt x="199" y="1555"/>
                  <a:pt x="196" y="1550"/>
                </a:cubicBezTo>
                <a:cubicBezTo>
                  <a:pt x="188" y="1542"/>
                  <a:pt x="180" y="1534"/>
                  <a:pt x="171" y="1527"/>
                </a:cubicBezTo>
                <a:cubicBezTo>
                  <a:pt x="171" y="1518"/>
                  <a:pt x="164" y="1516"/>
                  <a:pt x="161" y="1510"/>
                </a:cubicBezTo>
                <a:cubicBezTo>
                  <a:pt x="160" y="1506"/>
                  <a:pt x="157" y="1506"/>
                  <a:pt x="156" y="1502"/>
                </a:cubicBezTo>
                <a:cubicBezTo>
                  <a:pt x="152" y="1504"/>
                  <a:pt x="150" y="1492"/>
                  <a:pt x="148" y="1500"/>
                </a:cubicBezTo>
                <a:cubicBezTo>
                  <a:pt x="157" y="1504"/>
                  <a:pt x="157" y="1518"/>
                  <a:pt x="166" y="1522"/>
                </a:cubicBezTo>
                <a:close/>
                <a:moveTo>
                  <a:pt x="465" y="1575"/>
                </a:moveTo>
                <a:cubicBezTo>
                  <a:pt x="457" y="1583"/>
                  <a:pt x="454" y="1598"/>
                  <a:pt x="448" y="1608"/>
                </a:cubicBezTo>
                <a:cubicBezTo>
                  <a:pt x="445" y="1613"/>
                  <a:pt x="444" y="1620"/>
                  <a:pt x="440" y="1625"/>
                </a:cubicBezTo>
                <a:cubicBezTo>
                  <a:pt x="437" y="1631"/>
                  <a:pt x="440" y="1642"/>
                  <a:pt x="433" y="1643"/>
                </a:cubicBezTo>
                <a:cubicBezTo>
                  <a:pt x="434" y="1653"/>
                  <a:pt x="426" y="1653"/>
                  <a:pt x="425" y="1661"/>
                </a:cubicBezTo>
                <a:cubicBezTo>
                  <a:pt x="424" y="1668"/>
                  <a:pt x="419" y="1671"/>
                  <a:pt x="418" y="1678"/>
                </a:cubicBezTo>
                <a:cubicBezTo>
                  <a:pt x="414" y="1683"/>
                  <a:pt x="413" y="1690"/>
                  <a:pt x="410" y="1696"/>
                </a:cubicBezTo>
                <a:cubicBezTo>
                  <a:pt x="405" y="1696"/>
                  <a:pt x="411" y="1700"/>
                  <a:pt x="407" y="1701"/>
                </a:cubicBezTo>
                <a:cubicBezTo>
                  <a:pt x="407" y="1704"/>
                  <a:pt x="404" y="1705"/>
                  <a:pt x="407" y="1708"/>
                </a:cubicBezTo>
                <a:cubicBezTo>
                  <a:pt x="401" y="1710"/>
                  <a:pt x="401" y="1719"/>
                  <a:pt x="397" y="1724"/>
                </a:cubicBezTo>
                <a:cubicBezTo>
                  <a:pt x="399" y="1734"/>
                  <a:pt x="389" y="1732"/>
                  <a:pt x="392" y="1744"/>
                </a:cubicBezTo>
                <a:cubicBezTo>
                  <a:pt x="390" y="1749"/>
                  <a:pt x="388" y="1756"/>
                  <a:pt x="385" y="1761"/>
                </a:cubicBezTo>
                <a:cubicBezTo>
                  <a:pt x="384" y="1766"/>
                  <a:pt x="376" y="1775"/>
                  <a:pt x="382" y="1779"/>
                </a:cubicBezTo>
                <a:cubicBezTo>
                  <a:pt x="389" y="1772"/>
                  <a:pt x="391" y="1760"/>
                  <a:pt x="395" y="1751"/>
                </a:cubicBezTo>
                <a:cubicBezTo>
                  <a:pt x="398" y="1741"/>
                  <a:pt x="404" y="1733"/>
                  <a:pt x="405" y="1721"/>
                </a:cubicBezTo>
                <a:cubicBezTo>
                  <a:pt x="421" y="1704"/>
                  <a:pt x="428" y="1679"/>
                  <a:pt x="443" y="1661"/>
                </a:cubicBezTo>
                <a:cubicBezTo>
                  <a:pt x="445" y="1648"/>
                  <a:pt x="451" y="1638"/>
                  <a:pt x="455" y="1628"/>
                </a:cubicBezTo>
                <a:cubicBezTo>
                  <a:pt x="459" y="1624"/>
                  <a:pt x="459" y="1616"/>
                  <a:pt x="463" y="1613"/>
                </a:cubicBezTo>
                <a:cubicBezTo>
                  <a:pt x="463" y="1609"/>
                  <a:pt x="464" y="1607"/>
                  <a:pt x="465" y="1605"/>
                </a:cubicBezTo>
                <a:cubicBezTo>
                  <a:pt x="469" y="1605"/>
                  <a:pt x="467" y="1598"/>
                  <a:pt x="470" y="1598"/>
                </a:cubicBezTo>
                <a:cubicBezTo>
                  <a:pt x="468" y="1588"/>
                  <a:pt x="478" y="1590"/>
                  <a:pt x="475" y="1580"/>
                </a:cubicBezTo>
                <a:cubicBezTo>
                  <a:pt x="476" y="1573"/>
                  <a:pt x="480" y="1570"/>
                  <a:pt x="480" y="1562"/>
                </a:cubicBezTo>
                <a:cubicBezTo>
                  <a:pt x="485" y="1559"/>
                  <a:pt x="482" y="1549"/>
                  <a:pt x="485" y="1545"/>
                </a:cubicBezTo>
                <a:cubicBezTo>
                  <a:pt x="489" y="1540"/>
                  <a:pt x="488" y="1530"/>
                  <a:pt x="490" y="1525"/>
                </a:cubicBezTo>
                <a:cubicBezTo>
                  <a:pt x="490" y="1522"/>
                  <a:pt x="490" y="1520"/>
                  <a:pt x="490" y="1517"/>
                </a:cubicBezTo>
                <a:cubicBezTo>
                  <a:pt x="490" y="1514"/>
                  <a:pt x="494" y="1513"/>
                  <a:pt x="490" y="1512"/>
                </a:cubicBezTo>
                <a:cubicBezTo>
                  <a:pt x="489" y="1508"/>
                  <a:pt x="493" y="1497"/>
                  <a:pt x="488" y="1497"/>
                </a:cubicBezTo>
                <a:cubicBezTo>
                  <a:pt x="484" y="1527"/>
                  <a:pt x="474" y="1550"/>
                  <a:pt x="465" y="1575"/>
                </a:cubicBezTo>
                <a:close/>
                <a:moveTo>
                  <a:pt x="337" y="1693"/>
                </a:moveTo>
                <a:cubicBezTo>
                  <a:pt x="336" y="1689"/>
                  <a:pt x="340" y="1688"/>
                  <a:pt x="340" y="1683"/>
                </a:cubicBezTo>
                <a:cubicBezTo>
                  <a:pt x="340" y="1680"/>
                  <a:pt x="339" y="1674"/>
                  <a:pt x="342" y="1673"/>
                </a:cubicBezTo>
                <a:cubicBezTo>
                  <a:pt x="337" y="1663"/>
                  <a:pt x="347" y="1649"/>
                  <a:pt x="347" y="1636"/>
                </a:cubicBezTo>
                <a:cubicBezTo>
                  <a:pt x="350" y="1635"/>
                  <a:pt x="350" y="1632"/>
                  <a:pt x="350" y="1628"/>
                </a:cubicBezTo>
                <a:cubicBezTo>
                  <a:pt x="350" y="1625"/>
                  <a:pt x="353" y="1623"/>
                  <a:pt x="352" y="1618"/>
                </a:cubicBezTo>
                <a:cubicBezTo>
                  <a:pt x="356" y="1613"/>
                  <a:pt x="354" y="1604"/>
                  <a:pt x="357" y="1598"/>
                </a:cubicBezTo>
                <a:cubicBezTo>
                  <a:pt x="359" y="1591"/>
                  <a:pt x="360" y="1584"/>
                  <a:pt x="365" y="1580"/>
                </a:cubicBezTo>
                <a:cubicBezTo>
                  <a:pt x="369" y="1576"/>
                  <a:pt x="366" y="1565"/>
                  <a:pt x="372" y="1563"/>
                </a:cubicBezTo>
                <a:cubicBezTo>
                  <a:pt x="372" y="1557"/>
                  <a:pt x="372" y="1552"/>
                  <a:pt x="372" y="1547"/>
                </a:cubicBezTo>
                <a:cubicBezTo>
                  <a:pt x="380" y="1547"/>
                  <a:pt x="370" y="1537"/>
                  <a:pt x="372" y="1547"/>
                </a:cubicBezTo>
                <a:cubicBezTo>
                  <a:pt x="368" y="1551"/>
                  <a:pt x="369" y="1560"/>
                  <a:pt x="365" y="1563"/>
                </a:cubicBezTo>
                <a:cubicBezTo>
                  <a:pt x="363" y="1568"/>
                  <a:pt x="362" y="1575"/>
                  <a:pt x="360" y="1580"/>
                </a:cubicBezTo>
                <a:cubicBezTo>
                  <a:pt x="356" y="1584"/>
                  <a:pt x="357" y="1593"/>
                  <a:pt x="352" y="1595"/>
                </a:cubicBezTo>
                <a:cubicBezTo>
                  <a:pt x="352" y="1604"/>
                  <a:pt x="349" y="1609"/>
                  <a:pt x="345" y="1613"/>
                </a:cubicBezTo>
                <a:cubicBezTo>
                  <a:pt x="342" y="1647"/>
                  <a:pt x="327" y="1669"/>
                  <a:pt x="330" y="1708"/>
                </a:cubicBezTo>
                <a:cubicBezTo>
                  <a:pt x="338" y="1709"/>
                  <a:pt x="334" y="1698"/>
                  <a:pt x="337" y="1693"/>
                </a:cubicBezTo>
                <a:close/>
                <a:moveTo>
                  <a:pt x="299" y="1623"/>
                </a:moveTo>
                <a:cubicBezTo>
                  <a:pt x="299" y="1618"/>
                  <a:pt x="306" y="1608"/>
                  <a:pt x="299" y="1605"/>
                </a:cubicBezTo>
                <a:cubicBezTo>
                  <a:pt x="299" y="1610"/>
                  <a:pt x="292" y="1620"/>
                  <a:pt x="299" y="1623"/>
                </a:cubicBezTo>
                <a:close/>
                <a:moveTo>
                  <a:pt x="372" y="1678"/>
                </a:moveTo>
                <a:cubicBezTo>
                  <a:pt x="367" y="1681"/>
                  <a:pt x="371" y="1692"/>
                  <a:pt x="365" y="1693"/>
                </a:cubicBezTo>
                <a:cubicBezTo>
                  <a:pt x="366" y="1702"/>
                  <a:pt x="363" y="1705"/>
                  <a:pt x="362" y="1711"/>
                </a:cubicBezTo>
                <a:cubicBezTo>
                  <a:pt x="363" y="1715"/>
                  <a:pt x="355" y="1724"/>
                  <a:pt x="362" y="1726"/>
                </a:cubicBezTo>
                <a:cubicBezTo>
                  <a:pt x="367" y="1717"/>
                  <a:pt x="364" y="1701"/>
                  <a:pt x="372" y="1696"/>
                </a:cubicBezTo>
                <a:cubicBezTo>
                  <a:pt x="370" y="1686"/>
                  <a:pt x="375" y="1684"/>
                  <a:pt x="375" y="1676"/>
                </a:cubicBezTo>
                <a:cubicBezTo>
                  <a:pt x="375" y="1672"/>
                  <a:pt x="386" y="1660"/>
                  <a:pt x="375" y="1661"/>
                </a:cubicBezTo>
                <a:cubicBezTo>
                  <a:pt x="376" y="1669"/>
                  <a:pt x="370" y="1670"/>
                  <a:pt x="372" y="1678"/>
                </a:cubicBezTo>
                <a:close/>
                <a:moveTo>
                  <a:pt x="352" y="1776"/>
                </a:moveTo>
                <a:cubicBezTo>
                  <a:pt x="352" y="1773"/>
                  <a:pt x="352" y="1770"/>
                  <a:pt x="352" y="1766"/>
                </a:cubicBezTo>
                <a:cubicBezTo>
                  <a:pt x="350" y="1766"/>
                  <a:pt x="347" y="1766"/>
                  <a:pt x="345" y="1766"/>
                </a:cubicBezTo>
                <a:cubicBezTo>
                  <a:pt x="346" y="1771"/>
                  <a:pt x="346" y="1777"/>
                  <a:pt x="352" y="1776"/>
                </a:cubicBezTo>
                <a:close/>
                <a:moveTo>
                  <a:pt x="375" y="1804"/>
                </a:moveTo>
                <a:cubicBezTo>
                  <a:pt x="376" y="1799"/>
                  <a:pt x="383" y="1788"/>
                  <a:pt x="377" y="1784"/>
                </a:cubicBezTo>
                <a:cubicBezTo>
                  <a:pt x="378" y="1791"/>
                  <a:pt x="368" y="1799"/>
                  <a:pt x="375" y="1804"/>
                </a:cubicBezTo>
                <a:close/>
              </a:path>
            </a:pathLst>
          </a:custGeom>
          <a:solidFill>
            <a:srgbClr val="FEFCF7">
              <a:alpha val="65000"/>
            </a:srgbClr>
          </a:solidFill>
          <a:ln>
            <a:noFill/>
          </a:ln>
        </p:spPr>
      </p:sp>
      <p:sp useBgFill="1">
        <p:nvSpPr>
          <p:cNvPr id="24" name="Freeform: Shape 13">
            <a:extLst>
              <a:ext uri="{FF2B5EF4-FFF2-40B4-BE49-F238E27FC236}">
                <a16:creationId xmlns:a16="http://schemas.microsoft.com/office/drawing/2014/main" id="{C3425D87-5A37-4324-87B2-0C408B11A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2173" y="0"/>
            <a:ext cx="8699826" cy="6858000"/>
          </a:xfrm>
          <a:custGeom>
            <a:avLst/>
            <a:gdLst>
              <a:gd name="connsiteX0" fmla="*/ 248553 w 8699826"/>
              <a:gd name="connsiteY0" fmla="*/ 0 h 6858000"/>
              <a:gd name="connsiteX1" fmla="*/ 6206997 w 8699826"/>
              <a:gd name="connsiteY1" fmla="*/ 0 h 6858000"/>
              <a:gd name="connsiteX2" fmla="*/ 8699826 w 8699826"/>
              <a:gd name="connsiteY2" fmla="*/ 0 h 6858000"/>
              <a:gd name="connsiteX3" fmla="*/ 8699826 w 8699826"/>
              <a:gd name="connsiteY3" fmla="*/ 6858000 h 6858000"/>
              <a:gd name="connsiteX4" fmla="*/ 6206997 w 8699826"/>
              <a:gd name="connsiteY4" fmla="*/ 6858000 h 6858000"/>
              <a:gd name="connsiteX5" fmla="*/ 248553 w 8699826"/>
              <a:gd name="connsiteY5" fmla="*/ 6858000 h 6858000"/>
              <a:gd name="connsiteX6" fmla="*/ 248553 w 8699826"/>
              <a:gd name="connsiteY6" fmla="*/ 6826433 h 6858000"/>
              <a:gd name="connsiteX7" fmla="*/ 247260 w 8699826"/>
              <a:gd name="connsiteY7" fmla="*/ 6817540 h 6858000"/>
              <a:gd name="connsiteX8" fmla="*/ 229946 w 8699826"/>
              <a:gd name="connsiteY8" fmla="*/ 6698896 h 6858000"/>
              <a:gd name="connsiteX9" fmla="*/ 217844 w 8699826"/>
              <a:gd name="connsiteY9" fmla="*/ 6612485 h 6858000"/>
              <a:gd name="connsiteX10" fmla="*/ 205069 w 8699826"/>
              <a:gd name="connsiteY10" fmla="*/ 6509615 h 6858000"/>
              <a:gd name="connsiteX11" fmla="*/ 189773 w 8699826"/>
              <a:gd name="connsiteY11" fmla="*/ 6387543 h 6858000"/>
              <a:gd name="connsiteX12" fmla="*/ 173636 w 8699826"/>
              <a:gd name="connsiteY12" fmla="*/ 6252440 h 6858000"/>
              <a:gd name="connsiteX13" fmla="*/ 156659 w 8699826"/>
              <a:gd name="connsiteY13" fmla="*/ 6100193 h 6858000"/>
              <a:gd name="connsiteX14" fmla="*/ 138674 w 8699826"/>
              <a:gd name="connsiteY14" fmla="*/ 5934229 h 6858000"/>
              <a:gd name="connsiteX15" fmla="*/ 120688 w 8699826"/>
              <a:gd name="connsiteY15" fmla="*/ 5753864 h 6858000"/>
              <a:gd name="connsiteX16" fmla="*/ 102367 w 8699826"/>
              <a:gd name="connsiteY16" fmla="*/ 5561840 h 6858000"/>
              <a:gd name="connsiteX17" fmla="*/ 85390 w 8699826"/>
              <a:gd name="connsiteY17" fmla="*/ 5354728 h 6858000"/>
              <a:gd name="connsiteX18" fmla="*/ 69085 w 8699826"/>
              <a:gd name="connsiteY18" fmla="*/ 5138015 h 6858000"/>
              <a:gd name="connsiteX19" fmla="*/ 54293 w 8699826"/>
              <a:gd name="connsiteY19" fmla="*/ 4908958 h 6858000"/>
              <a:gd name="connsiteX20" fmla="*/ 40174 w 8699826"/>
              <a:gd name="connsiteY20" fmla="*/ 4670300 h 6858000"/>
              <a:gd name="connsiteX21" fmla="*/ 26894 w 8699826"/>
              <a:gd name="connsiteY21" fmla="*/ 4421354 h 6858000"/>
              <a:gd name="connsiteX22" fmla="*/ 22188 w 8699826"/>
              <a:gd name="connsiteY22" fmla="*/ 4293795 h 6858000"/>
              <a:gd name="connsiteX23" fmla="*/ 16977 w 8699826"/>
              <a:gd name="connsiteY23" fmla="*/ 4163494 h 6858000"/>
              <a:gd name="connsiteX24" fmla="*/ 12103 w 8699826"/>
              <a:gd name="connsiteY24" fmla="*/ 4031135 h 6858000"/>
              <a:gd name="connsiteX25" fmla="*/ 8909 w 8699826"/>
              <a:gd name="connsiteY25" fmla="*/ 3898089 h 6858000"/>
              <a:gd name="connsiteX26" fmla="*/ 6051 w 8699826"/>
              <a:gd name="connsiteY26" fmla="*/ 3762301 h 6858000"/>
              <a:gd name="connsiteX27" fmla="*/ 3026 w 8699826"/>
              <a:gd name="connsiteY27" fmla="*/ 3625141 h 6858000"/>
              <a:gd name="connsiteX28" fmla="*/ 1009 w 8699826"/>
              <a:gd name="connsiteY28" fmla="*/ 3485238 h 6858000"/>
              <a:gd name="connsiteX29" fmla="*/ 1009 w 8699826"/>
              <a:gd name="connsiteY29" fmla="*/ 3343963 h 6858000"/>
              <a:gd name="connsiteX30" fmla="*/ 0 w 8699826"/>
              <a:gd name="connsiteY30" fmla="*/ 3201317 h 6858000"/>
              <a:gd name="connsiteX31" fmla="*/ 1009 w 8699826"/>
              <a:gd name="connsiteY31" fmla="*/ 3057299 h 6858000"/>
              <a:gd name="connsiteX32" fmla="*/ 3026 w 8699826"/>
              <a:gd name="connsiteY32" fmla="*/ 2911223 h 6858000"/>
              <a:gd name="connsiteX33" fmla="*/ 4875 w 8699826"/>
              <a:gd name="connsiteY33" fmla="*/ 2765148 h 6858000"/>
              <a:gd name="connsiteX34" fmla="*/ 8909 w 8699826"/>
              <a:gd name="connsiteY34" fmla="*/ 2617015 h 6858000"/>
              <a:gd name="connsiteX35" fmla="*/ 13111 w 8699826"/>
              <a:gd name="connsiteY35" fmla="*/ 2467511 h 6858000"/>
              <a:gd name="connsiteX36" fmla="*/ 17986 w 8699826"/>
              <a:gd name="connsiteY36" fmla="*/ 2318006 h 6858000"/>
              <a:gd name="connsiteX37" fmla="*/ 24877 w 8699826"/>
              <a:gd name="connsiteY37" fmla="*/ 2167130 h 6858000"/>
              <a:gd name="connsiteX38" fmla="*/ 33114 w 8699826"/>
              <a:gd name="connsiteY38" fmla="*/ 2014883 h 6858000"/>
              <a:gd name="connsiteX39" fmla="*/ 41014 w 8699826"/>
              <a:gd name="connsiteY39" fmla="*/ 1861949 h 6858000"/>
              <a:gd name="connsiteX40" fmla="*/ 51099 w 8699826"/>
              <a:gd name="connsiteY40" fmla="*/ 1709016 h 6858000"/>
              <a:gd name="connsiteX41" fmla="*/ 63202 w 8699826"/>
              <a:gd name="connsiteY41" fmla="*/ 1554025 h 6858000"/>
              <a:gd name="connsiteX42" fmla="*/ 75304 w 8699826"/>
              <a:gd name="connsiteY42" fmla="*/ 1401092 h 6858000"/>
              <a:gd name="connsiteX43" fmla="*/ 89256 w 8699826"/>
              <a:gd name="connsiteY43" fmla="*/ 1245415 h 6858000"/>
              <a:gd name="connsiteX44" fmla="*/ 104552 w 8699826"/>
              <a:gd name="connsiteY44" fmla="*/ 1089053 h 6858000"/>
              <a:gd name="connsiteX45" fmla="*/ 120688 w 8699826"/>
              <a:gd name="connsiteY45" fmla="*/ 934748 h 6858000"/>
              <a:gd name="connsiteX46" fmla="*/ 139514 w 8699826"/>
              <a:gd name="connsiteY46" fmla="*/ 778385 h 6858000"/>
              <a:gd name="connsiteX47" fmla="*/ 159685 w 8699826"/>
              <a:gd name="connsiteY47" fmla="*/ 622709 h 6858000"/>
              <a:gd name="connsiteX48" fmla="*/ 179688 w 8699826"/>
              <a:gd name="connsiteY48" fmla="*/ 466346 h 6858000"/>
              <a:gd name="connsiteX49" fmla="*/ 203052 w 8699826"/>
              <a:gd name="connsiteY49" fmla="*/ 310670 h 6858000"/>
              <a:gd name="connsiteX50" fmla="*/ 226921 w 8699826"/>
              <a:gd name="connsiteY50" fmla="*/ 155679 h 6858000"/>
              <a:gd name="connsiteX51" fmla="*/ 248553 w 8699826"/>
              <a:gd name="connsiteY51" fmla="*/ 212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699826" h="6858000">
                <a:moveTo>
                  <a:pt x="248553" y="0"/>
                </a:moveTo>
                <a:lnTo>
                  <a:pt x="6206997" y="0"/>
                </a:lnTo>
                <a:lnTo>
                  <a:pt x="8699826" y="0"/>
                </a:lnTo>
                <a:lnTo>
                  <a:pt x="8699826" y="6858000"/>
                </a:lnTo>
                <a:lnTo>
                  <a:pt x="6206997" y="6858000"/>
                </a:lnTo>
                <a:lnTo>
                  <a:pt x="248553" y="6858000"/>
                </a:lnTo>
                <a:lnTo>
                  <a:pt x="248553" y="6826433"/>
                </a:lnTo>
                <a:lnTo>
                  <a:pt x="247260" y="6817540"/>
                </a:lnTo>
                <a:lnTo>
                  <a:pt x="229946" y="6698896"/>
                </a:lnTo>
                <a:lnTo>
                  <a:pt x="217844" y="6612485"/>
                </a:lnTo>
                <a:lnTo>
                  <a:pt x="205069" y="6509615"/>
                </a:lnTo>
                <a:lnTo>
                  <a:pt x="189773" y="6387543"/>
                </a:lnTo>
                <a:lnTo>
                  <a:pt x="173636" y="6252440"/>
                </a:lnTo>
                <a:lnTo>
                  <a:pt x="156659" y="6100193"/>
                </a:lnTo>
                <a:lnTo>
                  <a:pt x="138674" y="5934229"/>
                </a:lnTo>
                <a:lnTo>
                  <a:pt x="120688" y="5753864"/>
                </a:lnTo>
                <a:lnTo>
                  <a:pt x="102367" y="5561840"/>
                </a:lnTo>
                <a:lnTo>
                  <a:pt x="85390" y="5354728"/>
                </a:lnTo>
                <a:lnTo>
                  <a:pt x="69085" y="5138015"/>
                </a:lnTo>
                <a:lnTo>
                  <a:pt x="54293" y="4908958"/>
                </a:lnTo>
                <a:lnTo>
                  <a:pt x="40174" y="4670300"/>
                </a:lnTo>
                <a:lnTo>
                  <a:pt x="26894" y="4421354"/>
                </a:lnTo>
                <a:lnTo>
                  <a:pt x="22188" y="4293795"/>
                </a:lnTo>
                <a:lnTo>
                  <a:pt x="16977" y="4163494"/>
                </a:lnTo>
                <a:lnTo>
                  <a:pt x="12103" y="4031135"/>
                </a:lnTo>
                <a:lnTo>
                  <a:pt x="8909" y="3898089"/>
                </a:lnTo>
                <a:lnTo>
                  <a:pt x="6051" y="3762301"/>
                </a:lnTo>
                <a:lnTo>
                  <a:pt x="3026" y="3625141"/>
                </a:lnTo>
                <a:lnTo>
                  <a:pt x="1009" y="3485238"/>
                </a:lnTo>
                <a:lnTo>
                  <a:pt x="1009" y="3343963"/>
                </a:lnTo>
                <a:lnTo>
                  <a:pt x="0" y="3201317"/>
                </a:lnTo>
                <a:lnTo>
                  <a:pt x="1009" y="3057299"/>
                </a:lnTo>
                <a:lnTo>
                  <a:pt x="3026" y="2911223"/>
                </a:lnTo>
                <a:lnTo>
                  <a:pt x="4875" y="2765148"/>
                </a:lnTo>
                <a:lnTo>
                  <a:pt x="8909" y="2617015"/>
                </a:lnTo>
                <a:lnTo>
                  <a:pt x="13111" y="2467511"/>
                </a:lnTo>
                <a:lnTo>
                  <a:pt x="17986" y="2318006"/>
                </a:lnTo>
                <a:lnTo>
                  <a:pt x="24877" y="2167130"/>
                </a:lnTo>
                <a:lnTo>
                  <a:pt x="33114" y="2014883"/>
                </a:lnTo>
                <a:lnTo>
                  <a:pt x="41014" y="1861949"/>
                </a:lnTo>
                <a:lnTo>
                  <a:pt x="51099" y="1709016"/>
                </a:lnTo>
                <a:lnTo>
                  <a:pt x="63202" y="1554025"/>
                </a:lnTo>
                <a:lnTo>
                  <a:pt x="75304" y="1401092"/>
                </a:lnTo>
                <a:lnTo>
                  <a:pt x="89256" y="1245415"/>
                </a:lnTo>
                <a:lnTo>
                  <a:pt x="104552" y="1089053"/>
                </a:lnTo>
                <a:lnTo>
                  <a:pt x="120688" y="934748"/>
                </a:lnTo>
                <a:lnTo>
                  <a:pt x="139514" y="778385"/>
                </a:lnTo>
                <a:lnTo>
                  <a:pt x="159685" y="622709"/>
                </a:lnTo>
                <a:lnTo>
                  <a:pt x="179688" y="466346"/>
                </a:lnTo>
                <a:lnTo>
                  <a:pt x="203052" y="310670"/>
                </a:lnTo>
                <a:lnTo>
                  <a:pt x="226921" y="155679"/>
                </a:lnTo>
                <a:lnTo>
                  <a:pt x="248553" y="2121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018D3-A8E1-46A1-A708-01E100B3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9577" y="603380"/>
            <a:ext cx="6782338" cy="1312506"/>
          </a:xfrm>
        </p:spPr>
        <p:txBody>
          <a:bodyPr anchor="t">
            <a:normAutofit/>
          </a:bodyPr>
          <a:lstStyle/>
          <a:p>
            <a:r>
              <a:rPr lang="en-US" sz="3700" dirty="0">
                <a:solidFill>
                  <a:schemeClr val="tx2"/>
                </a:solidFill>
              </a:rPr>
              <a:t>Objective Function</a:t>
            </a:r>
            <a:endParaRPr lang="en-US" sz="3700" b="1" dirty="0">
              <a:solidFill>
                <a:schemeClr val="tx2"/>
              </a:solidFill>
            </a:endParaRPr>
          </a:p>
        </p:txBody>
      </p:sp>
      <p:sp>
        <p:nvSpPr>
          <p:cNvPr id="25" name="Freeform: Shape 15">
            <a:extLst>
              <a:ext uri="{FF2B5EF4-FFF2-40B4-BE49-F238E27FC236}">
                <a16:creationId xmlns:a16="http://schemas.microsoft.com/office/drawing/2014/main" id="{5585A755-0CAB-454D-A480-9DA14C309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94935" y="2"/>
            <a:ext cx="968535" cy="6858001"/>
          </a:xfrm>
          <a:custGeom>
            <a:avLst/>
            <a:gdLst>
              <a:gd name="connsiteX0" fmla="*/ 968535 w 968535"/>
              <a:gd name="connsiteY0" fmla="*/ 6858000 h 6858001"/>
              <a:gd name="connsiteX1" fmla="*/ 905354 w 968535"/>
              <a:gd name="connsiteY1" fmla="*/ 6858000 h 6858001"/>
              <a:gd name="connsiteX2" fmla="*/ 905354 w 968535"/>
              <a:gd name="connsiteY2" fmla="*/ 6858001 h 6858001"/>
              <a:gd name="connsiteX3" fmla="*/ 968535 w 968535"/>
              <a:gd name="connsiteY3" fmla="*/ 6858001 h 6858001"/>
              <a:gd name="connsiteX4" fmla="*/ 64358 w 968535"/>
              <a:gd name="connsiteY4" fmla="*/ 0 h 6858001"/>
              <a:gd name="connsiteX5" fmla="*/ 1177 w 968535"/>
              <a:gd name="connsiteY5" fmla="*/ 0 h 6858001"/>
              <a:gd name="connsiteX6" fmla="*/ 26222 w 968535"/>
              <a:gd name="connsiteY6" fmla="*/ 155677 h 6858001"/>
              <a:gd name="connsiteX7" fmla="*/ 50091 w 968535"/>
              <a:gd name="connsiteY7" fmla="*/ 310668 h 6858001"/>
              <a:gd name="connsiteX8" fmla="*/ 73455 w 968535"/>
              <a:gd name="connsiteY8" fmla="*/ 466344 h 6858001"/>
              <a:gd name="connsiteX9" fmla="*/ 93458 w 968535"/>
              <a:gd name="connsiteY9" fmla="*/ 622707 h 6858001"/>
              <a:gd name="connsiteX10" fmla="*/ 113629 w 968535"/>
              <a:gd name="connsiteY10" fmla="*/ 778383 h 6858001"/>
              <a:gd name="connsiteX11" fmla="*/ 132455 w 968535"/>
              <a:gd name="connsiteY11" fmla="*/ 934746 h 6858001"/>
              <a:gd name="connsiteX12" fmla="*/ 148591 w 968535"/>
              <a:gd name="connsiteY12" fmla="*/ 1089051 h 6858001"/>
              <a:gd name="connsiteX13" fmla="*/ 163887 w 968535"/>
              <a:gd name="connsiteY13" fmla="*/ 1245413 h 6858001"/>
              <a:gd name="connsiteX14" fmla="*/ 177839 w 968535"/>
              <a:gd name="connsiteY14" fmla="*/ 1401090 h 6858001"/>
              <a:gd name="connsiteX15" fmla="*/ 189941 w 968535"/>
              <a:gd name="connsiteY15" fmla="*/ 1554023 h 6858001"/>
              <a:gd name="connsiteX16" fmla="*/ 202044 w 968535"/>
              <a:gd name="connsiteY16" fmla="*/ 1709014 h 6858001"/>
              <a:gd name="connsiteX17" fmla="*/ 212129 w 968535"/>
              <a:gd name="connsiteY17" fmla="*/ 1861947 h 6858001"/>
              <a:gd name="connsiteX18" fmla="*/ 220029 w 968535"/>
              <a:gd name="connsiteY18" fmla="*/ 2014881 h 6858001"/>
              <a:gd name="connsiteX19" fmla="*/ 228266 w 968535"/>
              <a:gd name="connsiteY19" fmla="*/ 2167128 h 6858001"/>
              <a:gd name="connsiteX20" fmla="*/ 235157 w 968535"/>
              <a:gd name="connsiteY20" fmla="*/ 2318004 h 6858001"/>
              <a:gd name="connsiteX21" fmla="*/ 240032 w 968535"/>
              <a:gd name="connsiteY21" fmla="*/ 2467509 h 6858001"/>
              <a:gd name="connsiteX22" fmla="*/ 244234 w 968535"/>
              <a:gd name="connsiteY22" fmla="*/ 2617013 h 6858001"/>
              <a:gd name="connsiteX23" fmla="*/ 248268 w 968535"/>
              <a:gd name="connsiteY23" fmla="*/ 2765146 h 6858001"/>
              <a:gd name="connsiteX24" fmla="*/ 250117 w 968535"/>
              <a:gd name="connsiteY24" fmla="*/ 2911221 h 6858001"/>
              <a:gd name="connsiteX25" fmla="*/ 252134 w 968535"/>
              <a:gd name="connsiteY25" fmla="*/ 3057297 h 6858001"/>
              <a:gd name="connsiteX26" fmla="*/ 253143 w 968535"/>
              <a:gd name="connsiteY26" fmla="*/ 3201315 h 6858001"/>
              <a:gd name="connsiteX27" fmla="*/ 252134 w 968535"/>
              <a:gd name="connsiteY27" fmla="*/ 3343961 h 6858001"/>
              <a:gd name="connsiteX28" fmla="*/ 252134 w 968535"/>
              <a:gd name="connsiteY28" fmla="*/ 3485236 h 6858001"/>
              <a:gd name="connsiteX29" fmla="*/ 250117 w 968535"/>
              <a:gd name="connsiteY29" fmla="*/ 3625139 h 6858001"/>
              <a:gd name="connsiteX30" fmla="*/ 247092 w 968535"/>
              <a:gd name="connsiteY30" fmla="*/ 3762299 h 6858001"/>
              <a:gd name="connsiteX31" fmla="*/ 244234 w 968535"/>
              <a:gd name="connsiteY31" fmla="*/ 3898087 h 6858001"/>
              <a:gd name="connsiteX32" fmla="*/ 241040 w 968535"/>
              <a:gd name="connsiteY32" fmla="*/ 4031133 h 6858001"/>
              <a:gd name="connsiteX33" fmla="*/ 236166 w 968535"/>
              <a:gd name="connsiteY33" fmla="*/ 4163492 h 6858001"/>
              <a:gd name="connsiteX34" fmla="*/ 230955 w 968535"/>
              <a:gd name="connsiteY34" fmla="*/ 4293793 h 6858001"/>
              <a:gd name="connsiteX35" fmla="*/ 226249 w 968535"/>
              <a:gd name="connsiteY35" fmla="*/ 4421352 h 6858001"/>
              <a:gd name="connsiteX36" fmla="*/ 212969 w 968535"/>
              <a:gd name="connsiteY36" fmla="*/ 4670298 h 6858001"/>
              <a:gd name="connsiteX37" fmla="*/ 198850 w 968535"/>
              <a:gd name="connsiteY37" fmla="*/ 4908956 h 6858001"/>
              <a:gd name="connsiteX38" fmla="*/ 184058 w 968535"/>
              <a:gd name="connsiteY38" fmla="*/ 5138013 h 6858001"/>
              <a:gd name="connsiteX39" fmla="*/ 167753 w 968535"/>
              <a:gd name="connsiteY39" fmla="*/ 5354726 h 6858001"/>
              <a:gd name="connsiteX40" fmla="*/ 150776 w 968535"/>
              <a:gd name="connsiteY40" fmla="*/ 5561838 h 6858001"/>
              <a:gd name="connsiteX41" fmla="*/ 132455 w 968535"/>
              <a:gd name="connsiteY41" fmla="*/ 5753862 h 6858001"/>
              <a:gd name="connsiteX42" fmla="*/ 114469 w 968535"/>
              <a:gd name="connsiteY42" fmla="*/ 5934227 h 6858001"/>
              <a:gd name="connsiteX43" fmla="*/ 96484 w 968535"/>
              <a:gd name="connsiteY43" fmla="*/ 6100191 h 6858001"/>
              <a:gd name="connsiteX44" fmla="*/ 79507 w 968535"/>
              <a:gd name="connsiteY44" fmla="*/ 6252438 h 6858001"/>
              <a:gd name="connsiteX45" fmla="*/ 63370 w 968535"/>
              <a:gd name="connsiteY45" fmla="*/ 6387541 h 6858001"/>
              <a:gd name="connsiteX46" fmla="*/ 48074 w 968535"/>
              <a:gd name="connsiteY46" fmla="*/ 6509613 h 6858001"/>
              <a:gd name="connsiteX47" fmla="*/ 35299 w 968535"/>
              <a:gd name="connsiteY47" fmla="*/ 6612483 h 6858001"/>
              <a:gd name="connsiteX48" fmla="*/ 23197 w 968535"/>
              <a:gd name="connsiteY48" fmla="*/ 6698894 h 6858001"/>
              <a:gd name="connsiteX49" fmla="*/ 5883 w 968535"/>
              <a:gd name="connsiteY49" fmla="*/ 6817538 h 6858001"/>
              <a:gd name="connsiteX50" fmla="*/ 0 w 968535"/>
              <a:gd name="connsiteY50" fmla="*/ 6858000 h 6858001"/>
              <a:gd name="connsiteX51" fmla="*/ 63181 w 968535"/>
              <a:gd name="connsiteY51" fmla="*/ 6858000 h 6858001"/>
              <a:gd name="connsiteX52" fmla="*/ 69064 w 968535"/>
              <a:gd name="connsiteY52" fmla="*/ 6817538 h 6858001"/>
              <a:gd name="connsiteX53" fmla="*/ 86378 w 968535"/>
              <a:gd name="connsiteY53" fmla="*/ 6698894 h 6858001"/>
              <a:gd name="connsiteX54" fmla="*/ 98480 w 968535"/>
              <a:gd name="connsiteY54" fmla="*/ 6612483 h 6858001"/>
              <a:gd name="connsiteX55" fmla="*/ 111255 w 968535"/>
              <a:gd name="connsiteY55" fmla="*/ 6509613 h 6858001"/>
              <a:gd name="connsiteX56" fmla="*/ 126551 w 968535"/>
              <a:gd name="connsiteY56" fmla="*/ 6387541 h 6858001"/>
              <a:gd name="connsiteX57" fmla="*/ 142688 w 968535"/>
              <a:gd name="connsiteY57" fmla="*/ 6252438 h 6858001"/>
              <a:gd name="connsiteX58" fmla="*/ 159665 w 968535"/>
              <a:gd name="connsiteY58" fmla="*/ 6100191 h 6858001"/>
              <a:gd name="connsiteX59" fmla="*/ 177650 w 968535"/>
              <a:gd name="connsiteY59" fmla="*/ 5934227 h 6858001"/>
              <a:gd name="connsiteX60" fmla="*/ 195636 w 968535"/>
              <a:gd name="connsiteY60" fmla="*/ 5753862 h 6858001"/>
              <a:gd name="connsiteX61" fmla="*/ 213957 w 968535"/>
              <a:gd name="connsiteY61" fmla="*/ 5561838 h 6858001"/>
              <a:gd name="connsiteX62" fmla="*/ 230934 w 968535"/>
              <a:gd name="connsiteY62" fmla="*/ 5354726 h 6858001"/>
              <a:gd name="connsiteX63" fmla="*/ 247239 w 968535"/>
              <a:gd name="connsiteY63" fmla="*/ 5138013 h 6858001"/>
              <a:gd name="connsiteX64" fmla="*/ 262031 w 968535"/>
              <a:gd name="connsiteY64" fmla="*/ 4908956 h 6858001"/>
              <a:gd name="connsiteX65" fmla="*/ 276150 w 968535"/>
              <a:gd name="connsiteY65" fmla="*/ 4670298 h 6858001"/>
              <a:gd name="connsiteX66" fmla="*/ 289430 w 968535"/>
              <a:gd name="connsiteY66" fmla="*/ 4421352 h 6858001"/>
              <a:gd name="connsiteX67" fmla="*/ 294136 w 968535"/>
              <a:gd name="connsiteY67" fmla="*/ 4293793 h 6858001"/>
              <a:gd name="connsiteX68" fmla="*/ 299347 w 968535"/>
              <a:gd name="connsiteY68" fmla="*/ 4163492 h 6858001"/>
              <a:gd name="connsiteX69" fmla="*/ 304221 w 968535"/>
              <a:gd name="connsiteY69" fmla="*/ 4031133 h 6858001"/>
              <a:gd name="connsiteX70" fmla="*/ 307415 w 968535"/>
              <a:gd name="connsiteY70" fmla="*/ 3898087 h 6858001"/>
              <a:gd name="connsiteX71" fmla="*/ 310273 w 968535"/>
              <a:gd name="connsiteY71" fmla="*/ 3762299 h 6858001"/>
              <a:gd name="connsiteX72" fmla="*/ 313298 w 968535"/>
              <a:gd name="connsiteY72" fmla="*/ 3625139 h 6858001"/>
              <a:gd name="connsiteX73" fmla="*/ 315315 w 968535"/>
              <a:gd name="connsiteY73" fmla="*/ 3485236 h 6858001"/>
              <a:gd name="connsiteX74" fmla="*/ 315315 w 968535"/>
              <a:gd name="connsiteY74" fmla="*/ 3343961 h 6858001"/>
              <a:gd name="connsiteX75" fmla="*/ 316324 w 968535"/>
              <a:gd name="connsiteY75" fmla="*/ 3201315 h 6858001"/>
              <a:gd name="connsiteX76" fmla="*/ 315315 w 968535"/>
              <a:gd name="connsiteY76" fmla="*/ 3057297 h 6858001"/>
              <a:gd name="connsiteX77" fmla="*/ 313298 w 968535"/>
              <a:gd name="connsiteY77" fmla="*/ 2911221 h 6858001"/>
              <a:gd name="connsiteX78" fmla="*/ 311449 w 968535"/>
              <a:gd name="connsiteY78" fmla="*/ 2765146 h 6858001"/>
              <a:gd name="connsiteX79" fmla="*/ 307415 w 968535"/>
              <a:gd name="connsiteY79" fmla="*/ 2617013 h 6858001"/>
              <a:gd name="connsiteX80" fmla="*/ 303213 w 968535"/>
              <a:gd name="connsiteY80" fmla="*/ 2467509 h 6858001"/>
              <a:gd name="connsiteX81" fmla="*/ 298338 w 968535"/>
              <a:gd name="connsiteY81" fmla="*/ 2318004 h 6858001"/>
              <a:gd name="connsiteX82" fmla="*/ 291447 w 968535"/>
              <a:gd name="connsiteY82" fmla="*/ 2167128 h 6858001"/>
              <a:gd name="connsiteX83" fmla="*/ 283210 w 968535"/>
              <a:gd name="connsiteY83" fmla="*/ 2014881 h 6858001"/>
              <a:gd name="connsiteX84" fmla="*/ 275310 w 968535"/>
              <a:gd name="connsiteY84" fmla="*/ 1861947 h 6858001"/>
              <a:gd name="connsiteX85" fmla="*/ 265225 w 968535"/>
              <a:gd name="connsiteY85" fmla="*/ 1709014 h 6858001"/>
              <a:gd name="connsiteX86" fmla="*/ 253122 w 968535"/>
              <a:gd name="connsiteY86" fmla="*/ 1554023 h 6858001"/>
              <a:gd name="connsiteX87" fmla="*/ 241020 w 968535"/>
              <a:gd name="connsiteY87" fmla="*/ 1401090 h 6858001"/>
              <a:gd name="connsiteX88" fmla="*/ 227068 w 968535"/>
              <a:gd name="connsiteY88" fmla="*/ 1245413 h 6858001"/>
              <a:gd name="connsiteX89" fmla="*/ 211772 w 968535"/>
              <a:gd name="connsiteY89" fmla="*/ 1089051 h 6858001"/>
              <a:gd name="connsiteX90" fmla="*/ 195636 w 968535"/>
              <a:gd name="connsiteY90" fmla="*/ 934746 h 6858001"/>
              <a:gd name="connsiteX91" fmla="*/ 176810 w 968535"/>
              <a:gd name="connsiteY91" fmla="*/ 778383 h 6858001"/>
              <a:gd name="connsiteX92" fmla="*/ 156639 w 968535"/>
              <a:gd name="connsiteY92" fmla="*/ 622707 h 6858001"/>
              <a:gd name="connsiteX93" fmla="*/ 136636 w 968535"/>
              <a:gd name="connsiteY93" fmla="*/ 466344 h 6858001"/>
              <a:gd name="connsiteX94" fmla="*/ 113272 w 968535"/>
              <a:gd name="connsiteY94" fmla="*/ 310668 h 6858001"/>
              <a:gd name="connsiteX95" fmla="*/ 89403 w 968535"/>
              <a:gd name="connsiteY95" fmla="*/ 15567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68535" h="6858001">
                <a:moveTo>
                  <a:pt x="968535" y="6858000"/>
                </a:moveTo>
                <a:lnTo>
                  <a:pt x="905354" y="6858000"/>
                </a:lnTo>
                <a:lnTo>
                  <a:pt x="905354" y="6858001"/>
                </a:lnTo>
                <a:lnTo>
                  <a:pt x="968535" y="6858001"/>
                </a:lnTo>
                <a:close/>
                <a:moveTo>
                  <a:pt x="64358" y="0"/>
                </a:moveTo>
                <a:lnTo>
                  <a:pt x="1177" y="0"/>
                </a:lnTo>
                <a:lnTo>
                  <a:pt x="26222" y="155677"/>
                </a:lnTo>
                <a:lnTo>
                  <a:pt x="50091" y="310668"/>
                </a:lnTo>
                <a:lnTo>
                  <a:pt x="73455" y="466344"/>
                </a:lnTo>
                <a:lnTo>
                  <a:pt x="93458" y="622707"/>
                </a:lnTo>
                <a:lnTo>
                  <a:pt x="113629" y="778383"/>
                </a:lnTo>
                <a:lnTo>
                  <a:pt x="132455" y="934746"/>
                </a:lnTo>
                <a:lnTo>
                  <a:pt x="148591" y="1089051"/>
                </a:lnTo>
                <a:lnTo>
                  <a:pt x="163887" y="1245413"/>
                </a:lnTo>
                <a:lnTo>
                  <a:pt x="177839" y="1401090"/>
                </a:lnTo>
                <a:lnTo>
                  <a:pt x="189941" y="1554023"/>
                </a:lnTo>
                <a:lnTo>
                  <a:pt x="202044" y="1709014"/>
                </a:lnTo>
                <a:lnTo>
                  <a:pt x="212129" y="1861947"/>
                </a:lnTo>
                <a:lnTo>
                  <a:pt x="220029" y="2014881"/>
                </a:lnTo>
                <a:lnTo>
                  <a:pt x="228266" y="2167128"/>
                </a:lnTo>
                <a:lnTo>
                  <a:pt x="235157" y="2318004"/>
                </a:lnTo>
                <a:lnTo>
                  <a:pt x="240032" y="2467509"/>
                </a:lnTo>
                <a:lnTo>
                  <a:pt x="244234" y="2617013"/>
                </a:lnTo>
                <a:lnTo>
                  <a:pt x="248268" y="2765146"/>
                </a:lnTo>
                <a:lnTo>
                  <a:pt x="250117" y="2911221"/>
                </a:lnTo>
                <a:lnTo>
                  <a:pt x="252134" y="3057297"/>
                </a:lnTo>
                <a:lnTo>
                  <a:pt x="253143" y="3201315"/>
                </a:lnTo>
                <a:lnTo>
                  <a:pt x="252134" y="3343961"/>
                </a:lnTo>
                <a:lnTo>
                  <a:pt x="252134" y="3485236"/>
                </a:lnTo>
                <a:lnTo>
                  <a:pt x="250117" y="3625139"/>
                </a:lnTo>
                <a:lnTo>
                  <a:pt x="247092" y="3762299"/>
                </a:lnTo>
                <a:lnTo>
                  <a:pt x="244234" y="3898087"/>
                </a:lnTo>
                <a:lnTo>
                  <a:pt x="241040" y="4031133"/>
                </a:lnTo>
                <a:lnTo>
                  <a:pt x="236166" y="4163492"/>
                </a:lnTo>
                <a:lnTo>
                  <a:pt x="230955" y="4293793"/>
                </a:lnTo>
                <a:lnTo>
                  <a:pt x="226249" y="4421352"/>
                </a:lnTo>
                <a:lnTo>
                  <a:pt x="212969" y="4670298"/>
                </a:lnTo>
                <a:lnTo>
                  <a:pt x="198850" y="4908956"/>
                </a:lnTo>
                <a:lnTo>
                  <a:pt x="184058" y="5138013"/>
                </a:lnTo>
                <a:lnTo>
                  <a:pt x="167753" y="5354726"/>
                </a:lnTo>
                <a:lnTo>
                  <a:pt x="150776" y="5561838"/>
                </a:lnTo>
                <a:lnTo>
                  <a:pt x="132455" y="5753862"/>
                </a:lnTo>
                <a:lnTo>
                  <a:pt x="114469" y="5934227"/>
                </a:lnTo>
                <a:lnTo>
                  <a:pt x="96484" y="6100191"/>
                </a:lnTo>
                <a:lnTo>
                  <a:pt x="79507" y="6252438"/>
                </a:lnTo>
                <a:lnTo>
                  <a:pt x="63370" y="6387541"/>
                </a:lnTo>
                <a:lnTo>
                  <a:pt x="48074" y="6509613"/>
                </a:lnTo>
                <a:lnTo>
                  <a:pt x="35299" y="6612483"/>
                </a:lnTo>
                <a:lnTo>
                  <a:pt x="23197" y="6698894"/>
                </a:lnTo>
                <a:lnTo>
                  <a:pt x="5883" y="6817538"/>
                </a:lnTo>
                <a:lnTo>
                  <a:pt x="0" y="6858000"/>
                </a:lnTo>
                <a:lnTo>
                  <a:pt x="63181" y="6858000"/>
                </a:lnTo>
                <a:lnTo>
                  <a:pt x="69064" y="6817538"/>
                </a:lnTo>
                <a:lnTo>
                  <a:pt x="86378" y="6698894"/>
                </a:lnTo>
                <a:lnTo>
                  <a:pt x="98480" y="6612483"/>
                </a:lnTo>
                <a:lnTo>
                  <a:pt x="111255" y="6509613"/>
                </a:lnTo>
                <a:lnTo>
                  <a:pt x="126551" y="6387541"/>
                </a:lnTo>
                <a:lnTo>
                  <a:pt x="142688" y="6252438"/>
                </a:lnTo>
                <a:lnTo>
                  <a:pt x="159665" y="6100191"/>
                </a:lnTo>
                <a:lnTo>
                  <a:pt x="177650" y="5934227"/>
                </a:lnTo>
                <a:lnTo>
                  <a:pt x="195636" y="5753862"/>
                </a:lnTo>
                <a:lnTo>
                  <a:pt x="213957" y="5561838"/>
                </a:lnTo>
                <a:lnTo>
                  <a:pt x="230934" y="5354726"/>
                </a:lnTo>
                <a:lnTo>
                  <a:pt x="247239" y="5138013"/>
                </a:lnTo>
                <a:lnTo>
                  <a:pt x="262031" y="4908956"/>
                </a:lnTo>
                <a:lnTo>
                  <a:pt x="276150" y="4670298"/>
                </a:lnTo>
                <a:lnTo>
                  <a:pt x="289430" y="4421352"/>
                </a:lnTo>
                <a:lnTo>
                  <a:pt x="294136" y="4293793"/>
                </a:lnTo>
                <a:lnTo>
                  <a:pt x="299347" y="4163492"/>
                </a:lnTo>
                <a:lnTo>
                  <a:pt x="304221" y="4031133"/>
                </a:lnTo>
                <a:lnTo>
                  <a:pt x="307415" y="3898087"/>
                </a:lnTo>
                <a:lnTo>
                  <a:pt x="310273" y="3762299"/>
                </a:lnTo>
                <a:lnTo>
                  <a:pt x="313298" y="3625139"/>
                </a:lnTo>
                <a:lnTo>
                  <a:pt x="315315" y="3485236"/>
                </a:lnTo>
                <a:lnTo>
                  <a:pt x="315315" y="3343961"/>
                </a:lnTo>
                <a:lnTo>
                  <a:pt x="316324" y="3201315"/>
                </a:lnTo>
                <a:lnTo>
                  <a:pt x="315315" y="3057297"/>
                </a:lnTo>
                <a:lnTo>
                  <a:pt x="313298" y="2911221"/>
                </a:lnTo>
                <a:lnTo>
                  <a:pt x="311449" y="2765146"/>
                </a:lnTo>
                <a:lnTo>
                  <a:pt x="307415" y="2617013"/>
                </a:lnTo>
                <a:lnTo>
                  <a:pt x="303213" y="2467509"/>
                </a:lnTo>
                <a:lnTo>
                  <a:pt x="298338" y="2318004"/>
                </a:lnTo>
                <a:lnTo>
                  <a:pt x="291447" y="2167128"/>
                </a:lnTo>
                <a:lnTo>
                  <a:pt x="283210" y="2014881"/>
                </a:lnTo>
                <a:lnTo>
                  <a:pt x="275310" y="1861947"/>
                </a:lnTo>
                <a:lnTo>
                  <a:pt x="265225" y="1709014"/>
                </a:lnTo>
                <a:lnTo>
                  <a:pt x="253122" y="1554023"/>
                </a:lnTo>
                <a:lnTo>
                  <a:pt x="241020" y="1401090"/>
                </a:lnTo>
                <a:lnTo>
                  <a:pt x="227068" y="1245413"/>
                </a:lnTo>
                <a:lnTo>
                  <a:pt x="211772" y="1089051"/>
                </a:lnTo>
                <a:lnTo>
                  <a:pt x="195636" y="934746"/>
                </a:lnTo>
                <a:lnTo>
                  <a:pt x="176810" y="778383"/>
                </a:lnTo>
                <a:lnTo>
                  <a:pt x="156639" y="622707"/>
                </a:lnTo>
                <a:lnTo>
                  <a:pt x="136636" y="466344"/>
                </a:lnTo>
                <a:lnTo>
                  <a:pt x="113272" y="310668"/>
                </a:lnTo>
                <a:lnTo>
                  <a:pt x="89403" y="155677"/>
                </a:lnTo>
                <a:close/>
              </a:path>
            </a:pathLst>
          </a:custGeom>
          <a:solidFill>
            <a:srgbClr val="474B57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DEB9C31-DFB6-4E71-969A-CDDC4E335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714" y="1812649"/>
            <a:ext cx="8770572" cy="353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66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46A0238B-7919-4C52-882E-344BBBF0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74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5">
            <a:extLst>
              <a:ext uri="{FF2B5EF4-FFF2-40B4-BE49-F238E27FC236}">
                <a16:creationId xmlns:a16="http://schemas.microsoft.com/office/drawing/2014/main" id="{1C19C803-5DD2-4587-9488-A3938282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3752" y="1810138"/>
            <a:ext cx="2762941" cy="4746626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rgbClr val="262626">
              <a:alpha val="40000"/>
            </a:srgbClr>
          </a:solidFill>
          <a:ln>
            <a:noFill/>
          </a:ln>
        </p:spPr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653E5E44-01E8-4485-9970-B1CFA3049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0714" y="362425"/>
            <a:ext cx="2218442" cy="6204388"/>
          </a:xfrm>
          <a:custGeom>
            <a:avLst/>
            <a:gdLst/>
            <a:ahLst/>
            <a:cxnLst/>
            <a:rect l="0" t="0" r="r" b="b"/>
            <a:pathLst>
              <a:path w="697" h="1954">
                <a:moveTo>
                  <a:pt x="251" y="1472"/>
                </a:moveTo>
                <a:cubicBezTo>
                  <a:pt x="258" y="1472"/>
                  <a:pt x="252" y="1463"/>
                  <a:pt x="251" y="1462"/>
                </a:cubicBezTo>
                <a:cubicBezTo>
                  <a:pt x="248" y="1422"/>
                  <a:pt x="241" y="1424"/>
                  <a:pt x="241" y="1419"/>
                </a:cubicBezTo>
                <a:cubicBezTo>
                  <a:pt x="227" y="1388"/>
                  <a:pt x="226" y="1380"/>
                  <a:pt x="221" y="1376"/>
                </a:cubicBezTo>
                <a:cubicBezTo>
                  <a:pt x="209" y="1355"/>
                  <a:pt x="209" y="1347"/>
                  <a:pt x="203" y="1344"/>
                </a:cubicBezTo>
                <a:cubicBezTo>
                  <a:pt x="169" y="1285"/>
                  <a:pt x="162" y="1275"/>
                  <a:pt x="156" y="1263"/>
                </a:cubicBezTo>
                <a:cubicBezTo>
                  <a:pt x="144" y="1242"/>
                  <a:pt x="141" y="1236"/>
                  <a:pt x="138" y="1231"/>
                </a:cubicBezTo>
                <a:cubicBezTo>
                  <a:pt x="107" y="1177"/>
                  <a:pt x="108" y="1168"/>
                  <a:pt x="103" y="1165"/>
                </a:cubicBezTo>
                <a:cubicBezTo>
                  <a:pt x="90" y="1142"/>
                  <a:pt x="83" y="1131"/>
                  <a:pt x="82" y="1127"/>
                </a:cubicBezTo>
                <a:cubicBezTo>
                  <a:pt x="66" y="1090"/>
                  <a:pt x="67" y="1081"/>
                  <a:pt x="62" y="1077"/>
                </a:cubicBezTo>
                <a:cubicBezTo>
                  <a:pt x="57" y="1049"/>
                  <a:pt x="51" y="1046"/>
                  <a:pt x="52" y="1037"/>
                </a:cubicBezTo>
                <a:cubicBezTo>
                  <a:pt x="48" y="1016"/>
                  <a:pt x="44" y="1007"/>
                  <a:pt x="42" y="1002"/>
                </a:cubicBezTo>
                <a:cubicBezTo>
                  <a:pt x="32" y="970"/>
                  <a:pt x="24" y="961"/>
                  <a:pt x="22" y="946"/>
                </a:cubicBezTo>
                <a:cubicBezTo>
                  <a:pt x="13" y="922"/>
                  <a:pt x="11" y="916"/>
                  <a:pt x="9" y="909"/>
                </a:cubicBezTo>
                <a:cubicBezTo>
                  <a:pt x="5" y="889"/>
                  <a:pt x="11" y="888"/>
                  <a:pt x="9" y="896"/>
                </a:cubicBezTo>
                <a:cubicBezTo>
                  <a:pt x="25" y="935"/>
                  <a:pt x="22" y="943"/>
                  <a:pt x="27" y="944"/>
                </a:cubicBezTo>
                <a:cubicBezTo>
                  <a:pt x="47" y="979"/>
                  <a:pt x="44" y="987"/>
                  <a:pt x="45" y="992"/>
                </a:cubicBezTo>
                <a:cubicBezTo>
                  <a:pt x="78" y="1045"/>
                  <a:pt x="85" y="1060"/>
                  <a:pt x="95" y="1072"/>
                </a:cubicBezTo>
                <a:cubicBezTo>
                  <a:pt x="141" y="1130"/>
                  <a:pt x="141" y="1136"/>
                  <a:pt x="140" y="1142"/>
                </a:cubicBezTo>
                <a:cubicBezTo>
                  <a:pt x="159" y="1162"/>
                  <a:pt x="156" y="1170"/>
                  <a:pt x="160" y="1170"/>
                </a:cubicBezTo>
                <a:cubicBezTo>
                  <a:pt x="198" y="1238"/>
                  <a:pt x="204" y="1243"/>
                  <a:pt x="206" y="1251"/>
                </a:cubicBezTo>
                <a:cubicBezTo>
                  <a:pt x="218" y="1278"/>
                  <a:pt x="219" y="1288"/>
                  <a:pt x="226" y="1291"/>
                </a:cubicBezTo>
                <a:cubicBezTo>
                  <a:pt x="231" y="1298"/>
                  <a:pt x="231" y="1292"/>
                  <a:pt x="228" y="1288"/>
                </a:cubicBezTo>
                <a:cubicBezTo>
                  <a:pt x="196" y="1218"/>
                  <a:pt x="198" y="1206"/>
                  <a:pt x="191" y="1203"/>
                </a:cubicBezTo>
                <a:cubicBezTo>
                  <a:pt x="168" y="1159"/>
                  <a:pt x="164" y="1153"/>
                  <a:pt x="160" y="1147"/>
                </a:cubicBezTo>
                <a:cubicBezTo>
                  <a:pt x="114" y="1068"/>
                  <a:pt x="104" y="1068"/>
                  <a:pt x="105" y="1057"/>
                </a:cubicBezTo>
                <a:cubicBezTo>
                  <a:pt x="67" y="1000"/>
                  <a:pt x="58" y="1000"/>
                  <a:pt x="57" y="992"/>
                </a:cubicBezTo>
                <a:cubicBezTo>
                  <a:pt x="80" y="1011"/>
                  <a:pt x="81" y="1021"/>
                  <a:pt x="87" y="1024"/>
                </a:cubicBezTo>
                <a:cubicBezTo>
                  <a:pt x="103" y="1041"/>
                  <a:pt x="100" y="1049"/>
                  <a:pt x="105" y="1049"/>
                </a:cubicBezTo>
                <a:cubicBezTo>
                  <a:pt x="129" y="1079"/>
                  <a:pt x="130" y="1087"/>
                  <a:pt x="135" y="1092"/>
                </a:cubicBezTo>
                <a:cubicBezTo>
                  <a:pt x="163" y="1128"/>
                  <a:pt x="159" y="1136"/>
                  <a:pt x="163" y="1137"/>
                </a:cubicBezTo>
                <a:cubicBezTo>
                  <a:pt x="199" y="1191"/>
                  <a:pt x="204" y="1205"/>
                  <a:pt x="211" y="1218"/>
                </a:cubicBezTo>
                <a:cubicBezTo>
                  <a:pt x="232" y="1237"/>
                  <a:pt x="226" y="1238"/>
                  <a:pt x="228" y="1230"/>
                </a:cubicBezTo>
                <a:cubicBezTo>
                  <a:pt x="202" y="1163"/>
                  <a:pt x="196" y="1163"/>
                  <a:pt x="198" y="1155"/>
                </a:cubicBezTo>
                <a:cubicBezTo>
                  <a:pt x="171" y="1106"/>
                  <a:pt x="167" y="1104"/>
                  <a:pt x="165" y="1100"/>
                </a:cubicBezTo>
                <a:cubicBezTo>
                  <a:pt x="140" y="1062"/>
                  <a:pt x="138" y="1052"/>
                  <a:pt x="133" y="1047"/>
                </a:cubicBezTo>
                <a:cubicBezTo>
                  <a:pt x="76" y="924"/>
                  <a:pt x="76" y="918"/>
                  <a:pt x="75" y="913"/>
                </a:cubicBezTo>
                <a:cubicBezTo>
                  <a:pt x="53" y="840"/>
                  <a:pt x="56" y="836"/>
                  <a:pt x="57" y="830"/>
                </a:cubicBezTo>
                <a:cubicBezTo>
                  <a:pt x="36" y="706"/>
                  <a:pt x="30" y="721"/>
                  <a:pt x="34" y="725"/>
                </a:cubicBezTo>
                <a:cubicBezTo>
                  <a:pt x="45" y="767"/>
                  <a:pt x="46" y="774"/>
                  <a:pt x="49" y="778"/>
                </a:cubicBezTo>
                <a:cubicBezTo>
                  <a:pt x="70" y="833"/>
                  <a:pt x="67" y="843"/>
                  <a:pt x="72" y="846"/>
                </a:cubicBezTo>
                <a:cubicBezTo>
                  <a:pt x="94" y="887"/>
                  <a:pt x="97" y="899"/>
                  <a:pt x="102" y="908"/>
                </a:cubicBezTo>
                <a:cubicBezTo>
                  <a:pt x="143" y="980"/>
                  <a:pt x="154" y="992"/>
                  <a:pt x="160" y="1007"/>
                </a:cubicBezTo>
                <a:cubicBezTo>
                  <a:pt x="212" y="1106"/>
                  <a:pt x="218" y="1122"/>
                  <a:pt x="223" y="1137"/>
                </a:cubicBezTo>
                <a:cubicBezTo>
                  <a:pt x="218" y="1115"/>
                  <a:pt x="222" y="1106"/>
                  <a:pt x="221" y="1102"/>
                </a:cubicBezTo>
                <a:cubicBezTo>
                  <a:pt x="210" y="1080"/>
                  <a:pt x="213" y="1072"/>
                  <a:pt x="208" y="1072"/>
                </a:cubicBezTo>
                <a:cubicBezTo>
                  <a:pt x="195" y="1023"/>
                  <a:pt x="188" y="1020"/>
                  <a:pt x="188" y="1012"/>
                </a:cubicBezTo>
                <a:cubicBezTo>
                  <a:pt x="149" y="930"/>
                  <a:pt x="144" y="927"/>
                  <a:pt x="145" y="918"/>
                </a:cubicBezTo>
                <a:cubicBezTo>
                  <a:pt x="125" y="876"/>
                  <a:pt x="120" y="873"/>
                  <a:pt x="117" y="868"/>
                </a:cubicBezTo>
                <a:cubicBezTo>
                  <a:pt x="102" y="832"/>
                  <a:pt x="100" y="833"/>
                  <a:pt x="100" y="830"/>
                </a:cubicBezTo>
                <a:cubicBezTo>
                  <a:pt x="80" y="793"/>
                  <a:pt x="77" y="788"/>
                  <a:pt x="75" y="783"/>
                </a:cubicBezTo>
                <a:cubicBezTo>
                  <a:pt x="45" y="730"/>
                  <a:pt x="43" y="716"/>
                  <a:pt x="34" y="710"/>
                </a:cubicBezTo>
                <a:cubicBezTo>
                  <a:pt x="25" y="678"/>
                  <a:pt x="34" y="684"/>
                  <a:pt x="32" y="690"/>
                </a:cubicBezTo>
                <a:cubicBezTo>
                  <a:pt x="50" y="733"/>
                  <a:pt x="60" y="733"/>
                  <a:pt x="59" y="745"/>
                </a:cubicBezTo>
                <a:cubicBezTo>
                  <a:pt x="80" y="780"/>
                  <a:pt x="81" y="783"/>
                  <a:pt x="85" y="785"/>
                </a:cubicBezTo>
                <a:cubicBezTo>
                  <a:pt x="113" y="833"/>
                  <a:pt x="115" y="842"/>
                  <a:pt x="117" y="851"/>
                </a:cubicBezTo>
                <a:cubicBezTo>
                  <a:pt x="147" y="899"/>
                  <a:pt x="151" y="907"/>
                  <a:pt x="153" y="916"/>
                </a:cubicBezTo>
                <a:cubicBezTo>
                  <a:pt x="168" y="945"/>
                  <a:pt x="171" y="952"/>
                  <a:pt x="173" y="961"/>
                </a:cubicBezTo>
                <a:cubicBezTo>
                  <a:pt x="190" y="999"/>
                  <a:pt x="200" y="1010"/>
                  <a:pt x="203" y="1029"/>
                </a:cubicBezTo>
                <a:cubicBezTo>
                  <a:pt x="198" y="998"/>
                  <a:pt x="198" y="994"/>
                  <a:pt x="196" y="994"/>
                </a:cubicBezTo>
                <a:cubicBezTo>
                  <a:pt x="175" y="911"/>
                  <a:pt x="168" y="909"/>
                  <a:pt x="170" y="898"/>
                </a:cubicBezTo>
                <a:cubicBezTo>
                  <a:pt x="131" y="811"/>
                  <a:pt x="131" y="802"/>
                  <a:pt x="125" y="800"/>
                </a:cubicBezTo>
                <a:cubicBezTo>
                  <a:pt x="105" y="747"/>
                  <a:pt x="103" y="742"/>
                  <a:pt x="100" y="740"/>
                </a:cubicBezTo>
                <a:cubicBezTo>
                  <a:pt x="82" y="701"/>
                  <a:pt x="78" y="699"/>
                  <a:pt x="77" y="695"/>
                </a:cubicBezTo>
                <a:cubicBezTo>
                  <a:pt x="67" y="672"/>
                  <a:pt x="60" y="674"/>
                  <a:pt x="62" y="667"/>
                </a:cubicBezTo>
                <a:cubicBezTo>
                  <a:pt x="44" y="641"/>
                  <a:pt x="39" y="635"/>
                  <a:pt x="34" y="629"/>
                </a:cubicBezTo>
                <a:cubicBezTo>
                  <a:pt x="21" y="597"/>
                  <a:pt x="29" y="609"/>
                  <a:pt x="37" y="622"/>
                </a:cubicBezTo>
                <a:cubicBezTo>
                  <a:pt x="75" y="681"/>
                  <a:pt x="85" y="681"/>
                  <a:pt x="85" y="692"/>
                </a:cubicBezTo>
                <a:cubicBezTo>
                  <a:pt x="108" y="731"/>
                  <a:pt x="109" y="735"/>
                  <a:pt x="110" y="740"/>
                </a:cubicBezTo>
                <a:cubicBezTo>
                  <a:pt x="123" y="777"/>
                  <a:pt x="130" y="775"/>
                  <a:pt x="130" y="780"/>
                </a:cubicBezTo>
                <a:cubicBezTo>
                  <a:pt x="151" y="822"/>
                  <a:pt x="153" y="840"/>
                  <a:pt x="163" y="851"/>
                </a:cubicBezTo>
                <a:cubicBezTo>
                  <a:pt x="179" y="903"/>
                  <a:pt x="184" y="907"/>
                  <a:pt x="185" y="916"/>
                </a:cubicBezTo>
                <a:cubicBezTo>
                  <a:pt x="203" y="963"/>
                  <a:pt x="199" y="973"/>
                  <a:pt x="201" y="976"/>
                </a:cubicBezTo>
                <a:cubicBezTo>
                  <a:pt x="236" y="1076"/>
                  <a:pt x="226" y="1071"/>
                  <a:pt x="228" y="1064"/>
                </a:cubicBezTo>
                <a:cubicBezTo>
                  <a:pt x="218" y="972"/>
                  <a:pt x="212" y="965"/>
                  <a:pt x="213" y="951"/>
                </a:cubicBezTo>
                <a:cubicBezTo>
                  <a:pt x="185" y="862"/>
                  <a:pt x="181" y="854"/>
                  <a:pt x="178" y="845"/>
                </a:cubicBezTo>
                <a:cubicBezTo>
                  <a:pt x="145" y="767"/>
                  <a:pt x="139" y="762"/>
                  <a:pt x="135" y="755"/>
                </a:cubicBezTo>
                <a:cubicBezTo>
                  <a:pt x="119" y="717"/>
                  <a:pt x="114" y="719"/>
                  <a:pt x="112" y="717"/>
                </a:cubicBezTo>
                <a:cubicBezTo>
                  <a:pt x="92" y="686"/>
                  <a:pt x="92" y="676"/>
                  <a:pt x="87" y="669"/>
                </a:cubicBezTo>
                <a:cubicBezTo>
                  <a:pt x="56" y="621"/>
                  <a:pt x="53" y="614"/>
                  <a:pt x="49" y="607"/>
                </a:cubicBezTo>
                <a:cubicBezTo>
                  <a:pt x="41" y="564"/>
                  <a:pt x="41" y="578"/>
                  <a:pt x="47" y="586"/>
                </a:cubicBezTo>
                <a:cubicBezTo>
                  <a:pt x="72" y="633"/>
                  <a:pt x="77" y="635"/>
                  <a:pt x="77" y="642"/>
                </a:cubicBezTo>
                <a:cubicBezTo>
                  <a:pt x="117" y="700"/>
                  <a:pt x="120" y="711"/>
                  <a:pt x="125" y="720"/>
                </a:cubicBezTo>
                <a:cubicBezTo>
                  <a:pt x="136" y="738"/>
                  <a:pt x="138" y="743"/>
                  <a:pt x="143" y="745"/>
                </a:cubicBezTo>
                <a:cubicBezTo>
                  <a:pt x="165" y="796"/>
                  <a:pt x="169" y="801"/>
                  <a:pt x="173" y="805"/>
                </a:cubicBezTo>
                <a:cubicBezTo>
                  <a:pt x="198" y="877"/>
                  <a:pt x="205" y="880"/>
                  <a:pt x="206" y="888"/>
                </a:cubicBezTo>
                <a:cubicBezTo>
                  <a:pt x="210" y="912"/>
                  <a:pt x="215" y="915"/>
                  <a:pt x="216" y="923"/>
                </a:cubicBezTo>
                <a:cubicBezTo>
                  <a:pt x="239" y="982"/>
                  <a:pt x="234" y="967"/>
                  <a:pt x="238" y="961"/>
                </a:cubicBezTo>
                <a:cubicBezTo>
                  <a:pt x="220" y="890"/>
                  <a:pt x="217" y="886"/>
                  <a:pt x="218" y="876"/>
                </a:cubicBezTo>
                <a:cubicBezTo>
                  <a:pt x="175" y="774"/>
                  <a:pt x="176" y="763"/>
                  <a:pt x="173" y="755"/>
                </a:cubicBezTo>
                <a:cubicBezTo>
                  <a:pt x="155" y="729"/>
                  <a:pt x="156" y="717"/>
                  <a:pt x="150" y="712"/>
                </a:cubicBezTo>
                <a:cubicBezTo>
                  <a:pt x="123" y="663"/>
                  <a:pt x="122" y="653"/>
                  <a:pt x="115" y="649"/>
                </a:cubicBezTo>
                <a:cubicBezTo>
                  <a:pt x="86" y="590"/>
                  <a:pt x="85" y="586"/>
                  <a:pt x="85" y="581"/>
                </a:cubicBezTo>
                <a:cubicBezTo>
                  <a:pt x="60" y="516"/>
                  <a:pt x="65" y="519"/>
                  <a:pt x="64" y="528"/>
                </a:cubicBezTo>
                <a:cubicBezTo>
                  <a:pt x="82" y="567"/>
                  <a:pt x="89" y="567"/>
                  <a:pt x="87" y="576"/>
                </a:cubicBezTo>
                <a:cubicBezTo>
                  <a:pt x="102" y="603"/>
                  <a:pt x="102" y="606"/>
                  <a:pt x="105" y="606"/>
                </a:cubicBezTo>
                <a:cubicBezTo>
                  <a:pt x="133" y="652"/>
                  <a:pt x="128" y="663"/>
                  <a:pt x="135" y="662"/>
                </a:cubicBezTo>
                <a:cubicBezTo>
                  <a:pt x="162" y="716"/>
                  <a:pt x="168" y="721"/>
                  <a:pt x="170" y="730"/>
                </a:cubicBezTo>
                <a:cubicBezTo>
                  <a:pt x="201" y="805"/>
                  <a:pt x="206" y="810"/>
                  <a:pt x="208" y="818"/>
                </a:cubicBezTo>
                <a:cubicBezTo>
                  <a:pt x="243" y="905"/>
                  <a:pt x="235" y="893"/>
                  <a:pt x="233" y="888"/>
                </a:cubicBezTo>
                <a:cubicBezTo>
                  <a:pt x="221" y="836"/>
                  <a:pt x="220" y="828"/>
                  <a:pt x="216" y="823"/>
                </a:cubicBezTo>
                <a:cubicBezTo>
                  <a:pt x="173" y="707"/>
                  <a:pt x="173" y="697"/>
                  <a:pt x="170" y="689"/>
                </a:cubicBezTo>
                <a:cubicBezTo>
                  <a:pt x="157" y="663"/>
                  <a:pt x="154" y="657"/>
                  <a:pt x="150" y="652"/>
                </a:cubicBezTo>
                <a:cubicBezTo>
                  <a:pt x="119" y="602"/>
                  <a:pt x="122" y="594"/>
                  <a:pt x="117" y="594"/>
                </a:cubicBezTo>
                <a:cubicBezTo>
                  <a:pt x="119" y="590"/>
                  <a:pt x="124" y="592"/>
                  <a:pt x="125" y="596"/>
                </a:cubicBezTo>
                <a:cubicBezTo>
                  <a:pt x="159" y="641"/>
                  <a:pt x="154" y="651"/>
                  <a:pt x="163" y="649"/>
                </a:cubicBezTo>
                <a:cubicBezTo>
                  <a:pt x="185" y="694"/>
                  <a:pt x="183" y="708"/>
                  <a:pt x="190" y="712"/>
                </a:cubicBezTo>
                <a:cubicBezTo>
                  <a:pt x="211" y="753"/>
                  <a:pt x="208" y="762"/>
                  <a:pt x="213" y="762"/>
                </a:cubicBezTo>
                <a:cubicBezTo>
                  <a:pt x="237" y="847"/>
                  <a:pt x="238" y="850"/>
                  <a:pt x="238" y="853"/>
                </a:cubicBezTo>
                <a:cubicBezTo>
                  <a:pt x="246" y="870"/>
                  <a:pt x="242" y="860"/>
                  <a:pt x="243" y="855"/>
                </a:cubicBezTo>
                <a:cubicBezTo>
                  <a:pt x="231" y="791"/>
                  <a:pt x="232" y="779"/>
                  <a:pt x="228" y="757"/>
                </a:cubicBezTo>
                <a:cubicBezTo>
                  <a:pt x="212" y="721"/>
                  <a:pt x="215" y="712"/>
                  <a:pt x="210" y="712"/>
                </a:cubicBezTo>
                <a:cubicBezTo>
                  <a:pt x="190" y="661"/>
                  <a:pt x="188" y="652"/>
                  <a:pt x="183" y="647"/>
                </a:cubicBezTo>
                <a:cubicBezTo>
                  <a:pt x="162" y="617"/>
                  <a:pt x="161" y="598"/>
                  <a:pt x="150" y="589"/>
                </a:cubicBezTo>
                <a:cubicBezTo>
                  <a:pt x="126" y="540"/>
                  <a:pt x="121" y="535"/>
                  <a:pt x="117" y="528"/>
                </a:cubicBezTo>
                <a:cubicBezTo>
                  <a:pt x="101" y="492"/>
                  <a:pt x="98" y="489"/>
                  <a:pt x="97" y="486"/>
                </a:cubicBezTo>
                <a:cubicBezTo>
                  <a:pt x="80" y="432"/>
                  <a:pt x="73" y="429"/>
                  <a:pt x="74" y="418"/>
                </a:cubicBezTo>
                <a:cubicBezTo>
                  <a:pt x="93" y="455"/>
                  <a:pt x="94" y="458"/>
                  <a:pt x="94" y="463"/>
                </a:cubicBezTo>
                <a:cubicBezTo>
                  <a:pt x="143" y="547"/>
                  <a:pt x="140" y="555"/>
                  <a:pt x="145" y="556"/>
                </a:cubicBezTo>
                <a:cubicBezTo>
                  <a:pt x="164" y="593"/>
                  <a:pt x="170" y="599"/>
                  <a:pt x="173" y="606"/>
                </a:cubicBezTo>
                <a:cubicBezTo>
                  <a:pt x="191" y="642"/>
                  <a:pt x="200" y="654"/>
                  <a:pt x="205" y="669"/>
                </a:cubicBezTo>
                <a:cubicBezTo>
                  <a:pt x="228" y="720"/>
                  <a:pt x="226" y="733"/>
                  <a:pt x="233" y="737"/>
                </a:cubicBezTo>
                <a:cubicBezTo>
                  <a:pt x="244" y="794"/>
                  <a:pt x="247" y="802"/>
                  <a:pt x="246" y="815"/>
                </a:cubicBezTo>
                <a:cubicBezTo>
                  <a:pt x="257" y="840"/>
                  <a:pt x="255" y="834"/>
                  <a:pt x="256" y="830"/>
                </a:cubicBezTo>
                <a:cubicBezTo>
                  <a:pt x="249" y="738"/>
                  <a:pt x="244" y="737"/>
                  <a:pt x="243" y="732"/>
                </a:cubicBezTo>
                <a:cubicBezTo>
                  <a:pt x="217" y="655"/>
                  <a:pt x="208" y="642"/>
                  <a:pt x="203" y="624"/>
                </a:cubicBezTo>
                <a:cubicBezTo>
                  <a:pt x="179" y="566"/>
                  <a:pt x="170" y="562"/>
                  <a:pt x="170" y="551"/>
                </a:cubicBezTo>
                <a:cubicBezTo>
                  <a:pt x="156" y="511"/>
                  <a:pt x="145" y="501"/>
                  <a:pt x="142" y="483"/>
                </a:cubicBezTo>
                <a:cubicBezTo>
                  <a:pt x="140" y="458"/>
                  <a:pt x="142" y="465"/>
                  <a:pt x="145" y="471"/>
                </a:cubicBezTo>
                <a:cubicBezTo>
                  <a:pt x="163" y="523"/>
                  <a:pt x="171" y="533"/>
                  <a:pt x="175" y="546"/>
                </a:cubicBezTo>
                <a:cubicBezTo>
                  <a:pt x="196" y="591"/>
                  <a:pt x="206" y="598"/>
                  <a:pt x="208" y="614"/>
                </a:cubicBezTo>
                <a:cubicBezTo>
                  <a:pt x="231" y="662"/>
                  <a:pt x="236" y="674"/>
                  <a:pt x="241" y="687"/>
                </a:cubicBezTo>
                <a:cubicBezTo>
                  <a:pt x="252" y="718"/>
                  <a:pt x="249" y="725"/>
                  <a:pt x="253" y="725"/>
                </a:cubicBezTo>
                <a:cubicBezTo>
                  <a:pt x="268" y="760"/>
                  <a:pt x="259" y="754"/>
                  <a:pt x="261" y="750"/>
                </a:cubicBezTo>
                <a:cubicBezTo>
                  <a:pt x="260" y="703"/>
                  <a:pt x="254" y="700"/>
                  <a:pt x="258" y="692"/>
                </a:cubicBezTo>
                <a:cubicBezTo>
                  <a:pt x="248" y="658"/>
                  <a:pt x="249" y="652"/>
                  <a:pt x="246" y="652"/>
                </a:cubicBezTo>
                <a:cubicBezTo>
                  <a:pt x="229" y="597"/>
                  <a:pt x="228" y="593"/>
                  <a:pt x="228" y="589"/>
                </a:cubicBezTo>
                <a:cubicBezTo>
                  <a:pt x="211" y="547"/>
                  <a:pt x="207" y="538"/>
                  <a:pt x="203" y="528"/>
                </a:cubicBezTo>
                <a:cubicBezTo>
                  <a:pt x="186" y="481"/>
                  <a:pt x="179" y="480"/>
                  <a:pt x="180" y="473"/>
                </a:cubicBezTo>
                <a:cubicBezTo>
                  <a:pt x="156" y="407"/>
                  <a:pt x="153" y="397"/>
                  <a:pt x="150" y="387"/>
                </a:cubicBezTo>
                <a:cubicBezTo>
                  <a:pt x="147" y="345"/>
                  <a:pt x="152" y="348"/>
                  <a:pt x="150" y="357"/>
                </a:cubicBezTo>
                <a:cubicBezTo>
                  <a:pt x="176" y="446"/>
                  <a:pt x="183" y="456"/>
                  <a:pt x="188" y="468"/>
                </a:cubicBezTo>
                <a:cubicBezTo>
                  <a:pt x="206" y="507"/>
                  <a:pt x="205" y="512"/>
                  <a:pt x="205" y="516"/>
                </a:cubicBezTo>
                <a:cubicBezTo>
                  <a:pt x="224" y="553"/>
                  <a:pt x="228" y="566"/>
                  <a:pt x="233" y="579"/>
                </a:cubicBezTo>
                <a:cubicBezTo>
                  <a:pt x="232" y="555"/>
                  <a:pt x="229" y="552"/>
                  <a:pt x="228" y="546"/>
                </a:cubicBezTo>
                <a:cubicBezTo>
                  <a:pt x="212" y="499"/>
                  <a:pt x="215" y="491"/>
                  <a:pt x="210" y="491"/>
                </a:cubicBezTo>
                <a:cubicBezTo>
                  <a:pt x="198" y="374"/>
                  <a:pt x="193" y="371"/>
                  <a:pt x="198" y="360"/>
                </a:cubicBezTo>
                <a:cubicBezTo>
                  <a:pt x="209" y="429"/>
                  <a:pt x="211" y="465"/>
                  <a:pt x="223" y="491"/>
                </a:cubicBezTo>
                <a:cubicBezTo>
                  <a:pt x="280" y="680"/>
                  <a:pt x="276" y="677"/>
                  <a:pt x="276" y="674"/>
                </a:cubicBezTo>
                <a:cubicBezTo>
                  <a:pt x="265" y="621"/>
                  <a:pt x="263" y="596"/>
                  <a:pt x="256" y="576"/>
                </a:cubicBezTo>
                <a:cubicBezTo>
                  <a:pt x="238" y="489"/>
                  <a:pt x="237" y="484"/>
                  <a:pt x="233" y="481"/>
                </a:cubicBezTo>
                <a:cubicBezTo>
                  <a:pt x="229" y="441"/>
                  <a:pt x="223" y="426"/>
                  <a:pt x="223" y="415"/>
                </a:cubicBezTo>
                <a:cubicBezTo>
                  <a:pt x="215" y="326"/>
                  <a:pt x="215" y="313"/>
                  <a:pt x="215" y="299"/>
                </a:cubicBezTo>
                <a:cubicBezTo>
                  <a:pt x="216" y="264"/>
                  <a:pt x="215" y="246"/>
                  <a:pt x="215" y="229"/>
                </a:cubicBezTo>
                <a:cubicBezTo>
                  <a:pt x="220" y="243"/>
                  <a:pt x="217" y="244"/>
                  <a:pt x="220" y="252"/>
                </a:cubicBezTo>
                <a:cubicBezTo>
                  <a:pt x="227" y="394"/>
                  <a:pt x="231" y="403"/>
                  <a:pt x="230" y="418"/>
                </a:cubicBezTo>
                <a:cubicBezTo>
                  <a:pt x="241" y="471"/>
                  <a:pt x="249" y="489"/>
                  <a:pt x="253" y="511"/>
                </a:cubicBezTo>
                <a:cubicBezTo>
                  <a:pt x="269" y="599"/>
                  <a:pt x="275" y="599"/>
                  <a:pt x="273" y="606"/>
                </a:cubicBezTo>
                <a:cubicBezTo>
                  <a:pt x="283" y="651"/>
                  <a:pt x="286" y="652"/>
                  <a:pt x="286" y="672"/>
                </a:cubicBezTo>
                <a:cubicBezTo>
                  <a:pt x="296" y="620"/>
                  <a:pt x="298" y="608"/>
                  <a:pt x="293" y="589"/>
                </a:cubicBezTo>
                <a:cubicBezTo>
                  <a:pt x="280" y="509"/>
                  <a:pt x="286" y="493"/>
                  <a:pt x="281" y="488"/>
                </a:cubicBezTo>
                <a:cubicBezTo>
                  <a:pt x="267" y="299"/>
                  <a:pt x="263" y="266"/>
                  <a:pt x="268" y="241"/>
                </a:cubicBezTo>
                <a:cubicBezTo>
                  <a:pt x="274" y="196"/>
                  <a:pt x="264" y="191"/>
                  <a:pt x="270" y="186"/>
                </a:cubicBezTo>
                <a:cubicBezTo>
                  <a:pt x="277" y="197"/>
                  <a:pt x="273" y="206"/>
                  <a:pt x="273" y="216"/>
                </a:cubicBezTo>
                <a:cubicBezTo>
                  <a:pt x="276" y="229"/>
                  <a:pt x="273" y="230"/>
                  <a:pt x="273" y="239"/>
                </a:cubicBezTo>
                <a:cubicBezTo>
                  <a:pt x="284" y="423"/>
                  <a:pt x="283" y="439"/>
                  <a:pt x="286" y="453"/>
                </a:cubicBezTo>
                <a:cubicBezTo>
                  <a:pt x="292" y="522"/>
                  <a:pt x="304" y="540"/>
                  <a:pt x="303" y="574"/>
                </a:cubicBezTo>
                <a:cubicBezTo>
                  <a:pt x="306" y="533"/>
                  <a:pt x="306" y="521"/>
                  <a:pt x="306" y="508"/>
                </a:cubicBezTo>
                <a:cubicBezTo>
                  <a:pt x="292" y="325"/>
                  <a:pt x="289" y="308"/>
                  <a:pt x="291" y="292"/>
                </a:cubicBezTo>
                <a:cubicBezTo>
                  <a:pt x="285" y="226"/>
                  <a:pt x="289" y="223"/>
                  <a:pt x="288" y="209"/>
                </a:cubicBezTo>
                <a:cubicBezTo>
                  <a:pt x="293" y="131"/>
                  <a:pt x="295" y="122"/>
                  <a:pt x="296" y="111"/>
                </a:cubicBezTo>
                <a:cubicBezTo>
                  <a:pt x="296" y="107"/>
                  <a:pt x="305" y="125"/>
                  <a:pt x="298" y="126"/>
                </a:cubicBezTo>
                <a:cubicBezTo>
                  <a:pt x="292" y="226"/>
                  <a:pt x="298" y="243"/>
                  <a:pt x="296" y="259"/>
                </a:cubicBezTo>
                <a:cubicBezTo>
                  <a:pt x="303" y="366"/>
                  <a:pt x="309" y="397"/>
                  <a:pt x="308" y="435"/>
                </a:cubicBezTo>
                <a:cubicBezTo>
                  <a:pt x="323" y="474"/>
                  <a:pt x="314" y="470"/>
                  <a:pt x="316" y="465"/>
                </a:cubicBezTo>
                <a:cubicBezTo>
                  <a:pt x="318" y="444"/>
                  <a:pt x="318" y="439"/>
                  <a:pt x="318" y="435"/>
                </a:cubicBezTo>
                <a:cubicBezTo>
                  <a:pt x="316" y="396"/>
                  <a:pt x="316" y="392"/>
                  <a:pt x="316" y="387"/>
                </a:cubicBezTo>
                <a:cubicBezTo>
                  <a:pt x="315" y="330"/>
                  <a:pt x="313" y="324"/>
                  <a:pt x="313" y="319"/>
                </a:cubicBezTo>
                <a:cubicBezTo>
                  <a:pt x="318" y="200"/>
                  <a:pt x="323" y="199"/>
                  <a:pt x="321" y="191"/>
                </a:cubicBezTo>
                <a:cubicBezTo>
                  <a:pt x="325" y="160"/>
                  <a:pt x="320" y="150"/>
                  <a:pt x="326" y="151"/>
                </a:cubicBezTo>
                <a:cubicBezTo>
                  <a:pt x="333" y="137"/>
                  <a:pt x="331" y="147"/>
                  <a:pt x="328" y="156"/>
                </a:cubicBezTo>
                <a:cubicBezTo>
                  <a:pt x="322" y="246"/>
                  <a:pt x="326" y="266"/>
                  <a:pt x="321" y="277"/>
                </a:cubicBezTo>
                <a:cubicBezTo>
                  <a:pt x="324" y="351"/>
                  <a:pt x="322" y="357"/>
                  <a:pt x="326" y="357"/>
                </a:cubicBezTo>
                <a:cubicBezTo>
                  <a:pt x="328" y="453"/>
                  <a:pt x="326" y="458"/>
                  <a:pt x="326" y="463"/>
                </a:cubicBezTo>
                <a:cubicBezTo>
                  <a:pt x="338" y="484"/>
                  <a:pt x="338" y="481"/>
                  <a:pt x="339" y="478"/>
                </a:cubicBezTo>
                <a:cubicBezTo>
                  <a:pt x="339" y="467"/>
                  <a:pt x="338" y="461"/>
                  <a:pt x="339" y="453"/>
                </a:cubicBezTo>
                <a:cubicBezTo>
                  <a:pt x="339" y="390"/>
                  <a:pt x="345" y="391"/>
                  <a:pt x="344" y="385"/>
                </a:cubicBezTo>
                <a:cubicBezTo>
                  <a:pt x="344" y="252"/>
                  <a:pt x="346" y="241"/>
                  <a:pt x="346" y="229"/>
                </a:cubicBezTo>
                <a:cubicBezTo>
                  <a:pt x="373" y="110"/>
                  <a:pt x="371" y="102"/>
                  <a:pt x="374" y="98"/>
                </a:cubicBezTo>
                <a:cubicBezTo>
                  <a:pt x="379" y="60"/>
                  <a:pt x="385" y="60"/>
                  <a:pt x="384" y="53"/>
                </a:cubicBezTo>
                <a:cubicBezTo>
                  <a:pt x="397" y="11"/>
                  <a:pt x="405" y="24"/>
                  <a:pt x="399" y="22"/>
                </a:cubicBezTo>
                <a:cubicBezTo>
                  <a:pt x="374" y="102"/>
                  <a:pt x="383" y="117"/>
                  <a:pt x="376" y="116"/>
                </a:cubicBezTo>
                <a:cubicBezTo>
                  <a:pt x="367" y="192"/>
                  <a:pt x="355" y="232"/>
                  <a:pt x="351" y="272"/>
                </a:cubicBezTo>
                <a:cubicBezTo>
                  <a:pt x="351" y="359"/>
                  <a:pt x="355" y="369"/>
                  <a:pt x="354" y="372"/>
                </a:cubicBezTo>
                <a:cubicBezTo>
                  <a:pt x="351" y="399"/>
                  <a:pt x="351" y="403"/>
                  <a:pt x="351" y="407"/>
                </a:cubicBezTo>
                <a:cubicBezTo>
                  <a:pt x="362" y="364"/>
                  <a:pt x="358" y="351"/>
                  <a:pt x="364" y="347"/>
                </a:cubicBezTo>
                <a:cubicBezTo>
                  <a:pt x="368" y="321"/>
                  <a:pt x="368" y="314"/>
                  <a:pt x="371" y="314"/>
                </a:cubicBezTo>
                <a:cubicBezTo>
                  <a:pt x="390" y="172"/>
                  <a:pt x="402" y="149"/>
                  <a:pt x="404" y="116"/>
                </a:cubicBezTo>
                <a:cubicBezTo>
                  <a:pt x="432" y="41"/>
                  <a:pt x="427" y="40"/>
                  <a:pt x="429" y="48"/>
                </a:cubicBezTo>
                <a:cubicBezTo>
                  <a:pt x="403" y="151"/>
                  <a:pt x="400" y="182"/>
                  <a:pt x="396" y="221"/>
                </a:cubicBezTo>
                <a:cubicBezTo>
                  <a:pt x="369" y="402"/>
                  <a:pt x="368" y="392"/>
                  <a:pt x="374" y="387"/>
                </a:cubicBezTo>
                <a:cubicBezTo>
                  <a:pt x="381" y="362"/>
                  <a:pt x="384" y="355"/>
                  <a:pt x="386" y="347"/>
                </a:cubicBezTo>
                <a:cubicBezTo>
                  <a:pt x="421" y="286"/>
                  <a:pt x="421" y="276"/>
                  <a:pt x="426" y="272"/>
                </a:cubicBezTo>
                <a:cubicBezTo>
                  <a:pt x="463" y="190"/>
                  <a:pt x="470" y="184"/>
                  <a:pt x="472" y="173"/>
                </a:cubicBezTo>
                <a:cubicBezTo>
                  <a:pt x="478" y="175"/>
                  <a:pt x="469" y="199"/>
                  <a:pt x="462" y="224"/>
                </a:cubicBezTo>
                <a:cubicBezTo>
                  <a:pt x="446" y="260"/>
                  <a:pt x="442" y="261"/>
                  <a:pt x="442" y="261"/>
                </a:cubicBezTo>
                <a:cubicBezTo>
                  <a:pt x="417" y="299"/>
                  <a:pt x="417" y="319"/>
                  <a:pt x="406" y="329"/>
                </a:cubicBezTo>
                <a:cubicBezTo>
                  <a:pt x="393" y="372"/>
                  <a:pt x="394" y="370"/>
                  <a:pt x="396" y="370"/>
                </a:cubicBezTo>
                <a:cubicBezTo>
                  <a:pt x="423" y="330"/>
                  <a:pt x="433" y="319"/>
                  <a:pt x="437" y="302"/>
                </a:cubicBezTo>
                <a:cubicBezTo>
                  <a:pt x="464" y="262"/>
                  <a:pt x="464" y="255"/>
                  <a:pt x="467" y="251"/>
                </a:cubicBezTo>
                <a:cubicBezTo>
                  <a:pt x="504" y="170"/>
                  <a:pt x="509" y="151"/>
                  <a:pt x="512" y="128"/>
                </a:cubicBezTo>
                <a:cubicBezTo>
                  <a:pt x="522" y="92"/>
                  <a:pt x="522" y="99"/>
                  <a:pt x="522" y="105"/>
                </a:cubicBezTo>
                <a:cubicBezTo>
                  <a:pt x="496" y="217"/>
                  <a:pt x="493" y="220"/>
                  <a:pt x="492" y="224"/>
                </a:cubicBezTo>
                <a:cubicBezTo>
                  <a:pt x="470" y="268"/>
                  <a:pt x="468" y="270"/>
                  <a:pt x="467" y="274"/>
                </a:cubicBezTo>
                <a:cubicBezTo>
                  <a:pt x="460" y="300"/>
                  <a:pt x="449" y="294"/>
                  <a:pt x="452" y="302"/>
                </a:cubicBezTo>
                <a:cubicBezTo>
                  <a:pt x="426" y="346"/>
                  <a:pt x="419" y="348"/>
                  <a:pt x="419" y="357"/>
                </a:cubicBezTo>
                <a:cubicBezTo>
                  <a:pt x="377" y="415"/>
                  <a:pt x="378" y="425"/>
                  <a:pt x="369" y="425"/>
                </a:cubicBezTo>
                <a:cubicBezTo>
                  <a:pt x="358" y="467"/>
                  <a:pt x="351" y="467"/>
                  <a:pt x="354" y="475"/>
                </a:cubicBezTo>
                <a:cubicBezTo>
                  <a:pt x="367" y="453"/>
                  <a:pt x="377" y="450"/>
                  <a:pt x="379" y="438"/>
                </a:cubicBezTo>
                <a:cubicBezTo>
                  <a:pt x="409" y="380"/>
                  <a:pt x="416" y="379"/>
                  <a:pt x="417" y="372"/>
                </a:cubicBezTo>
                <a:cubicBezTo>
                  <a:pt x="432" y="354"/>
                  <a:pt x="437" y="346"/>
                  <a:pt x="442" y="337"/>
                </a:cubicBezTo>
                <a:cubicBezTo>
                  <a:pt x="466" y="307"/>
                  <a:pt x="467" y="295"/>
                  <a:pt x="477" y="292"/>
                </a:cubicBezTo>
                <a:cubicBezTo>
                  <a:pt x="499" y="244"/>
                  <a:pt x="508" y="247"/>
                  <a:pt x="507" y="239"/>
                </a:cubicBezTo>
                <a:cubicBezTo>
                  <a:pt x="524" y="202"/>
                  <a:pt x="526" y="190"/>
                  <a:pt x="532" y="183"/>
                </a:cubicBezTo>
                <a:cubicBezTo>
                  <a:pt x="548" y="92"/>
                  <a:pt x="554" y="90"/>
                  <a:pt x="550" y="85"/>
                </a:cubicBezTo>
                <a:cubicBezTo>
                  <a:pt x="558" y="74"/>
                  <a:pt x="553" y="90"/>
                  <a:pt x="555" y="113"/>
                </a:cubicBezTo>
                <a:cubicBezTo>
                  <a:pt x="542" y="172"/>
                  <a:pt x="541" y="178"/>
                  <a:pt x="537" y="181"/>
                </a:cubicBezTo>
                <a:cubicBezTo>
                  <a:pt x="505" y="263"/>
                  <a:pt x="501" y="266"/>
                  <a:pt x="499" y="271"/>
                </a:cubicBezTo>
                <a:cubicBezTo>
                  <a:pt x="484" y="295"/>
                  <a:pt x="484" y="297"/>
                  <a:pt x="482" y="297"/>
                </a:cubicBezTo>
                <a:cubicBezTo>
                  <a:pt x="457" y="329"/>
                  <a:pt x="455" y="341"/>
                  <a:pt x="447" y="347"/>
                </a:cubicBezTo>
                <a:cubicBezTo>
                  <a:pt x="407" y="407"/>
                  <a:pt x="403" y="417"/>
                  <a:pt x="399" y="428"/>
                </a:cubicBezTo>
                <a:cubicBezTo>
                  <a:pt x="366" y="495"/>
                  <a:pt x="355" y="497"/>
                  <a:pt x="354" y="511"/>
                </a:cubicBezTo>
                <a:cubicBezTo>
                  <a:pt x="335" y="549"/>
                  <a:pt x="325" y="553"/>
                  <a:pt x="326" y="569"/>
                </a:cubicBezTo>
                <a:cubicBezTo>
                  <a:pt x="362" y="513"/>
                  <a:pt x="363" y="500"/>
                  <a:pt x="369" y="493"/>
                </a:cubicBezTo>
                <a:cubicBezTo>
                  <a:pt x="404" y="438"/>
                  <a:pt x="412" y="433"/>
                  <a:pt x="414" y="423"/>
                </a:cubicBezTo>
                <a:cubicBezTo>
                  <a:pt x="432" y="393"/>
                  <a:pt x="442" y="397"/>
                  <a:pt x="439" y="387"/>
                </a:cubicBezTo>
                <a:cubicBezTo>
                  <a:pt x="476" y="345"/>
                  <a:pt x="475" y="336"/>
                  <a:pt x="482" y="334"/>
                </a:cubicBezTo>
                <a:cubicBezTo>
                  <a:pt x="503" y="295"/>
                  <a:pt x="509" y="292"/>
                  <a:pt x="512" y="287"/>
                </a:cubicBezTo>
                <a:cubicBezTo>
                  <a:pt x="539" y="245"/>
                  <a:pt x="539" y="228"/>
                  <a:pt x="547" y="219"/>
                </a:cubicBezTo>
                <a:cubicBezTo>
                  <a:pt x="562" y="165"/>
                  <a:pt x="567" y="153"/>
                  <a:pt x="570" y="138"/>
                </a:cubicBezTo>
                <a:cubicBezTo>
                  <a:pt x="577" y="72"/>
                  <a:pt x="586" y="67"/>
                  <a:pt x="585" y="57"/>
                </a:cubicBezTo>
                <a:cubicBezTo>
                  <a:pt x="585" y="94"/>
                  <a:pt x="579" y="99"/>
                  <a:pt x="580" y="110"/>
                </a:cubicBezTo>
                <a:cubicBezTo>
                  <a:pt x="567" y="189"/>
                  <a:pt x="560" y="188"/>
                  <a:pt x="562" y="196"/>
                </a:cubicBezTo>
                <a:cubicBezTo>
                  <a:pt x="550" y="239"/>
                  <a:pt x="538" y="250"/>
                  <a:pt x="535" y="269"/>
                </a:cubicBezTo>
                <a:cubicBezTo>
                  <a:pt x="506" y="321"/>
                  <a:pt x="500" y="322"/>
                  <a:pt x="500" y="329"/>
                </a:cubicBezTo>
                <a:cubicBezTo>
                  <a:pt x="467" y="374"/>
                  <a:pt x="461" y="376"/>
                  <a:pt x="457" y="380"/>
                </a:cubicBezTo>
                <a:cubicBezTo>
                  <a:pt x="427" y="424"/>
                  <a:pt x="425" y="427"/>
                  <a:pt x="424" y="430"/>
                </a:cubicBezTo>
                <a:cubicBezTo>
                  <a:pt x="401" y="471"/>
                  <a:pt x="394" y="474"/>
                  <a:pt x="391" y="480"/>
                </a:cubicBezTo>
                <a:cubicBezTo>
                  <a:pt x="381" y="509"/>
                  <a:pt x="381" y="506"/>
                  <a:pt x="381" y="503"/>
                </a:cubicBezTo>
                <a:cubicBezTo>
                  <a:pt x="415" y="463"/>
                  <a:pt x="421" y="454"/>
                  <a:pt x="429" y="448"/>
                </a:cubicBezTo>
                <a:cubicBezTo>
                  <a:pt x="442" y="427"/>
                  <a:pt x="447" y="428"/>
                  <a:pt x="447" y="425"/>
                </a:cubicBezTo>
                <a:cubicBezTo>
                  <a:pt x="472" y="394"/>
                  <a:pt x="479" y="387"/>
                  <a:pt x="484" y="380"/>
                </a:cubicBezTo>
                <a:cubicBezTo>
                  <a:pt x="504" y="353"/>
                  <a:pt x="508" y="349"/>
                  <a:pt x="512" y="347"/>
                </a:cubicBezTo>
                <a:cubicBezTo>
                  <a:pt x="538" y="309"/>
                  <a:pt x="541" y="301"/>
                  <a:pt x="545" y="294"/>
                </a:cubicBezTo>
                <a:cubicBezTo>
                  <a:pt x="559" y="253"/>
                  <a:pt x="562" y="251"/>
                  <a:pt x="567" y="251"/>
                </a:cubicBezTo>
                <a:cubicBezTo>
                  <a:pt x="523" y="343"/>
                  <a:pt x="520" y="354"/>
                  <a:pt x="512" y="360"/>
                </a:cubicBezTo>
                <a:cubicBezTo>
                  <a:pt x="483" y="397"/>
                  <a:pt x="482" y="399"/>
                  <a:pt x="482" y="402"/>
                </a:cubicBezTo>
                <a:cubicBezTo>
                  <a:pt x="463" y="420"/>
                  <a:pt x="460" y="424"/>
                  <a:pt x="459" y="430"/>
                </a:cubicBezTo>
                <a:cubicBezTo>
                  <a:pt x="433" y="460"/>
                  <a:pt x="432" y="462"/>
                  <a:pt x="429" y="463"/>
                </a:cubicBezTo>
                <a:cubicBezTo>
                  <a:pt x="403" y="503"/>
                  <a:pt x="395" y="502"/>
                  <a:pt x="394" y="508"/>
                </a:cubicBezTo>
                <a:cubicBezTo>
                  <a:pt x="360" y="548"/>
                  <a:pt x="356" y="558"/>
                  <a:pt x="351" y="566"/>
                </a:cubicBezTo>
                <a:cubicBezTo>
                  <a:pt x="315" y="653"/>
                  <a:pt x="316" y="649"/>
                  <a:pt x="319" y="649"/>
                </a:cubicBezTo>
                <a:cubicBezTo>
                  <a:pt x="332" y="628"/>
                  <a:pt x="333" y="622"/>
                  <a:pt x="336" y="619"/>
                </a:cubicBezTo>
                <a:cubicBezTo>
                  <a:pt x="367" y="582"/>
                  <a:pt x="371" y="575"/>
                  <a:pt x="376" y="568"/>
                </a:cubicBezTo>
                <a:cubicBezTo>
                  <a:pt x="394" y="542"/>
                  <a:pt x="402" y="543"/>
                  <a:pt x="402" y="536"/>
                </a:cubicBezTo>
                <a:cubicBezTo>
                  <a:pt x="438" y="505"/>
                  <a:pt x="438" y="494"/>
                  <a:pt x="447" y="490"/>
                </a:cubicBezTo>
                <a:cubicBezTo>
                  <a:pt x="471" y="464"/>
                  <a:pt x="471" y="452"/>
                  <a:pt x="479" y="448"/>
                </a:cubicBezTo>
                <a:cubicBezTo>
                  <a:pt x="500" y="419"/>
                  <a:pt x="504" y="411"/>
                  <a:pt x="510" y="405"/>
                </a:cubicBezTo>
                <a:cubicBezTo>
                  <a:pt x="544" y="340"/>
                  <a:pt x="544" y="334"/>
                  <a:pt x="547" y="332"/>
                </a:cubicBezTo>
                <a:cubicBezTo>
                  <a:pt x="576" y="260"/>
                  <a:pt x="573" y="249"/>
                  <a:pt x="577" y="244"/>
                </a:cubicBezTo>
                <a:cubicBezTo>
                  <a:pt x="586" y="197"/>
                  <a:pt x="588" y="164"/>
                  <a:pt x="595" y="135"/>
                </a:cubicBezTo>
                <a:cubicBezTo>
                  <a:pt x="594" y="196"/>
                  <a:pt x="589" y="206"/>
                  <a:pt x="590" y="224"/>
                </a:cubicBezTo>
                <a:cubicBezTo>
                  <a:pt x="572" y="286"/>
                  <a:pt x="575" y="297"/>
                  <a:pt x="570" y="299"/>
                </a:cubicBezTo>
                <a:cubicBezTo>
                  <a:pt x="537" y="378"/>
                  <a:pt x="533" y="389"/>
                  <a:pt x="525" y="397"/>
                </a:cubicBezTo>
                <a:cubicBezTo>
                  <a:pt x="506" y="431"/>
                  <a:pt x="503" y="431"/>
                  <a:pt x="502" y="435"/>
                </a:cubicBezTo>
                <a:cubicBezTo>
                  <a:pt x="485" y="464"/>
                  <a:pt x="476" y="464"/>
                  <a:pt x="477" y="473"/>
                </a:cubicBezTo>
                <a:cubicBezTo>
                  <a:pt x="452" y="503"/>
                  <a:pt x="446" y="505"/>
                  <a:pt x="442" y="508"/>
                </a:cubicBezTo>
                <a:cubicBezTo>
                  <a:pt x="424" y="523"/>
                  <a:pt x="427" y="534"/>
                  <a:pt x="419" y="533"/>
                </a:cubicBezTo>
                <a:cubicBezTo>
                  <a:pt x="337" y="645"/>
                  <a:pt x="338" y="641"/>
                  <a:pt x="341" y="641"/>
                </a:cubicBezTo>
                <a:cubicBezTo>
                  <a:pt x="357" y="630"/>
                  <a:pt x="354" y="622"/>
                  <a:pt x="359" y="621"/>
                </a:cubicBezTo>
                <a:cubicBezTo>
                  <a:pt x="419" y="562"/>
                  <a:pt x="442" y="543"/>
                  <a:pt x="459" y="518"/>
                </a:cubicBezTo>
                <a:cubicBezTo>
                  <a:pt x="475" y="496"/>
                  <a:pt x="482" y="498"/>
                  <a:pt x="482" y="493"/>
                </a:cubicBezTo>
                <a:cubicBezTo>
                  <a:pt x="501" y="474"/>
                  <a:pt x="503" y="471"/>
                  <a:pt x="505" y="468"/>
                </a:cubicBezTo>
                <a:cubicBezTo>
                  <a:pt x="547" y="407"/>
                  <a:pt x="552" y="402"/>
                  <a:pt x="557" y="397"/>
                </a:cubicBezTo>
                <a:cubicBezTo>
                  <a:pt x="585" y="334"/>
                  <a:pt x="592" y="336"/>
                  <a:pt x="590" y="329"/>
                </a:cubicBezTo>
                <a:cubicBezTo>
                  <a:pt x="604" y="294"/>
                  <a:pt x="606" y="286"/>
                  <a:pt x="610" y="281"/>
                </a:cubicBezTo>
                <a:cubicBezTo>
                  <a:pt x="629" y="217"/>
                  <a:pt x="627" y="222"/>
                  <a:pt x="628" y="226"/>
                </a:cubicBezTo>
                <a:cubicBezTo>
                  <a:pt x="614" y="259"/>
                  <a:pt x="624" y="266"/>
                  <a:pt x="618" y="269"/>
                </a:cubicBezTo>
                <a:cubicBezTo>
                  <a:pt x="600" y="334"/>
                  <a:pt x="592" y="341"/>
                  <a:pt x="590" y="354"/>
                </a:cubicBezTo>
                <a:cubicBezTo>
                  <a:pt x="569" y="389"/>
                  <a:pt x="569" y="396"/>
                  <a:pt x="565" y="400"/>
                </a:cubicBezTo>
                <a:cubicBezTo>
                  <a:pt x="539" y="449"/>
                  <a:pt x="528" y="446"/>
                  <a:pt x="530" y="455"/>
                </a:cubicBezTo>
                <a:cubicBezTo>
                  <a:pt x="494" y="498"/>
                  <a:pt x="491" y="501"/>
                  <a:pt x="487" y="505"/>
                </a:cubicBezTo>
                <a:cubicBezTo>
                  <a:pt x="467" y="523"/>
                  <a:pt x="465" y="536"/>
                  <a:pt x="454" y="541"/>
                </a:cubicBezTo>
                <a:cubicBezTo>
                  <a:pt x="435" y="560"/>
                  <a:pt x="434" y="562"/>
                  <a:pt x="434" y="566"/>
                </a:cubicBezTo>
                <a:cubicBezTo>
                  <a:pt x="409" y="593"/>
                  <a:pt x="397" y="589"/>
                  <a:pt x="399" y="599"/>
                </a:cubicBezTo>
                <a:cubicBezTo>
                  <a:pt x="371" y="623"/>
                  <a:pt x="367" y="627"/>
                  <a:pt x="364" y="631"/>
                </a:cubicBezTo>
                <a:cubicBezTo>
                  <a:pt x="347" y="653"/>
                  <a:pt x="344" y="654"/>
                  <a:pt x="341" y="654"/>
                </a:cubicBezTo>
                <a:cubicBezTo>
                  <a:pt x="306" y="715"/>
                  <a:pt x="304" y="720"/>
                  <a:pt x="301" y="722"/>
                </a:cubicBezTo>
                <a:cubicBezTo>
                  <a:pt x="296" y="747"/>
                  <a:pt x="297" y="745"/>
                  <a:pt x="299" y="745"/>
                </a:cubicBezTo>
                <a:cubicBezTo>
                  <a:pt x="318" y="708"/>
                  <a:pt x="325" y="704"/>
                  <a:pt x="329" y="697"/>
                </a:cubicBezTo>
                <a:cubicBezTo>
                  <a:pt x="354" y="669"/>
                  <a:pt x="351" y="661"/>
                  <a:pt x="356" y="662"/>
                </a:cubicBezTo>
                <a:cubicBezTo>
                  <a:pt x="380" y="634"/>
                  <a:pt x="389" y="622"/>
                  <a:pt x="399" y="611"/>
                </a:cubicBezTo>
                <a:cubicBezTo>
                  <a:pt x="461" y="555"/>
                  <a:pt x="469" y="552"/>
                  <a:pt x="472" y="543"/>
                </a:cubicBezTo>
                <a:cubicBezTo>
                  <a:pt x="512" y="507"/>
                  <a:pt x="513" y="503"/>
                  <a:pt x="520" y="503"/>
                </a:cubicBezTo>
                <a:cubicBezTo>
                  <a:pt x="550" y="469"/>
                  <a:pt x="557" y="461"/>
                  <a:pt x="565" y="455"/>
                </a:cubicBezTo>
                <a:cubicBezTo>
                  <a:pt x="598" y="394"/>
                  <a:pt x="603" y="386"/>
                  <a:pt x="610" y="380"/>
                </a:cubicBezTo>
                <a:cubicBezTo>
                  <a:pt x="617" y="354"/>
                  <a:pt x="618" y="350"/>
                  <a:pt x="623" y="349"/>
                </a:cubicBezTo>
                <a:cubicBezTo>
                  <a:pt x="643" y="301"/>
                  <a:pt x="640" y="315"/>
                  <a:pt x="638" y="317"/>
                </a:cubicBezTo>
                <a:cubicBezTo>
                  <a:pt x="614" y="376"/>
                  <a:pt x="614" y="391"/>
                  <a:pt x="605" y="397"/>
                </a:cubicBezTo>
                <a:cubicBezTo>
                  <a:pt x="571" y="455"/>
                  <a:pt x="568" y="462"/>
                  <a:pt x="565" y="470"/>
                </a:cubicBezTo>
                <a:cubicBezTo>
                  <a:pt x="543" y="489"/>
                  <a:pt x="545" y="498"/>
                  <a:pt x="537" y="495"/>
                </a:cubicBezTo>
                <a:cubicBezTo>
                  <a:pt x="520" y="516"/>
                  <a:pt x="516" y="518"/>
                  <a:pt x="512" y="521"/>
                </a:cubicBezTo>
                <a:cubicBezTo>
                  <a:pt x="488" y="541"/>
                  <a:pt x="485" y="549"/>
                  <a:pt x="477" y="553"/>
                </a:cubicBezTo>
                <a:cubicBezTo>
                  <a:pt x="451" y="584"/>
                  <a:pt x="445" y="583"/>
                  <a:pt x="444" y="589"/>
                </a:cubicBezTo>
                <a:cubicBezTo>
                  <a:pt x="416" y="615"/>
                  <a:pt x="402" y="624"/>
                  <a:pt x="392" y="636"/>
                </a:cubicBezTo>
                <a:cubicBezTo>
                  <a:pt x="369" y="660"/>
                  <a:pt x="366" y="668"/>
                  <a:pt x="359" y="672"/>
                </a:cubicBezTo>
                <a:cubicBezTo>
                  <a:pt x="326" y="726"/>
                  <a:pt x="315" y="734"/>
                  <a:pt x="309" y="747"/>
                </a:cubicBezTo>
                <a:cubicBezTo>
                  <a:pt x="299" y="770"/>
                  <a:pt x="301" y="766"/>
                  <a:pt x="304" y="762"/>
                </a:cubicBezTo>
                <a:cubicBezTo>
                  <a:pt x="323" y="737"/>
                  <a:pt x="326" y="734"/>
                  <a:pt x="329" y="730"/>
                </a:cubicBezTo>
                <a:cubicBezTo>
                  <a:pt x="353" y="695"/>
                  <a:pt x="356" y="695"/>
                  <a:pt x="359" y="694"/>
                </a:cubicBezTo>
                <a:cubicBezTo>
                  <a:pt x="373" y="674"/>
                  <a:pt x="377" y="671"/>
                  <a:pt x="379" y="667"/>
                </a:cubicBezTo>
                <a:cubicBezTo>
                  <a:pt x="427" y="618"/>
                  <a:pt x="427" y="612"/>
                  <a:pt x="432" y="611"/>
                </a:cubicBezTo>
                <a:cubicBezTo>
                  <a:pt x="465" y="583"/>
                  <a:pt x="468" y="575"/>
                  <a:pt x="477" y="573"/>
                </a:cubicBezTo>
                <a:cubicBezTo>
                  <a:pt x="532" y="525"/>
                  <a:pt x="537" y="523"/>
                  <a:pt x="540" y="521"/>
                </a:cubicBezTo>
                <a:cubicBezTo>
                  <a:pt x="572" y="493"/>
                  <a:pt x="577" y="488"/>
                  <a:pt x="583" y="483"/>
                </a:cubicBezTo>
                <a:cubicBezTo>
                  <a:pt x="603" y="467"/>
                  <a:pt x="601" y="462"/>
                  <a:pt x="603" y="460"/>
                </a:cubicBezTo>
                <a:cubicBezTo>
                  <a:pt x="640" y="421"/>
                  <a:pt x="644" y="403"/>
                  <a:pt x="656" y="392"/>
                </a:cubicBezTo>
                <a:cubicBezTo>
                  <a:pt x="677" y="336"/>
                  <a:pt x="684" y="332"/>
                  <a:pt x="686" y="322"/>
                </a:cubicBezTo>
                <a:cubicBezTo>
                  <a:pt x="694" y="312"/>
                  <a:pt x="693" y="316"/>
                  <a:pt x="691" y="319"/>
                </a:cubicBezTo>
                <a:cubicBezTo>
                  <a:pt x="672" y="371"/>
                  <a:pt x="672" y="380"/>
                  <a:pt x="666" y="385"/>
                </a:cubicBezTo>
                <a:cubicBezTo>
                  <a:pt x="638" y="427"/>
                  <a:pt x="637" y="437"/>
                  <a:pt x="630" y="440"/>
                </a:cubicBezTo>
                <a:cubicBezTo>
                  <a:pt x="614" y="466"/>
                  <a:pt x="617" y="473"/>
                  <a:pt x="613" y="473"/>
                </a:cubicBezTo>
                <a:cubicBezTo>
                  <a:pt x="599" y="501"/>
                  <a:pt x="588" y="506"/>
                  <a:pt x="585" y="521"/>
                </a:cubicBezTo>
                <a:cubicBezTo>
                  <a:pt x="536" y="580"/>
                  <a:pt x="527" y="580"/>
                  <a:pt x="527" y="589"/>
                </a:cubicBezTo>
                <a:cubicBezTo>
                  <a:pt x="498" y="618"/>
                  <a:pt x="489" y="617"/>
                  <a:pt x="490" y="626"/>
                </a:cubicBezTo>
                <a:cubicBezTo>
                  <a:pt x="455" y="659"/>
                  <a:pt x="447" y="668"/>
                  <a:pt x="437" y="674"/>
                </a:cubicBezTo>
                <a:cubicBezTo>
                  <a:pt x="408" y="701"/>
                  <a:pt x="406" y="706"/>
                  <a:pt x="404" y="709"/>
                </a:cubicBezTo>
                <a:cubicBezTo>
                  <a:pt x="384" y="728"/>
                  <a:pt x="380" y="730"/>
                  <a:pt x="377" y="732"/>
                </a:cubicBezTo>
                <a:cubicBezTo>
                  <a:pt x="365" y="749"/>
                  <a:pt x="359" y="754"/>
                  <a:pt x="354" y="760"/>
                </a:cubicBezTo>
                <a:cubicBezTo>
                  <a:pt x="309" y="824"/>
                  <a:pt x="309" y="830"/>
                  <a:pt x="304" y="830"/>
                </a:cubicBezTo>
                <a:cubicBezTo>
                  <a:pt x="289" y="858"/>
                  <a:pt x="285" y="858"/>
                  <a:pt x="286" y="863"/>
                </a:cubicBezTo>
                <a:cubicBezTo>
                  <a:pt x="270" y="881"/>
                  <a:pt x="270" y="888"/>
                  <a:pt x="266" y="891"/>
                </a:cubicBezTo>
                <a:cubicBezTo>
                  <a:pt x="252" y="942"/>
                  <a:pt x="260" y="953"/>
                  <a:pt x="253" y="961"/>
                </a:cubicBezTo>
                <a:cubicBezTo>
                  <a:pt x="275" y="924"/>
                  <a:pt x="276" y="916"/>
                  <a:pt x="281" y="913"/>
                </a:cubicBezTo>
                <a:cubicBezTo>
                  <a:pt x="296" y="889"/>
                  <a:pt x="296" y="885"/>
                  <a:pt x="296" y="881"/>
                </a:cubicBezTo>
                <a:cubicBezTo>
                  <a:pt x="328" y="826"/>
                  <a:pt x="337" y="820"/>
                  <a:pt x="341" y="808"/>
                </a:cubicBezTo>
                <a:cubicBezTo>
                  <a:pt x="391" y="746"/>
                  <a:pt x="402" y="741"/>
                  <a:pt x="407" y="730"/>
                </a:cubicBezTo>
                <a:cubicBezTo>
                  <a:pt x="466" y="676"/>
                  <a:pt x="464" y="669"/>
                  <a:pt x="472" y="672"/>
                </a:cubicBezTo>
                <a:cubicBezTo>
                  <a:pt x="497" y="651"/>
                  <a:pt x="495" y="644"/>
                  <a:pt x="500" y="644"/>
                </a:cubicBezTo>
                <a:cubicBezTo>
                  <a:pt x="524" y="614"/>
                  <a:pt x="532" y="607"/>
                  <a:pt x="540" y="599"/>
                </a:cubicBezTo>
                <a:cubicBezTo>
                  <a:pt x="560" y="577"/>
                  <a:pt x="562" y="575"/>
                  <a:pt x="563" y="578"/>
                </a:cubicBezTo>
                <a:cubicBezTo>
                  <a:pt x="532" y="621"/>
                  <a:pt x="526" y="621"/>
                  <a:pt x="525" y="626"/>
                </a:cubicBezTo>
                <a:cubicBezTo>
                  <a:pt x="515" y="645"/>
                  <a:pt x="502" y="643"/>
                  <a:pt x="502" y="654"/>
                </a:cubicBezTo>
                <a:cubicBezTo>
                  <a:pt x="477" y="678"/>
                  <a:pt x="473" y="681"/>
                  <a:pt x="467" y="682"/>
                </a:cubicBezTo>
                <a:cubicBezTo>
                  <a:pt x="440" y="699"/>
                  <a:pt x="454" y="709"/>
                  <a:pt x="442" y="707"/>
                </a:cubicBezTo>
                <a:cubicBezTo>
                  <a:pt x="411" y="729"/>
                  <a:pt x="426" y="737"/>
                  <a:pt x="417" y="737"/>
                </a:cubicBezTo>
                <a:cubicBezTo>
                  <a:pt x="405" y="760"/>
                  <a:pt x="394" y="754"/>
                  <a:pt x="397" y="762"/>
                </a:cubicBezTo>
                <a:cubicBezTo>
                  <a:pt x="340" y="837"/>
                  <a:pt x="330" y="837"/>
                  <a:pt x="331" y="848"/>
                </a:cubicBezTo>
                <a:cubicBezTo>
                  <a:pt x="298" y="899"/>
                  <a:pt x="301" y="909"/>
                  <a:pt x="294" y="911"/>
                </a:cubicBezTo>
                <a:cubicBezTo>
                  <a:pt x="276" y="946"/>
                  <a:pt x="271" y="948"/>
                  <a:pt x="271" y="956"/>
                </a:cubicBezTo>
                <a:cubicBezTo>
                  <a:pt x="289" y="939"/>
                  <a:pt x="287" y="927"/>
                  <a:pt x="294" y="923"/>
                </a:cubicBezTo>
                <a:cubicBezTo>
                  <a:pt x="324" y="876"/>
                  <a:pt x="325" y="872"/>
                  <a:pt x="329" y="871"/>
                </a:cubicBezTo>
                <a:cubicBezTo>
                  <a:pt x="345" y="847"/>
                  <a:pt x="350" y="842"/>
                  <a:pt x="351" y="833"/>
                </a:cubicBezTo>
                <a:cubicBezTo>
                  <a:pt x="391" y="775"/>
                  <a:pt x="403" y="777"/>
                  <a:pt x="404" y="767"/>
                </a:cubicBezTo>
                <a:cubicBezTo>
                  <a:pt x="425" y="740"/>
                  <a:pt x="432" y="742"/>
                  <a:pt x="434" y="740"/>
                </a:cubicBezTo>
                <a:cubicBezTo>
                  <a:pt x="450" y="719"/>
                  <a:pt x="452" y="717"/>
                  <a:pt x="455" y="714"/>
                </a:cubicBezTo>
                <a:cubicBezTo>
                  <a:pt x="479" y="688"/>
                  <a:pt x="486" y="686"/>
                  <a:pt x="490" y="682"/>
                </a:cubicBezTo>
                <a:cubicBezTo>
                  <a:pt x="517" y="654"/>
                  <a:pt x="523" y="652"/>
                  <a:pt x="525" y="646"/>
                </a:cubicBezTo>
                <a:cubicBezTo>
                  <a:pt x="547" y="627"/>
                  <a:pt x="547" y="624"/>
                  <a:pt x="548" y="621"/>
                </a:cubicBezTo>
                <a:cubicBezTo>
                  <a:pt x="574" y="586"/>
                  <a:pt x="584" y="581"/>
                  <a:pt x="588" y="571"/>
                </a:cubicBezTo>
                <a:cubicBezTo>
                  <a:pt x="602" y="554"/>
                  <a:pt x="603" y="558"/>
                  <a:pt x="603" y="561"/>
                </a:cubicBezTo>
                <a:cubicBezTo>
                  <a:pt x="564" y="608"/>
                  <a:pt x="562" y="624"/>
                  <a:pt x="553" y="631"/>
                </a:cubicBezTo>
                <a:cubicBezTo>
                  <a:pt x="533" y="653"/>
                  <a:pt x="531" y="655"/>
                  <a:pt x="527" y="656"/>
                </a:cubicBezTo>
                <a:cubicBezTo>
                  <a:pt x="489" y="688"/>
                  <a:pt x="491" y="694"/>
                  <a:pt x="487" y="694"/>
                </a:cubicBezTo>
                <a:cubicBezTo>
                  <a:pt x="459" y="725"/>
                  <a:pt x="455" y="729"/>
                  <a:pt x="450" y="732"/>
                </a:cubicBezTo>
                <a:cubicBezTo>
                  <a:pt x="414" y="777"/>
                  <a:pt x="409" y="779"/>
                  <a:pt x="404" y="782"/>
                </a:cubicBezTo>
                <a:cubicBezTo>
                  <a:pt x="368" y="827"/>
                  <a:pt x="367" y="833"/>
                  <a:pt x="364" y="838"/>
                </a:cubicBezTo>
                <a:cubicBezTo>
                  <a:pt x="347" y="861"/>
                  <a:pt x="347" y="865"/>
                  <a:pt x="344" y="865"/>
                </a:cubicBezTo>
                <a:cubicBezTo>
                  <a:pt x="316" y="902"/>
                  <a:pt x="318" y="908"/>
                  <a:pt x="314" y="908"/>
                </a:cubicBezTo>
                <a:cubicBezTo>
                  <a:pt x="297" y="944"/>
                  <a:pt x="292" y="947"/>
                  <a:pt x="289" y="951"/>
                </a:cubicBezTo>
                <a:cubicBezTo>
                  <a:pt x="272" y="991"/>
                  <a:pt x="265" y="999"/>
                  <a:pt x="264" y="1012"/>
                </a:cubicBezTo>
                <a:cubicBezTo>
                  <a:pt x="246" y="1070"/>
                  <a:pt x="247" y="1080"/>
                  <a:pt x="243" y="1084"/>
                </a:cubicBezTo>
                <a:cubicBezTo>
                  <a:pt x="275" y="1031"/>
                  <a:pt x="275" y="1019"/>
                  <a:pt x="281" y="1014"/>
                </a:cubicBezTo>
                <a:cubicBezTo>
                  <a:pt x="300" y="980"/>
                  <a:pt x="306" y="968"/>
                  <a:pt x="311" y="956"/>
                </a:cubicBezTo>
                <a:cubicBezTo>
                  <a:pt x="329" y="925"/>
                  <a:pt x="336" y="929"/>
                  <a:pt x="334" y="921"/>
                </a:cubicBezTo>
                <a:cubicBezTo>
                  <a:pt x="370" y="883"/>
                  <a:pt x="367" y="872"/>
                  <a:pt x="377" y="873"/>
                </a:cubicBezTo>
                <a:cubicBezTo>
                  <a:pt x="395" y="849"/>
                  <a:pt x="404" y="842"/>
                  <a:pt x="412" y="833"/>
                </a:cubicBezTo>
                <a:cubicBezTo>
                  <a:pt x="432" y="811"/>
                  <a:pt x="434" y="810"/>
                  <a:pt x="434" y="808"/>
                </a:cubicBezTo>
                <a:cubicBezTo>
                  <a:pt x="468" y="774"/>
                  <a:pt x="473" y="764"/>
                  <a:pt x="482" y="757"/>
                </a:cubicBezTo>
                <a:cubicBezTo>
                  <a:pt x="518" y="710"/>
                  <a:pt x="527" y="711"/>
                  <a:pt x="525" y="702"/>
                </a:cubicBezTo>
                <a:cubicBezTo>
                  <a:pt x="512" y="725"/>
                  <a:pt x="513" y="729"/>
                  <a:pt x="512" y="732"/>
                </a:cubicBezTo>
                <a:cubicBezTo>
                  <a:pt x="497" y="756"/>
                  <a:pt x="486" y="759"/>
                  <a:pt x="482" y="767"/>
                </a:cubicBezTo>
                <a:cubicBezTo>
                  <a:pt x="463" y="791"/>
                  <a:pt x="457" y="793"/>
                  <a:pt x="452" y="795"/>
                </a:cubicBezTo>
                <a:cubicBezTo>
                  <a:pt x="362" y="908"/>
                  <a:pt x="358" y="911"/>
                  <a:pt x="354" y="913"/>
                </a:cubicBezTo>
                <a:cubicBezTo>
                  <a:pt x="338" y="944"/>
                  <a:pt x="330" y="941"/>
                  <a:pt x="331" y="948"/>
                </a:cubicBezTo>
                <a:cubicBezTo>
                  <a:pt x="305" y="988"/>
                  <a:pt x="305" y="994"/>
                  <a:pt x="301" y="996"/>
                </a:cubicBezTo>
                <a:cubicBezTo>
                  <a:pt x="313" y="984"/>
                  <a:pt x="317" y="981"/>
                  <a:pt x="319" y="976"/>
                </a:cubicBezTo>
                <a:cubicBezTo>
                  <a:pt x="362" y="938"/>
                  <a:pt x="357" y="928"/>
                  <a:pt x="364" y="928"/>
                </a:cubicBezTo>
                <a:cubicBezTo>
                  <a:pt x="379" y="903"/>
                  <a:pt x="390" y="907"/>
                  <a:pt x="389" y="901"/>
                </a:cubicBezTo>
                <a:cubicBezTo>
                  <a:pt x="416" y="869"/>
                  <a:pt x="427" y="873"/>
                  <a:pt x="424" y="865"/>
                </a:cubicBezTo>
                <a:cubicBezTo>
                  <a:pt x="450" y="844"/>
                  <a:pt x="454" y="836"/>
                  <a:pt x="462" y="833"/>
                </a:cubicBezTo>
                <a:cubicBezTo>
                  <a:pt x="510" y="785"/>
                  <a:pt x="513" y="782"/>
                  <a:pt x="515" y="780"/>
                </a:cubicBezTo>
                <a:cubicBezTo>
                  <a:pt x="536" y="752"/>
                  <a:pt x="545" y="755"/>
                  <a:pt x="543" y="747"/>
                </a:cubicBezTo>
                <a:cubicBezTo>
                  <a:pt x="566" y="714"/>
                  <a:pt x="568" y="710"/>
                  <a:pt x="570" y="707"/>
                </a:cubicBezTo>
                <a:cubicBezTo>
                  <a:pt x="591" y="657"/>
                  <a:pt x="601" y="647"/>
                  <a:pt x="605" y="631"/>
                </a:cubicBezTo>
                <a:cubicBezTo>
                  <a:pt x="597" y="662"/>
                  <a:pt x="596" y="668"/>
                  <a:pt x="595" y="674"/>
                </a:cubicBezTo>
                <a:cubicBezTo>
                  <a:pt x="577" y="704"/>
                  <a:pt x="573" y="716"/>
                  <a:pt x="568" y="727"/>
                </a:cubicBezTo>
                <a:cubicBezTo>
                  <a:pt x="537" y="772"/>
                  <a:pt x="532" y="774"/>
                  <a:pt x="528" y="777"/>
                </a:cubicBezTo>
                <a:cubicBezTo>
                  <a:pt x="516" y="796"/>
                  <a:pt x="509" y="797"/>
                  <a:pt x="507" y="802"/>
                </a:cubicBezTo>
                <a:cubicBezTo>
                  <a:pt x="475" y="834"/>
                  <a:pt x="473" y="835"/>
                  <a:pt x="472" y="838"/>
                </a:cubicBezTo>
                <a:cubicBezTo>
                  <a:pt x="458" y="853"/>
                  <a:pt x="452" y="855"/>
                  <a:pt x="447" y="858"/>
                </a:cubicBezTo>
                <a:cubicBezTo>
                  <a:pt x="430" y="871"/>
                  <a:pt x="434" y="882"/>
                  <a:pt x="424" y="881"/>
                </a:cubicBezTo>
                <a:cubicBezTo>
                  <a:pt x="388" y="922"/>
                  <a:pt x="381" y="923"/>
                  <a:pt x="379" y="928"/>
                </a:cubicBezTo>
                <a:cubicBezTo>
                  <a:pt x="356" y="958"/>
                  <a:pt x="346" y="955"/>
                  <a:pt x="347" y="964"/>
                </a:cubicBezTo>
                <a:cubicBezTo>
                  <a:pt x="311" y="1003"/>
                  <a:pt x="313" y="1013"/>
                  <a:pt x="306" y="1014"/>
                </a:cubicBezTo>
                <a:cubicBezTo>
                  <a:pt x="282" y="1051"/>
                  <a:pt x="281" y="1054"/>
                  <a:pt x="281" y="1057"/>
                </a:cubicBezTo>
                <a:cubicBezTo>
                  <a:pt x="263" y="1076"/>
                  <a:pt x="266" y="1095"/>
                  <a:pt x="256" y="1100"/>
                </a:cubicBezTo>
                <a:cubicBezTo>
                  <a:pt x="251" y="1150"/>
                  <a:pt x="250" y="1138"/>
                  <a:pt x="256" y="1135"/>
                </a:cubicBezTo>
                <a:cubicBezTo>
                  <a:pt x="289" y="1070"/>
                  <a:pt x="297" y="1067"/>
                  <a:pt x="299" y="1059"/>
                </a:cubicBezTo>
                <a:cubicBezTo>
                  <a:pt x="316" y="1029"/>
                  <a:pt x="323" y="1031"/>
                  <a:pt x="321" y="1024"/>
                </a:cubicBezTo>
                <a:cubicBezTo>
                  <a:pt x="338" y="1004"/>
                  <a:pt x="340" y="996"/>
                  <a:pt x="344" y="991"/>
                </a:cubicBezTo>
                <a:cubicBezTo>
                  <a:pt x="361" y="971"/>
                  <a:pt x="363" y="965"/>
                  <a:pt x="369" y="961"/>
                </a:cubicBezTo>
                <a:cubicBezTo>
                  <a:pt x="436" y="888"/>
                  <a:pt x="448" y="891"/>
                  <a:pt x="447" y="880"/>
                </a:cubicBezTo>
                <a:cubicBezTo>
                  <a:pt x="469" y="858"/>
                  <a:pt x="474" y="859"/>
                  <a:pt x="475" y="855"/>
                </a:cubicBezTo>
                <a:cubicBezTo>
                  <a:pt x="505" y="824"/>
                  <a:pt x="511" y="822"/>
                  <a:pt x="512" y="815"/>
                </a:cubicBezTo>
                <a:cubicBezTo>
                  <a:pt x="568" y="753"/>
                  <a:pt x="565" y="741"/>
                  <a:pt x="573" y="739"/>
                </a:cubicBezTo>
                <a:cubicBezTo>
                  <a:pt x="584" y="730"/>
                  <a:pt x="582" y="734"/>
                  <a:pt x="580" y="737"/>
                </a:cubicBezTo>
                <a:cubicBezTo>
                  <a:pt x="561" y="775"/>
                  <a:pt x="553" y="785"/>
                  <a:pt x="545" y="795"/>
                </a:cubicBezTo>
                <a:cubicBezTo>
                  <a:pt x="516" y="828"/>
                  <a:pt x="510" y="830"/>
                  <a:pt x="507" y="838"/>
                </a:cubicBezTo>
                <a:cubicBezTo>
                  <a:pt x="443" y="909"/>
                  <a:pt x="435" y="906"/>
                  <a:pt x="435" y="911"/>
                </a:cubicBezTo>
                <a:cubicBezTo>
                  <a:pt x="419" y="924"/>
                  <a:pt x="417" y="927"/>
                  <a:pt x="417" y="931"/>
                </a:cubicBezTo>
                <a:cubicBezTo>
                  <a:pt x="381" y="966"/>
                  <a:pt x="371" y="974"/>
                  <a:pt x="364" y="986"/>
                </a:cubicBezTo>
                <a:cubicBezTo>
                  <a:pt x="347" y="1005"/>
                  <a:pt x="346" y="1013"/>
                  <a:pt x="339" y="1014"/>
                </a:cubicBezTo>
                <a:cubicBezTo>
                  <a:pt x="294" y="1085"/>
                  <a:pt x="293" y="1095"/>
                  <a:pt x="286" y="1100"/>
                </a:cubicBezTo>
                <a:cubicBezTo>
                  <a:pt x="259" y="1148"/>
                  <a:pt x="259" y="1154"/>
                  <a:pt x="256" y="1157"/>
                </a:cubicBezTo>
                <a:cubicBezTo>
                  <a:pt x="241" y="1199"/>
                  <a:pt x="246" y="1208"/>
                  <a:pt x="241" y="1218"/>
                </a:cubicBezTo>
                <a:cubicBezTo>
                  <a:pt x="260" y="1178"/>
                  <a:pt x="260" y="1172"/>
                  <a:pt x="264" y="1170"/>
                </a:cubicBezTo>
                <a:cubicBezTo>
                  <a:pt x="290" y="1114"/>
                  <a:pt x="297" y="1109"/>
                  <a:pt x="301" y="1102"/>
                </a:cubicBezTo>
                <a:cubicBezTo>
                  <a:pt x="336" y="1056"/>
                  <a:pt x="339" y="1048"/>
                  <a:pt x="344" y="1042"/>
                </a:cubicBezTo>
                <a:cubicBezTo>
                  <a:pt x="367" y="1006"/>
                  <a:pt x="373" y="1006"/>
                  <a:pt x="374" y="1001"/>
                </a:cubicBezTo>
                <a:cubicBezTo>
                  <a:pt x="410" y="964"/>
                  <a:pt x="416" y="964"/>
                  <a:pt x="417" y="959"/>
                </a:cubicBezTo>
                <a:cubicBezTo>
                  <a:pt x="453" y="919"/>
                  <a:pt x="467" y="910"/>
                  <a:pt x="475" y="896"/>
                </a:cubicBezTo>
                <a:cubicBezTo>
                  <a:pt x="505" y="865"/>
                  <a:pt x="517" y="863"/>
                  <a:pt x="520" y="850"/>
                </a:cubicBezTo>
                <a:cubicBezTo>
                  <a:pt x="554" y="810"/>
                  <a:pt x="558" y="807"/>
                  <a:pt x="560" y="802"/>
                </a:cubicBezTo>
                <a:cubicBezTo>
                  <a:pt x="584" y="766"/>
                  <a:pt x="596" y="762"/>
                  <a:pt x="598" y="750"/>
                </a:cubicBezTo>
                <a:cubicBezTo>
                  <a:pt x="627" y="704"/>
                  <a:pt x="632" y="702"/>
                  <a:pt x="633" y="697"/>
                </a:cubicBezTo>
                <a:cubicBezTo>
                  <a:pt x="623" y="720"/>
                  <a:pt x="626" y="728"/>
                  <a:pt x="621" y="727"/>
                </a:cubicBezTo>
                <a:cubicBezTo>
                  <a:pt x="597" y="761"/>
                  <a:pt x="596" y="771"/>
                  <a:pt x="588" y="772"/>
                </a:cubicBezTo>
                <a:cubicBezTo>
                  <a:pt x="575" y="802"/>
                  <a:pt x="566" y="803"/>
                  <a:pt x="565" y="812"/>
                </a:cubicBezTo>
                <a:cubicBezTo>
                  <a:pt x="538" y="856"/>
                  <a:pt x="525" y="854"/>
                  <a:pt x="525" y="865"/>
                </a:cubicBezTo>
                <a:cubicBezTo>
                  <a:pt x="510" y="886"/>
                  <a:pt x="501" y="883"/>
                  <a:pt x="500" y="888"/>
                </a:cubicBezTo>
                <a:cubicBezTo>
                  <a:pt x="481" y="905"/>
                  <a:pt x="479" y="907"/>
                  <a:pt x="477" y="911"/>
                </a:cubicBezTo>
                <a:cubicBezTo>
                  <a:pt x="449" y="935"/>
                  <a:pt x="452" y="943"/>
                  <a:pt x="447" y="943"/>
                </a:cubicBezTo>
                <a:cubicBezTo>
                  <a:pt x="429" y="962"/>
                  <a:pt x="427" y="963"/>
                  <a:pt x="425" y="966"/>
                </a:cubicBezTo>
                <a:cubicBezTo>
                  <a:pt x="401" y="992"/>
                  <a:pt x="398" y="995"/>
                  <a:pt x="394" y="996"/>
                </a:cubicBezTo>
                <a:cubicBezTo>
                  <a:pt x="379" y="1017"/>
                  <a:pt x="373" y="1015"/>
                  <a:pt x="374" y="1021"/>
                </a:cubicBezTo>
                <a:cubicBezTo>
                  <a:pt x="331" y="1077"/>
                  <a:pt x="326" y="1081"/>
                  <a:pt x="324" y="1089"/>
                </a:cubicBezTo>
                <a:cubicBezTo>
                  <a:pt x="309" y="1105"/>
                  <a:pt x="309" y="1109"/>
                  <a:pt x="309" y="1112"/>
                </a:cubicBezTo>
                <a:cubicBezTo>
                  <a:pt x="293" y="1133"/>
                  <a:pt x="293" y="1139"/>
                  <a:pt x="289" y="1142"/>
                </a:cubicBezTo>
                <a:cubicBezTo>
                  <a:pt x="272" y="1170"/>
                  <a:pt x="273" y="1176"/>
                  <a:pt x="271" y="1180"/>
                </a:cubicBezTo>
                <a:cubicBezTo>
                  <a:pt x="246" y="1241"/>
                  <a:pt x="246" y="1250"/>
                  <a:pt x="246" y="1258"/>
                </a:cubicBezTo>
                <a:cubicBezTo>
                  <a:pt x="257" y="1254"/>
                  <a:pt x="254" y="1246"/>
                  <a:pt x="259" y="1246"/>
                </a:cubicBezTo>
                <a:cubicBezTo>
                  <a:pt x="274" y="1211"/>
                  <a:pt x="275" y="1207"/>
                  <a:pt x="279" y="1205"/>
                </a:cubicBezTo>
                <a:cubicBezTo>
                  <a:pt x="320" y="1146"/>
                  <a:pt x="319" y="1135"/>
                  <a:pt x="327" y="1132"/>
                </a:cubicBezTo>
                <a:cubicBezTo>
                  <a:pt x="353" y="1085"/>
                  <a:pt x="363" y="1084"/>
                  <a:pt x="364" y="1074"/>
                </a:cubicBezTo>
                <a:cubicBezTo>
                  <a:pt x="392" y="1044"/>
                  <a:pt x="389" y="1036"/>
                  <a:pt x="394" y="1037"/>
                </a:cubicBezTo>
                <a:cubicBezTo>
                  <a:pt x="409" y="1021"/>
                  <a:pt x="409" y="1018"/>
                  <a:pt x="409" y="1016"/>
                </a:cubicBezTo>
                <a:cubicBezTo>
                  <a:pt x="421" y="1005"/>
                  <a:pt x="423" y="1003"/>
                  <a:pt x="427" y="1001"/>
                </a:cubicBezTo>
                <a:cubicBezTo>
                  <a:pt x="466" y="955"/>
                  <a:pt x="477" y="948"/>
                  <a:pt x="485" y="938"/>
                </a:cubicBezTo>
                <a:cubicBezTo>
                  <a:pt x="518" y="914"/>
                  <a:pt x="515" y="906"/>
                  <a:pt x="520" y="906"/>
                </a:cubicBezTo>
                <a:cubicBezTo>
                  <a:pt x="551" y="882"/>
                  <a:pt x="558" y="873"/>
                  <a:pt x="568" y="865"/>
                </a:cubicBezTo>
                <a:cubicBezTo>
                  <a:pt x="556" y="886"/>
                  <a:pt x="553" y="888"/>
                  <a:pt x="548" y="888"/>
                </a:cubicBezTo>
                <a:cubicBezTo>
                  <a:pt x="519" y="917"/>
                  <a:pt x="514" y="922"/>
                  <a:pt x="508" y="926"/>
                </a:cubicBezTo>
                <a:cubicBezTo>
                  <a:pt x="486" y="947"/>
                  <a:pt x="481" y="952"/>
                  <a:pt x="477" y="958"/>
                </a:cubicBezTo>
                <a:cubicBezTo>
                  <a:pt x="437" y="1004"/>
                  <a:pt x="435" y="1006"/>
                  <a:pt x="432" y="1009"/>
                </a:cubicBezTo>
                <a:cubicBezTo>
                  <a:pt x="378" y="1069"/>
                  <a:pt x="375" y="1086"/>
                  <a:pt x="362" y="1094"/>
                </a:cubicBezTo>
                <a:cubicBezTo>
                  <a:pt x="324" y="1152"/>
                  <a:pt x="326" y="1159"/>
                  <a:pt x="319" y="1157"/>
                </a:cubicBezTo>
                <a:cubicBezTo>
                  <a:pt x="305" y="1192"/>
                  <a:pt x="293" y="1190"/>
                  <a:pt x="294" y="1200"/>
                </a:cubicBezTo>
                <a:cubicBezTo>
                  <a:pt x="266" y="1260"/>
                  <a:pt x="259" y="1258"/>
                  <a:pt x="259" y="1263"/>
                </a:cubicBezTo>
                <a:cubicBezTo>
                  <a:pt x="251" y="1298"/>
                  <a:pt x="251" y="1292"/>
                  <a:pt x="246" y="1291"/>
                </a:cubicBezTo>
                <a:cubicBezTo>
                  <a:pt x="271" y="1295"/>
                  <a:pt x="258" y="1283"/>
                  <a:pt x="271" y="1283"/>
                </a:cubicBezTo>
                <a:cubicBezTo>
                  <a:pt x="326" y="1167"/>
                  <a:pt x="332" y="1165"/>
                  <a:pt x="334" y="1160"/>
                </a:cubicBezTo>
                <a:cubicBezTo>
                  <a:pt x="350" y="1123"/>
                  <a:pt x="361" y="1126"/>
                  <a:pt x="359" y="1117"/>
                </a:cubicBezTo>
                <a:cubicBezTo>
                  <a:pt x="387" y="1084"/>
                  <a:pt x="394" y="1076"/>
                  <a:pt x="399" y="1067"/>
                </a:cubicBezTo>
                <a:cubicBezTo>
                  <a:pt x="475" y="1001"/>
                  <a:pt x="472" y="992"/>
                  <a:pt x="480" y="994"/>
                </a:cubicBezTo>
                <a:cubicBezTo>
                  <a:pt x="497" y="981"/>
                  <a:pt x="502" y="975"/>
                  <a:pt x="510" y="971"/>
                </a:cubicBezTo>
                <a:cubicBezTo>
                  <a:pt x="532" y="952"/>
                  <a:pt x="534" y="948"/>
                  <a:pt x="540" y="948"/>
                </a:cubicBezTo>
                <a:cubicBezTo>
                  <a:pt x="553" y="931"/>
                  <a:pt x="556" y="931"/>
                  <a:pt x="558" y="931"/>
                </a:cubicBezTo>
                <a:cubicBezTo>
                  <a:pt x="594" y="891"/>
                  <a:pt x="607" y="882"/>
                  <a:pt x="613" y="865"/>
                </a:cubicBezTo>
                <a:cubicBezTo>
                  <a:pt x="599" y="896"/>
                  <a:pt x="595" y="896"/>
                  <a:pt x="596" y="901"/>
                </a:cubicBezTo>
                <a:cubicBezTo>
                  <a:pt x="577" y="920"/>
                  <a:pt x="574" y="924"/>
                  <a:pt x="568" y="926"/>
                </a:cubicBezTo>
                <a:cubicBezTo>
                  <a:pt x="544" y="951"/>
                  <a:pt x="537" y="951"/>
                  <a:pt x="538" y="958"/>
                </a:cubicBezTo>
                <a:cubicBezTo>
                  <a:pt x="508" y="985"/>
                  <a:pt x="498" y="990"/>
                  <a:pt x="490" y="996"/>
                </a:cubicBezTo>
                <a:cubicBezTo>
                  <a:pt x="458" y="1014"/>
                  <a:pt x="462" y="1026"/>
                  <a:pt x="455" y="1026"/>
                </a:cubicBezTo>
                <a:cubicBezTo>
                  <a:pt x="438" y="1046"/>
                  <a:pt x="433" y="1046"/>
                  <a:pt x="432" y="1049"/>
                </a:cubicBezTo>
                <a:cubicBezTo>
                  <a:pt x="398" y="1090"/>
                  <a:pt x="392" y="1088"/>
                  <a:pt x="392" y="1092"/>
                </a:cubicBezTo>
                <a:cubicBezTo>
                  <a:pt x="371" y="1115"/>
                  <a:pt x="368" y="1120"/>
                  <a:pt x="367" y="1127"/>
                </a:cubicBezTo>
                <a:cubicBezTo>
                  <a:pt x="343" y="1159"/>
                  <a:pt x="343" y="1167"/>
                  <a:pt x="339" y="1170"/>
                </a:cubicBezTo>
                <a:cubicBezTo>
                  <a:pt x="304" y="1239"/>
                  <a:pt x="296" y="1239"/>
                  <a:pt x="296" y="1248"/>
                </a:cubicBezTo>
                <a:cubicBezTo>
                  <a:pt x="278" y="1277"/>
                  <a:pt x="287" y="1279"/>
                  <a:pt x="281" y="1281"/>
                </a:cubicBezTo>
                <a:cubicBezTo>
                  <a:pt x="246" y="1371"/>
                  <a:pt x="256" y="1372"/>
                  <a:pt x="254" y="1386"/>
                </a:cubicBezTo>
                <a:cubicBezTo>
                  <a:pt x="266" y="1357"/>
                  <a:pt x="266" y="1353"/>
                  <a:pt x="266" y="1349"/>
                </a:cubicBezTo>
                <a:cubicBezTo>
                  <a:pt x="293" y="1281"/>
                  <a:pt x="296" y="1281"/>
                  <a:pt x="299" y="1281"/>
                </a:cubicBezTo>
                <a:cubicBezTo>
                  <a:pt x="308" y="1258"/>
                  <a:pt x="314" y="1259"/>
                  <a:pt x="312" y="1251"/>
                </a:cubicBezTo>
                <a:cubicBezTo>
                  <a:pt x="332" y="1226"/>
                  <a:pt x="333" y="1221"/>
                  <a:pt x="334" y="1215"/>
                </a:cubicBezTo>
                <a:cubicBezTo>
                  <a:pt x="360" y="1186"/>
                  <a:pt x="360" y="1174"/>
                  <a:pt x="367" y="1170"/>
                </a:cubicBezTo>
                <a:cubicBezTo>
                  <a:pt x="400" y="1124"/>
                  <a:pt x="404" y="1118"/>
                  <a:pt x="410" y="1112"/>
                </a:cubicBezTo>
                <a:cubicBezTo>
                  <a:pt x="423" y="1096"/>
                  <a:pt x="424" y="1094"/>
                  <a:pt x="427" y="1094"/>
                </a:cubicBezTo>
                <a:cubicBezTo>
                  <a:pt x="449" y="1060"/>
                  <a:pt x="460" y="1065"/>
                  <a:pt x="457" y="1057"/>
                </a:cubicBezTo>
                <a:cubicBezTo>
                  <a:pt x="497" y="1018"/>
                  <a:pt x="528" y="1004"/>
                  <a:pt x="548" y="979"/>
                </a:cubicBezTo>
                <a:cubicBezTo>
                  <a:pt x="588" y="940"/>
                  <a:pt x="590" y="931"/>
                  <a:pt x="596" y="926"/>
                </a:cubicBezTo>
                <a:cubicBezTo>
                  <a:pt x="623" y="900"/>
                  <a:pt x="616" y="899"/>
                  <a:pt x="618" y="906"/>
                </a:cubicBezTo>
                <a:cubicBezTo>
                  <a:pt x="606" y="925"/>
                  <a:pt x="604" y="927"/>
                  <a:pt x="601" y="928"/>
                </a:cubicBezTo>
                <a:cubicBezTo>
                  <a:pt x="563" y="980"/>
                  <a:pt x="555" y="982"/>
                  <a:pt x="553" y="989"/>
                </a:cubicBezTo>
                <a:cubicBezTo>
                  <a:pt x="513" y="1021"/>
                  <a:pt x="511" y="1023"/>
                  <a:pt x="508" y="1024"/>
                </a:cubicBezTo>
                <a:cubicBezTo>
                  <a:pt x="476" y="1056"/>
                  <a:pt x="471" y="1060"/>
                  <a:pt x="465" y="1062"/>
                </a:cubicBezTo>
                <a:cubicBezTo>
                  <a:pt x="439" y="1098"/>
                  <a:pt x="432" y="1100"/>
                  <a:pt x="427" y="1104"/>
                </a:cubicBezTo>
                <a:cubicBezTo>
                  <a:pt x="413" y="1124"/>
                  <a:pt x="407" y="1124"/>
                  <a:pt x="407" y="1132"/>
                </a:cubicBezTo>
                <a:cubicBezTo>
                  <a:pt x="374" y="1182"/>
                  <a:pt x="363" y="1186"/>
                  <a:pt x="359" y="1198"/>
                </a:cubicBezTo>
                <a:cubicBezTo>
                  <a:pt x="344" y="1221"/>
                  <a:pt x="342" y="1223"/>
                  <a:pt x="342" y="1225"/>
                </a:cubicBezTo>
                <a:cubicBezTo>
                  <a:pt x="314" y="1273"/>
                  <a:pt x="309" y="1276"/>
                  <a:pt x="309" y="1283"/>
                </a:cubicBezTo>
                <a:cubicBezTo>
                  <a:pt x="299" y="1304"/>
                  <a:pt x="294" y="1306"/>
                  <a:pt x="294" y="1313"/>
                </a:cubicBezTo>
                <a:cubicBezTo>
                  <a:pt x="281" y="1340"/>
                  <a:pt x="281" y="1342"/>
                  <a:pt x="279" y="1341"/>
                </a:cubicBezTo>
                <a:cubicBezTo>
                  <a:pt x="272" y="1377"/>
                  <a:pt x="264" y="1384"/>
                  <a:pt x="266" y="1402"/>
                </a:cubicBezTo>
                <a:cubicBezTo>
                  <a:pt x="266" y="1422"/>
                  <a:pt x="267" y="1407"/>
                  <a:pt x="274" y="1399"/>
                </a:cubicBezTo>
                <a:cubicBezTo>
                  <a:pt x="295" y="1345"/>
                  <a:pt x="300" y="1321"/>
                  <a:pt x="314" y="1306"/>
                </a:cubicBezTo>
                <a:cubicBezTo>
                  <a:pt x="332" y="1263"/>
                  <a:pt x="339" y="1255"/>
                  <a:pt x="347" y="1248"/>
                </a:cubicBezTo>
                <a:cubicBezTo>
                  <a:pt x="384" y="1190"/>
                  <a:pt x="386" y="1184"/>
                  <a:pt x="392" y="1182"/>
                </a:cubicBezTo>
                <a:cubicBezTo>
                  <a:pt x="430" y="1138"/>
                  <a:pt x="434" y="1127"/>
                  <a:pt x="445" y="1122"/>
                </a:cubicBezTo>
                <a:cubicBezTo>
                  <a:pt x="500" y="1074"/>
                  <a:pt x="508" y="1067"/>
                  <a:pt x="515" y="1059"/>
                </a:cubicBezTo>
                <a:cubicBezTo>
                  <a:pt x="543" y="1027"/>
                  <a:pt x="554" y="1024"/>
                  <a:pt x="558" y="1014"/>
                </a:cubicBezTo>
                <a:cubicBezTo>
                  <a:pt x="546" y="1032"/>
                  <a:pt x="548" y="1039"/>
                  <a:pt x="545" y="1041"/>
                </a:cubicBezTo>
                <a:cubicBezTo>
                  <a:pt x="519" y="1066"/>
                  <a:pt x="517" y="1068"/>
                  <a:pt x="515" y="1072"/>
                </a:cubicBezTo>
                <a:cubicBezTo>
                  <a:pt x="498" y="1090"/>
                  <a:pt x="490" y="1087"/>
                  <a:pt x="490" y="1092"/>
                </a:cubicBezTo>
                <a:cubicBezTo>
                  <a:pt x="467" y="1109"/>
                  <a:pt x="464" y="1117"/>
                  <a:pt x="457" y="1120"/>
                </a:cubicBezTo>
                <a:cubicBezTo>
                  <a:pt x="439" y="1141"/>
                  <a:pt x="434" y="1146"/>
                  <a:pt x="430" y="1152"/>
                </a:cubicBezTo>
                <a:cubicBezTo>
                  <a:pt x="407" y="1180"/>
                  <a:pt x="396" y="1189"/>
                  <a:pt x="389" y="1203"/>
                </a:cubicBezTo>
                <a:cubicBezTo>
                  <a:pt x="340" y="1277"/>
                  <a:pt x="340" y="1283"/>
                  <a:pt x="334" y="1283"/>
                </a:cubicBezTo>
                <a:cubicBezTo>
                  <a:pt x="311" y="1324"/>
                  <a:pt x="312" y="1337"/>
                  <a:pt x="304" y="1341"/>
                </a:cubicBezTo>
                <a:cubicBezTo>
                  <a:pt x="283" y="1403"/>
                  <a:pt x="280" y="1411"/>
                  <a:pt x="276" y="1419"/>
                </a:cubicBezTo>
                <a:cubicBezTo>
                  <a:pt x="267" y="1456"/>
                  <a:pt x="262" y="1466"/>
                  <a:pt x="264" y="1469"/>
                </a:cubicBezTo>
                <a:cubicBezTo>
                  <a:pt x="279" y="1429"/>
                  <a:pt x="286" y="1428"/>
                  <a:pt x="284" y="1419"/>
                </a:cubicBezTo>
                <a:cubicBezTo>
                  <a:pt x="311" y="1363"/>
                  <a:pt x="316" y="1353"/>
                  <a:pt x="322" y="1344"/>
                </a:cubicBezTo>
                <a:cubicBezTo>
                  <a:pt x="341" y="1299"/>
                  <a:pt x="344" y="1299"/>
                  <a:pt x="347" y="1298"/>
                </a:cubicBezTo>
                <a:cubicBezTo>
                  <a:pt x="377" y="1253"/>
                  <a:pt x="377" y="1246"/>
                  <a:pt x="382" y="1243"/>
                </a:cubicBezTo>
                <a:cubicBezTo>
                  <a:pt x="470" y="1149"/>
                  <a:pt x="469" y="1136"/>
                  <a:pt x="480" y="1135"/>
                </a:cubicBezTo>
                <a:cubicBezTo>
                  <a:pt x="514" y="1093"/>
                  <a:pt x="525" y="1097"/>
                  <a:pt x="523" y="1089"/>
                </a:cubicBezTo>
                <a:cubicBezTo>
                  <a:pt x="569" y="1039"/>
                  <a:pt x="577" y="1036"/>
                  <a:pt x="581" y="1029"/>
                </a:cubicBezTo>
                <a:cubicBezTo>
                  <a:pt x="617" y="976"/>
                  <a:pt x="617" y="985"/>
                  <a:pt x="613" y="989"/>
                </a:cubicBezTo>
                <a:cubicBezTo>
                  <a:pt x="598" y="1018"/>
                  <a:pt x="597" y="1023"/>
                  <a:pt x="596" y="1029"/>
                </a:cubicBezTo>
                <a:cubicBezTo>
                  <a:pt x="570" y="1050"/>
                  <a:pt x="572" y="1056"/>
                  <a:pt x="568" y="1057"/>
                </a:cubicBezTo>
                <a:cubicBezTo>
                  <a:pt x="549" y="1084"/>
                  <a:pt x="545" y="1084"/>
                  <a:pt x="545" y="1089"/>
                </a:cubicBezTo>
                <a:cubicBezTo>
                  <a:pt x="517" y="1111"/>
                  <a:pt x="509" y="1114"/>
                  <a:pt x="505" y="1122"/>
                </a:cubicBezTo>
                <a:cubicBezTo>
                  <a:pt x="448" y="1187"/>
                  <a:pt x="435" y="1186"/>
                  <a:pt x="435" y="1198"/>
                </a:cubicBezTo>
                <a:cubicBezTo>
                  <a:pt x="358" y="1294"/>
                  <a:pt x="359" y="1303"/>
                  <a:pt x="352" y="1303"/>
                </a:cubicBezTo>
                <a:cubicBezTo>
                  <a:pt x="338" y="1342"/>
                  <a:pt x="332" y="1344"/>
                  <a:pt x="329" y="1349"/>
                </a:cubicBezTo>
                <a:cubicBezTo>
                  <a:pt x="294" y="1419"/>
                  <a:pt x="294" y="1435"/>
                  <a:pt x="287" y="1442"/>
                </a:cubicBezTo>
                <a:cubicBezTo>
                  <a:pt x="275" y="1485"/>
                  <a:pt x="278" y="1489"/>
                  <a:pt x="279" y="1495"/>
                </a:cubicBezTo>
                <a:cubicBezTo>
                  <a:pt x="284" y="1538"/>
                  <a:pt x="280" y="1529"/>
                  <a:pt x="282" y="1525"/>
                </a:cubicBezTo>
                <a:cubicBezTo>
                  <a:pt x="295" y="1474"/>
                  <a:pt x="302" y="1461"/>
                  <a:pt x="307" y="1447"/>
                </a:cubicBezTo>
                <a:cubicBezTo>
                  <a:pt x="319" y="1424"/>
                  <a:pt x="316" y="1416"/>
                  <a:pt x="319" y="1414"/>
                </a:cubicBezTo>
                <a:cubicBezTo>
                  <a:pt x="344" y="1364"/>
                  <a:pt x="347" y="1363"/>
                  <a:pt x="347" y="1359"/>
                </a:cubicBezTo>
                <a:cubicBezTo>
                  <a:pt x="359" y="1339"/>
                  <a:pt x="361" y="1336"/>
                  <a:pt x="362" y="1334"/>
                </a:cubicBezTo>
                <a:cubicBezTo>
                  <a:pt x="386" y="1299"/>
                  <a:pt x="387" y="1292"/>
                  <a:pt x="392" y="1288"/>
                </a:cubicBezTo>
                <a:cubicBezTo>
                  <a:pt x="420" y="1249"/>
                  <a:pt x="427" y="1239"/>
                  <a:pt x="435" y="1230"/>
                </a:cubicBezTo>
                <a:cubicBezTo>
                  <a:pt x="468" y="1194"/>
                  <a:pt x="469" y="1191"/>
                  <a:pt x="473" y="1190"/>
                </a:cubicBezTo>
                <a:cubicBezTo>
                  <a:pt x="499" y="1158"/>
                  <a:pt x="504" y="1154"/>
                  <a:pt x="508" y="1150"/>
                </a:cubicBezTo>
                <a:cubicBezTo>
                  <a:pt x="538" y="1112"/>
                  <a:pt x="545" y="1102"/>
                  <a:pt x="553" y="1092"/>
                </a:cubicBezTo>
                <a:cubicBezTo>
                  <a:pt x="577" y="1069"/>
                  <a:pt x="569" y="1068"/>
                  <a:pt x="568" y="1074"/>
                </a:cubicBezTo>
                <a:cubicBezTo>
                  <a:pt x="540" y="1125"/>
                  <a:pt x="527" y="1138"/>
                  <a:pt x="518" y="1152"/>
                </a:cubicBezTo>
                <a:cubicBezTo>
                  <a:pt x="491" y="1186"/>
                  <a:pt x="486" y="1188"/>
                  <a:pt x="483" y="1190"/>
                </a:cubicBezTo>
                <a:cubicBezTo>
                  <a:pt x="445" y="1238"/>
                  <a:pt x="436" y="1241"/>
                  <a:pt x="432" y="1250"/>
                </a:cubicBezTo>
                <a:cubicBezTo>
                  <a:pt x="381" y="1320"/>
                  <a:pt x="378" y="1330"/>
                  <a:pt x="372" y="1336"/>
                </a:cubicBezTo>
                <a:cubicBezTo>
                  <a:pt x="342" y="1391"/>
                  <a:pt x="337" y="1398"/>
                  <a:pt x="332" y="1404"/>
                </a:cubicBezTo>
                <a:cubicBezTo>
                  <a:pt x="297" y="1512"/>
                  <a:pt x="299" y="1511"/>
                  <a:pt x="297" y="1517"/>
                </a:cubicBezTo>
                <a:cubicBezTo>
                  <a:pt x="285" y="1562"/>
                  <a:pt x="292" y="1562"/>
                  <a:pt x="292" y="1570"/>
                </a:cubicBezTo>
                <a:cubicBezTo>
                  <a:pt x="308" y="1526"/>
                  <a:pt x="315" y="1528"/>
                  <a:pt x="312" y="1520"/>
                </a:cubicBezTo>
                <a:cubicBezTo>
                  <a:pt x="334" y="1475"/>
                  <a:pt x="332" y="1464"/>
                  <a:pt x="339" y="1462"/>
                </a:cubicBezTo>
                <a:cubicBezTo>
                  <a:pt x="371" y="1397"/>
                  <a:pt x="376" y="1392"/>
                  <a:pt x="380" y="1386"/>
                </a:cubicBezTo>
                <a:cubicBezTo>
                  <a:pt x="418" y="1328"/>
                  <a:pt x="420" y="1321"/>
                  <a:pt x="425" y="1316"/>
                </a:cubicBezTo>
                <a:cubicBezTo>
                  <a:pt x="441" y="1283"/>
                  <a:pt x="447" y="1285"/>
                  <a:pt x="447" y="1281"/>
                </a:cubicBezTo>
                <a:cubicBezTo>
                  <a:pt x="479" y="1240"/>
                  <a:pt x="484" y="1230"/>
                  <a:pt x="493" y="1225"/>
                </a:cubicBezTo>
                <a:cubicBezTo>
                  <a:pt x="510" y="1208"/>
                  <a:pt x="509" y="1213"/>
                  <a:pt x="513" y="1213"/>
                </a:cubicBezTo>
                <a:cubicBezTo>
                  <a:pt x="523" y="1194"/>
                  <a:pt x="525" y="1193"/>
                  <a:pt x="525" y="1190"/>
                </a:cubicBezTo>
                <a:cubicBezTo>
                  <a:pt x="562" y="1144"/>
                  <a:pt x="564" y="1140"/>
                  <a:pt x="563" y="1135"/>
                </a:cubicBezTo>
                <a:cubicBezTo>
                  <a:pt x="582" y="1095"/>
                  <a:pt x="589" y="1084"/>
                  <a:pt x="596" y="1072"/>
                </a:cubicBezTo>
                <a:cubicBezTo>
                  <a:pt x="579" y="1116"/>
                  <a:pt x="576" y="1130"/>
                  <a:pt x="571" y="1142"/>
                </a:cubicBezTo>
                <a:cubicBezTo>
                  <a:pt x="549" y="1177"/>
                  <a:pt x="552" y="1188"/>
                  <a:pt x="545" y="1190"/>
                </a:cubicBezTo>
                <a:cubicBezTo>
                  <a:pt x="519" y="1245"/>
                  <a:pt x="511" y="1246"/>
                  <a:pt x="513" y="1255"/>
                </a:cubicBezTo>
                <a:cubicBezTo>
                  <a:pt x="489" y="1289"/>
                  <a:pt x="487" y="1295"/>
                  <a:pt x="485" y="1301"/>
                </a:cubicBezTo>
                <a:cubicBezTo>
                  <a:pt x="460" y="1334"/>
                  <a:pt x="463" y="1345"/>
                  <a:pt x="458" y="1349"/>
                </a:cubicBezTo>
                <a:cubicBezTo>
                  <a:pt x="437" y="1384"/>
                  <a:pt x="437" y="1392"/>
                  <a:pt x="432" y="1396"/>
                </a:cubicBezTo>
                <a:cubicBezTo>
                  <a:pt x="427" y="1433"/>
                  <a:pt x="425" y="1426"/>
                  <a:pt x="427" y="1424"/>
                </a:cubicBezTo>
                <a:cubicBezTo>
                  <a:pt x="443" y="1405"/>
                  <a:pt x="440" y="1397"/>
                  <a:pt x="445" y="1396"/>
                </a:cubicBezTo>
                <a:cubicBezTo>
                  <a:pt x="475" y="1348"/>
                  <a:pt x="476" y="1344"/>
                  <a:pt x="475" y="1338"/>
                </a:cubicBezTo>
                <a:cubicBezTo>
                  <a:pt x="497" y="1313"/>
                  <a:pt x="494" y="1305"/>
                  <a:pt x="498" y="1303"/>
                </a:cubicBezTo>
                <a:cubicBezTo>
                  <a:pt x="497" y="1315"/>
                  <a:pt x="494" y="1322"/>
                  <a:pt x="490" y="1328"/>
                </a:cubicBezTo>
                <a:cubicBezTo>
                  <a:pt x="462" y="1378"/>
                  <a:pt x="460" y="1382"/>
                  <a:pt x="460" y="1386"/>
                </a:cubicBezTo>
                <a:cubicBezTo>
                  <a:pt x="425" y="1445"/>
                  <a:pt x="428" y="1453"/>
                  <a:pt x="425" y="1454"/>
                </a:cubicBezTo>
                <a:cubicBezTo>
                  <a:pt x="405" y="1499"/>
                  <a:pt x="398" y="1512"/>
                  <a:pt x="392" y="1525"/>
                </a:cubicBezTo>
                <a:cubicBezTo>
                  <a:pt x="371" y="1599"/>
                  <a:pt x="365" y="1598"/>
                  <a:pt x="367" y="1605"/>
                </a:cubicBezTo>
                <a:cubicBezTo>
                  <a:pt x="354" y="1641"/>
                  <a:pt x="358" y="1653"/>
                  <a:pt x="352" y="1656"/>
                </a:cubicBezTo>
                <a:cubicBezTo>
                  <a:pt x="346" y="1759"/>
                  <a:pt x="343" y="1757"/>
                  <a:pt x="342" y="1754"/>
                </a:cubicBezTo>
                <a:cubicBezTo>
                  <a:pt x="349" y="1713"/>
                  <a:pt x="354" y="1702"/>
                  <a:pt x="357" y="1691"/>
                </a:cubicBezTo>
                <a:cubicBezTo>
                  <a:pt x="378" y="1637"/>
                  <a:pt x="375" y="1627"/>
                  <a:pt x="380" y="1625"/>
                </a:cubicBezTo>
                <a:cubicBezTo>
                  <a:pt x="393" y="1579"/>
                  <a:pt x="398" y="1569"/>
                  <a:pt x="402" y="1560"/>
                </a:cubicBezTo>
                <a:cubicBezTo>
                  <a:pt x="415" y="1520"/>
                  <a:pt x="417" y="1514"/>
                  <a:pt x="422" y="1512"/>
                </a:cubicBezTo>
                <a:cubicBezTo>
                  <a:pt x="438" y="1477"/>
                  <a:pt x="435" y="1466"/>
                  <a:pt x="440" y="1464"/>
                </a:cubicBezTo>
                <a:cubicBezTo>
                  <a:pt x="491" y="1374"/>
                  <a:pt x="493" y="1369"/>
                  <a:pt x="493" y="1361"/>
                </a:cubicBezTo>
                <a:cubicBezTo>
                  <a:pt x="533" y="1307"/>
                  <a:pt x="537" y="1281"/>
                  <a:pt x="551" y="1265"/>
                </a:cubicBezTo>
                <a:cubicBezTo>
                  <a:pt x="567" y="1213"/>
                  <a:pt x="572" y="1200"/>
                  <a:pt x="576" y="1187"/>
                </a:cubicBezTo>
                <a:cubicBezTo>
                  <a:pt x="570" y="1224"/>
                  <a:pt x="567" y="1232"/>
                  <a:pt x="566" y="1243"/>
                </a:cubicBezTo>
                <a:cubicBezTo>
                  <a:pt x="527" y="1322"/>
                  <a:pt x="522" y="1329"/>
                  <a:pt x="520" y="1338"/>
                </a:cubicBezTo>
                <a:cubicBezTo>
                  <a:pt x="499" y="1364"/>
                  <a:pt x="499" y="1376"/>
                  <a:pt x="493" y="1381"/>
                </a:cubicBezTo>
                <a:cubicBezTo>
                  <a:pt x="498" y="1392"/>
                  <a:pt x="498" y="1398"/>
                  <a:pt x="498" y="1404"/>
                </a:cubicBezTo>
                <a:cubicBezTo>
                  <a:pt x="532" y="1330"/>
                  <a:pt x="532" y="1345"/>
                  <a:pt x="528" y="1343"/>
                </a:cubicBezTo>
                <a:cubicBezTo>
                  <a:pt x="511" y="1391"/>
                  <a:pt x="508" y="1400"/>
                  <a:pt x="505" y="1409"/>
                </a:cubicBezTo>
                <a:cubicBezTo>
                  <a:pt x="497" y="1445"/>
                  <a:pt x="494" y="1455"/>
                  <a:pt x="493" y="1467"/>
                </a:cubicBezTo>
                <a:cubicBezTo>
                  <a:pt x="496" y="1535"/>
                  <a:pt x="492" y="1549"/>
                  <a:pt x="490" y="1567"/>
                </a:cubicBezTo>
                <a:cubicBezTo>
                  <a:pt x="476" y="1593"/>
                  <a:pt x="479" y="1606"/>
                  <a:pt x="473" y="1610"/>
                </a:cubicBezTo>
                <a:cubicBezTo>
                  <a:pt x="427" y="1706"/>
                  <a:pt x="422" y="1720"/>
                  <a:pt x="413" y="1731"/>
                </a:cubicBezTo>
                <a:cubicBezTo>
                  <a:pt x="408" y="1755"/>
                  <a:pt x="414" y="1746"/>
                  <a:pt x="415" y="1744"/>
                </a:cubicBezTo>
                <a:cubicBezTo>
                  <a:pt x="452" y="1724"/>
                  <a:pt x="461" y="1714"/>
                  <a:pt x="468" y="1718"/>
                </a:cubicBezTo>
                <a:cubicBezTo>
                  <a:pt x="439" y="1738"/>
                  <a:pt x="429" y="1744"/>
                  <a:pt x="423" y="1754"/>
                </a:cubicBezTo>
                <a:cubicBezTo>
                  <a:pt x="390" y="1807"/>
                  <a:pt x="394" y="1818"/>
                  <a:pt x="390" y="1819"/>
                </a:cubicBezTo>
                <a:cubicBezTo>
                  <a:pt x="387" y="1852"/>
                  <a:pt x="390" y="1857"/>
                  <a:pt x="393" y="1864"/>
                </a:cubicBezTo>
                <a:cubicBezTo>
                  <a:pt x="395" y="1893"/>
                  <a:pt x="401" y="1904"/>
                  <a:pt x="405" y="1917"/>
                </a:cubicBezTo>
                <a:cubicBezTo>
                  <a:pt x="418" y="1937"/>
                  <a:pt x="423" y="1944"/>
                  <a:pt x="418" y="1950"/>
                </a:cubicBezTo>
                <a:cubicBezTo>
                  <a:pt x="398" y="1927"/>
                  <a:pt x="390" y="1922"/>
                  <a:pt x="388" y="1912"/>
                </a:cubicBezTo>
                <a:cubicBezTo>
                  <a:pt x="371" y="1883"/>
                  <a:pt x="363" y="1883"/>
                  <a:pt x="357" y="1880"/>
                </a:cubicBezTo>
                <a:cubicBezTo>
                  <a:pt x="325" y="1849"/>
                  <a:pt x="317" y="1848"/>
                  <a:pt x="315" y="1842"/>
                </a:cubicBezTo>
                <a:cubicBezTo>
                  <a:pt x="284" y="1820"/>
                  <a:pt x="288" y="1832"/>
                  <a:pt x="299" y="1829"/>
                </a:cubicBezTo>
                <a:cubicBezTo>
                  <a:pt x="296" y="1823"/>
                  <a:pt x="286" y="1823"/>
                  <a:pt x="282" y="1817"/>
                </a:cubicBezTo>
                <a:cubicBezTo>
                  <a:pt x="235" y="1800"/>
                  <a:pt x="246" y="1796"/>
                  <a:pt x="252" y="1802"/>
                </a:cubicBezTo>
                <a:cubicBezTo>
                  <a:pt x="301" y="1810"/>
                  <a:pt x="324" y="1818"/>
                  <a:pt x="342" y="1829"/>
                </a:cubicBezTo>
                <a:cubicBezTo>
                  <a:pt x="332" y="1811"/>
                  <a:pt x="328" y="1807"/>
                  <a:pt x="325" y="1802"/>
                </a:cubicBezTo>
                <a:cubicBezTo>
                  <a:pt x="300" y="1767"/>
                  <a:pt x="291" y="1768"/>
                  <a:pt x="292" y="1759"/>
                </a:cubicBezTo>
                <a:cubicBezTo>
                  <a:pt x="254" y="1707"/>
                  <a:pt x="246" y="1698"/>
                  <a:pt x="239" y="1688"/>
                </a:cubicBezTo>
                <a:cubicBezTo>
                  <a:pt x="214" y="1649"/>
                  <a:pt x="204" y="1642"/>
                  <a:pt x="201" y="1628"/>
                </a:cubicBezTo>
                <a:cubicBezTo>
                  <a:pt x="178" y="1567"/>
                  <a:pt x="173" y="1562"/>
                  <a:pt x="168" y="1558"/>
                </a:cubicBezTo>
                <a:cubicBezTo>
                  <a:pt x="153" y="1520"/>
                  <a:pt x="151" y="1514"/>
                  <a:pt x="146" y="1512"/>
                </a:cubicBezTo>
                <a:cubicBezTo>
                  <a:pt x="133" y="1472"/>
                  <a:pt x="123" y="1469"/>
                  <a:pt x="123" y="1457"/>
                </a:cubicBezTo>
                <a:cubicBezTo>
                  <a:pt x="108" y="1419"/>
                  <a:pt x="98" y="1416"/>
                  <a:pt x="100" y="1402"/>
                </a:cubicBezTo>
                <a:cubicBezTo>
                  <a:pt x="109" y="1417"/>
                  <a:pt x="115" y="1416"/>
                  <a:pt x="113" y="1424"/>
                </a:cubicBezTo>
                <a:cubicBezTo>
                  <a:pt x="141" y="1468"/>
                  <a:pt x="143" y="1471"/>
                  <a:pt x="146" y="1475"/>
                </a:cubicBezTo>
                <a:cubicBezTo>
                  <a:pt x="184" y="1527"/>
                  <a:pt x="192" y="1530"/>
                  <a:pt x="196" y="1537"/>
                </a:cubicBezTo>
                <a:cubicBezTo>
                  <a:pt x="219" y="1559"/>
                  <a:pt x="223" y="1568"/>
                  <a:pt x="231" y="1573"/>
                </a:cubicBezTo>
                <a:cubicBezTo>
                  <a:pt x="246" y="1588"/>
                  <a:pt x="247" y="1590"/>
                  <a:pt x="249" y="1590"/>
                </a:cubicBezTo>
                <a:cubicBezTo>
                  <a:pt x="274" y="1624"/>
                  <a:pt x="278" y="1626"/>
                  <a:pt x="282" y="1628"/>
                </a:cubicBezTo>
                <a:cubicBezTo>
                  <a:pt x="265" y="1589"/>
                  <a:pt x="257" y="1590"/>
                  <a:pt x="259" y="1580"/>
                </a:cubicBezTo>
                <a:cubicBezTo>
                  <a:pt x="203" y="1511"/>
                  <a:pt x="196" y="1509"/>
                  <a:pt x="193" y="1502"/>
                </a:cubicBezTo>
                <a:cubicBezTo>
                  <a:pt x="172" y="1477"/>
                  <a:pt x="168" y="1477"/>
                  <a:pt x="168" y="1472"/>
                </a:cubicBezTo>
                <a:cubicBezTo>
                  <a:pt x="147" y="1441"/>
                  <a:pt x="145" y="1442"/>
                  <a:pt x="146" y="1439"/>
                </a:cubicBezTo>
                <a:cubicBezTo>
                  <a:pt x="127" y="1411"/>
                  <a:pt x="130" y="1404"/>
                  <a:pt x="125" y="1404"/>
                </a:cubicBezTo>
                <a:cubicBezTo>
                  <a:pt x="102" y="1363"/>
                  <a:pt x="100" y="1355"/>
                  <a:pt x="95" y="1351"/>
                </a:cubicBezTo>
                <a:cubicBezTo>
                  <a:pt x="61" y="1229"/>
                  <a:pt x="62" y="1234"/>
                  <a:pt x="62" y="1241"/>
                </a:cubicBezTo>
                <a:cubicBezTo>
                  <a:pt x="80" y="1283"/>
                  <a:pt x="77" y="1293"/>
                  <a:pt x="83" y="1293"/>
                </a:cubicBezTo>
                <a:cubicBezTo>
                  <a:pt x="100" y="1336"/>
                  <a:pt x="98" y="1345"/>
                  <a:pt x="105" y="1344"/>
                </a:cubicBezTo>
                <a:cubicBezTo>
                  <a:pt x="128" y="1387"/>
                  <a:pt x="129" y="1398"/>
                  <a:pt x="135" y="1404"/>
                </a:cubicBezTo>
                <a:cubicBezTo>
                  <a:pt x="148" y="1422"/>
                  <a:pt x="148" y="1425"/>
                  <a:pt x="148" y="1427"/>
                </a:cubicBezTo>
                <a:cubicBezTo>
                  <a:pt x="176" y="1460"/>
                  <a:pt x="173" y="1469"/>
                  <a:pt x="178" y="1470"/>
                </a:cubicBezTo>
                <a:cubicBezTo>
                  <a:pt x="203" y="1506"/>
                  <a:pt x="213" y="1502"/>
                  <a:pt x="211" y="1510"/>
                </a:cubicBezTo>
                <a:cubicBezTo>
                  <a:pt x="240" y="1542"/>
                  <a:pt x="244" y="1544"/>
                  <a:pt x="244" y="1550"/>
                </a:cubicBezTo>
                <a:cubicBezTo>
                  <a:pt x="270" y="1548"/>
                  <a:pt x="267" y="1546"/>
                  <a:pt x="264" y="1545"/>
                </a:cubicBezTo>
                <a:cubicBezTo>
                  <a:pt x="251" y="1520"/>
                  <a:pt x="247" y="1516"/>
                  <a:pt x="249" y="1507"/>
                </a:cubicBezTo>
                <a:cubicBezTo>
                  <a:pt x="229" y="1481"/>
                  <a:pt x="225" y="1479"/>
                  <a:pt x="221" y="1477"/>
                </a:cubicBezTo>
                <a:cubicBezTo>
                  <a:pt x="196" y="1426"/>
                  <a:pt x="189" y="1427"/>
                  <a:pt x="188" y="1422"/>
                </a:cubicBezTo>
                <a:cubicBezTo>
                  <a:pt x="166" y="1386"/>
                  <a:pt x="161" y="1384"/>
                  <a:pt x="161" y="1379"/>
                </a:cubicBezTo>
                <a:cubicBezTo>
                  <a:pt x="153" y="1363"/>
                  <a:pt x="149" y="1362"/>
                  <a:pt x="151" y="1354"/>
                </a:cubicBezTo>
                <a:cubicBezTo>
                  <a:pt x="119" y="1295"/>
                  <a:pt x="118" y="1290"/>
                  <a:pt x="113" y="1288"/>
                </a:cubicBezTo>
                <a:cubicBezTo>
                  <a:pt x="97" y="1255"/>
                  <a:pt x="100" y="1245"/>
                  <a:pt x="95" y="1243"/>
                </a:cubicBezTo>
                <a:cubicBezTo>
                  <a:pt x="70" y="1172"/>
                  <a:pt x="70" y="1159"/>
                  <a:pt x="62" y="1153"/>
                </a:cubicBezTo>
                <a:cubicBezTo>
                  <a:pt x="55" y="1121"/>
                  <a:pt x="45" y="1115"/>
                  <a:pt x="52" y="1112"/>
                </a:cubicBezTo>
                <a:cubicBezTo>
                  <a:pt x="42" y="1090"/>
                  <a:pt x="43" y="1087"/>
                  <a:pt x="42" y="1085"/>
                </a:cubicBezTo>
                <a:cubicBezTo>
                  <a:pt x="59" y="1118"/>
                  <a:pt x="61" y="1122"/>
                  <a:pt x="60" y="1127"/>
                </a:cubicBezTo>
                <a:cubicBezTo>
                  <a:pt x="83" y="1168"/>
                  <a:pt x="78" y="1179"/>
                  <a:pt x="85" y="1178"/>
                </a:cubicBezTo>
                <a:cubicBezTo>
                  <a:pt x="124" y="1262"/>
                  <a:pt x="134" y="1265"/>
                  <a:pt x="135" y="1276"/>
                </a:cubicBezTo>
                <a:cubicBezTo>
                  <a:pt x="156" y="1299"/>
                  <a:pt x="155" y="1305"/>
                  <a:pt x="161" y="1306"/>
                </a:cubicBezTo>
                <a:cubicBezTo>
                  <a:pt x="182" y="1344"/>
                  <a:pt x="191" y="1353"/>
                  <a:pt x="196" y="1366"/>
                </a:cubicBezTo>
                <a:cubicBezTo>
                  <a:pt x="224" y="1410"/>
                  <a:pt x="227" y="1424"/>
                  <a:pt x="236" y="1434"/>
                </a:cubicBezTo>
                <a:close/>
                <a:moveTo>
                  <a:pt x="176" y="1565"/>
                </a:moveTo>
                <a:cubicBezTo>
                  <a:pt x="182" y="1568"/>
                  <a:pt x="180" y="1578"/>
                  <a:pt x="186" y="1580"/>
                </a:cubicBezTo>
                <a:cubicBezTo>
                  <a:pt x="184" y="1591"/>
                  <a:pt x="194" y="1591"/>
                  <a:pt x="194" y="1600"/>
                </a:cubicBezTo>
                <a:cubicBezTo>
                  <a:pt x="200" y="1612"/>
                  <a:pt x="206" y="1624"/>
                  <a:pt x="214" y="1633"/>
                </a:cubicBezTo>
                <a:cubicBezTo>
                  <a:pt x="215" y="1640"/>
                  <a:pt x="219" y="1645"/>
                  <a:pt x="224" y="1648"/>
                </a:cubicBezTo>
                <a:cubicBezTo>
                  <a:pt x="223" y="1658"/>
                  <a:pt x="232" y="1658"/>
                  <a:pt x="234" y="1666"/>
                </a:cubicBezTo>
                <a:cubicBezTo>
                  <a:pt x="240" y="1679"/>
                  <a:pt x="253" y="1684"/>
                  <a:pt x="257" y="1699"/>
                </a:cubicBezTo>
                <a:cubicBezTo>
                  <a:pt x="263" y="1700"/>
                  <a:pt x="262" y="1710"/>
                  <a:pt x="269" y="1711"/>
                </a:cubicBezTo>
                <a:cubicBezTo>
                  <a:pt x="268" y="1721"/>
                  <a:pt x="280" y="1719"/>
                  <a:pt x="279" y="1729"/>
                </a:cubicBezTo>
                <a:cubicBezTo>
                  <a:pt x="290" y="1736"/>
                  <a:pt x="296" y="1747"/>
                  <a:pt x="304" y="1756"/>
                </a:cubicBezTo>
                <a:cubicBezTo>
                  <a:pt x="310" y="1768"/>
                  <a:pt x="321" y="1775"/>
                  <a:pt x="327" y="1787"/>
                </a:cubicBezTo>
                <a:cubicBezTo>
                  <a:pt x="332" y="1791"/>
                  <a:pt x="334" y="1798"/>
                  <a:pt x="340" y="1802"/>
                </a:cubicBezTo>
                <a:cubicBezTo>
                  <a:pt x="340" y="1806"/>
                  <a:pt x="342" y="1808"/>
                  <a:pt x="345" y="1809"/>
                </a:cubicBezTo>
                <a:cubicBezTo>
                  <a:pt x="344" y="1812"/>
                  <a:pt x="352" y="1818"/>
                  <a:pt x="352" y="1812"/>
                </a:cubicBezTo>
                <a:cubicBezTo>
                  <a:pt x="345" y="1803"/>
                  <a:pt x="341" y="1791"/>
                  <a:pt x="337" y="1779"/>
                </a:cubicBezTo>
                <a:cubicBezTo>
                  <a:pt x="333" y="1767"/>
                  <a:pt x="322" y="1762"/>
                  <a:pt x="319" y="1749"/>
                </a:cubicBezTo>
                <a:cubicBezTo>
                  <a:pt x="311" y="1741"/>
                  <a:pt x="309" y="1727"/>
                  <a:pt x="299" y="1721"/>
                </a:cubicBezTo>
                <a:cubicBezTo>
                  <a:pt x="294" y="1710"/>
                  <a:pt x="284" y="1703"/>
                  <a:pt x="282" y="1688"/>
                </a:cubicBezTo>
                <a:cubicBezTo>
                  <a:pt x="273" y="1689"/>
                  <a:pt x="274" y="1681"/>
                  <a:pt x="269" y="1678"/>
                </a:cubicBezTo>
                <a:cubicBezTo>
                  <a:pt x="267" y="1672"/>
                  <a:pt x="260" y="1670"/>
                  <a:pt x="256" y="1666"/>
                </a:cubicBezTo>
                <a:cubicBezTo>
                  <a:pt x="257" y="1662"/>
                  <a:pt x="255" y="1660"/>
                  <a:pt x="254" y="1658"/>
                </a:cubicBezTo>
                <a:cubicBezTo>
                  <a:pt x="254" y="1654"/>
                  <a:pt x="248" y="1656"/>
                  <a:pt x="249" y="1651"/>
                </a:cubicBezTo>
                <a:cubicBezTo>
                  <a:pt x="242" y="1650"/>
                  <a:pt x="245" y="1640"/>
                  <a:pt x="236" y="1641"/>
                </a:cubicBezTo>
                <a:cubicBezTo>
                  <a:pt x="236" y="1638"/>
                  <a:pt x="236" y="1635"/>
                  <a:pt x="231" y="1636"/>
                </a:cubicBezTo>
                <a:cubicBezTo>
                  <a:pt x="231" y="1631"/>
                  <a:pt x="229" y="1629"/>
                  <a:pt x="226" y="1628"/>
                </a:cubicBezTo>
                <a:cubicBezTo>
                  <a:pt x="223" y="1623"/>
                  <a:pt x="218" y="1620"/>
                  <a:pt x="216" y="1613"/>
                </a:cubicBezTo>
                <a:cubicBezTo>
                  <a:pt x="209" y="1604"/>
                  <a:pt x="202" y="1595"/>
                  <a:pt x="196" y="1585"/>
                </a:cubicBezTo>
                <a:cubicBezTo>
                  <a:pt x="189" y="1576"/>
                  <a:pt x="185" y="1565"/>
                  <a:pt x="176" y="1558"/>
                </a:cubicBezTo>
                <a:cubicBezTo>
                  <a:pt x="176" y="1560"/>
                  <a:pt x="176" y="1563"/>
                  <a:pt x="176" y="1565"/>
                </a:cubicBezTo>
                <a:close/>
                <a:moveTo>
                  <a:pt x="301" y="820"/>
                </a:moveTo>
                <a:cubicBezTo>
                  <a:pt x="302" y="810"/>
                  <a:pt x="310" y="806"/>
                  <a:pt x="311" y="795"/>
                </a:cubicBezTo>
                <a:cubicBezTo>
                  <a:pt x="358" y="743"/>
                  <a:pt x="361" y="735"/>
                  <a:pt x="366" y="730"/>
                </a:cubicBezTo>
                <a:cubicBezTo>
                  <a:pt x="397" y="702"/>
                  <a:pt x="399" y="697"/>
                  <a:pt x="402" y="694"/>
                </a:cubicBezTo>
                <a:cubicBezTo>
                  <a:pt x="437" y="662"/>
                  <a:pt x="439" y="659"/>
                  <a:pt x="442" y="657"/>
                </a:cubicBezTo>
                <a:cubicBezTo>
                  <a:pt x="480" y="626"/>
                  <a:pt x="475" y="615"/>
                  <a:pt x="485" y="619"/>
                </a:cubicBezTo>
                <a:cubicBezTo>
                  <a:pt x="521" y="575"/>
                  <a:pt x="530" y="573"/>
                  <a:pt x="535" y="566"/>
                </a:cubicBezTo>
                <a:cubicBezTo>
                  <a:pt x="554" y="538"/>
                  <a:pt x="566" y="538"/>
                  <a:pt x="568" y="528"/>
                </a:cubicBezTo>
                <a:cubicBezTo>
                  <a:pt x="581" y="513"/>
                  <a:pt x="584" y="512"/>
                  <a:pt x="583" y="508"/>
                </a:cubicBezTo>
                <a:cubicBezTo>
                  <a:pt x="609" y="476"/>
                  <a:pt x="605" y="465"/>
                  <a:pt x="613" y="468"/>
                </a:cubicBezTo>
                <a:cubicBezTo>
                  <a:pt x="604" y="479"/>
                  <a:pt x="593" y="475"/>
                  <a:pt x="595" y="483"/>
                </a:cubicBezTo>
                <a:cubicBezTo>
                  <a:pt x="573" y="503"/>
                  <a:pt x="570" y="506"/>
                  <a:pt x="568" y="510"/>
                </a:cubicBezTo>
                <a:cubicBezTo>
                  <a:pt x="482" y="577"/>
                  <a:pt x="482" y="583"/>
                  <a:pt x="477" y="584"/>
                </a:cubicBezTo>
                <a:cubicBezTo>
                  <a:pt x="464" y="596"/>
                  <a:pt x="458" y="596"/>
                  <a:pt x="457" y="601"/>
                </a:cubicBezTo>
                <a:cubicBezTo>
                  <a:pt x="421" y="633"/>
                  <a:pt x="418" y="642"/>
                  <a:pt x="412" y="649"/>
                </a:cubicBezTo>
                <a:cubicBezTo>
                  <a:pt x="371" y="689"/>
                  <a:pt x="369" y="694"/>
                  <a:pt x="366" y="697"/>
                </a:cubicBezTo>
                <a:cubicBezTo>
                  <a:pt x="338" y="737"/>
                  <a:pt x="331" y="742"/>
                  <a:pt x="326" y="750"/>
                </a:cubicBezTo>
                <a:cubicBezTo>
                  <a:pt x="309" y="785"/>
                  <a:pt x="297" y="788"/>
                  <a:pt x="296" y="803"/>
                </a:cubicBezTo>
                <a:cubicBezTo>
                  <a:pt x="266" y="851"/>
                  <a:pt x="266" y="857"/>
                  <a:pt x="266" y="863"/>
                </a:cubicBezTo>
                <a:close/>
                <a:moveTo>
                  <a:pt x="318" y="526"/>
                </a:moveTo>
                <a:cubicBezTo>
                  <a:pt x="319" y="522"/>
                  <a:pt x="318" y="516"/>
                  <a:pt x="316" y="521"/>
                </a:cubicBezTo>
                <a:cubicBezTo>
                  <a:pt x="316" y="524"/>
                  <a:pt x="317" y="530"/>
                  <a:pt x="318" y="526"/>
                </a:cubicBezTo>
                <a:close/>
                <a:moveTo>
                  <a:pt x="321" y="662"/>
                </a:moveTo>
                <a:cubicBezTo>
                  <a:pt x="322" y="667"/>
                  <a:pt x="309" y="673"/>
                  <a:pt x="316" y="677"/>
                </a:cubicBezTo>
                <a:cubicBezTo>
                  <a:pt x="320" y="673"/>
                  <a:pt x="322" y="665"/>
                  <a:pt x="326" y="662"/>
                </a:cubicBezTo>
                <a:cubicBezTo>
                  <a:pt x="326" y="656"/>
                  <a:pt x="338" y="651"/>
                  <a:pt x="331" y="647"/>
                </a:cubicBezTo>
                <a:cubicBezTo>
                  <a:pt x="328" y="652"/>
                  <a:pt x="325" y="658"/>
                  <a:pt x="321" y="662"/>
                </a:cubicBezTo>
                <a:close/>
                <a:moveTo>
                  <a:pt x="276" y="745"/>
                </a:moveTo>
                <a:cubicBezTo>
                  <a:pt x="274" y="736"/>
                  <a:pt x="283" y="730"/>
                  <a:pt x="273" y="727"/>
                </a:cubicBezTo>
                <a:cubicBezTo>
                  <a:pt x="275" y="732"/>
                  <a:pt x="270" y="744"/>
                  <a:pt x="276" y="745"/>
                </a:cubicBezTo>
                <a:close/>
                <a:moveTo>
                  <a:pt x="276" y="793"/>
                </a:moveTo>
                <a:cubicBezTo>
                  <a:pt x="277" y="785"/>
                  <a:pt x="285" y="771"/>
                  <a:pt x="278" y="765"/>
                </a:cubicBezTo>
                <a:cubicBezTo>
                  <a:pt x="281" y="776"/>
                  <a:pt x="270" y="787"/>
                  <a:pt x="276" y="793"/>
                </a:cubicBezTo>
                <a:close/>
                <a:moveTo>
                  <a:pt x="271" y="830"/>
                </a:moveTo>
                <a:cubicBezTo>
                  <a:pt x="268" y="819"/>
                  <a:pt x="285" y="812"/>
                  <a:pt x="273" y="808"/>
                </a:cubicBezTo>
                <a:cubicBezTo>
                  <a:pt x="277" y="818"/>
                  <a:pt x="262" y="823"/>
                  <a:pt x="271" y="830"/>
                </a:cubicBezTo>
                <a:close/>
                <a:moveTo>
                  <a:pt x="70" y="883"/>
                </a:moveTo>
                <a:cubicBezTo>
                  <a:pt x="75" y="887"/>
                  <a:pt x="73" y="896"/>
                  <a:pt x="77" y="901"/>
                </a:cubicBezTo>
                <a:cubicBezTo>
                  <a:pt x="117" y="1000"/>
                  <a:pt x="122" y="1004"/>
                  <a:pt x="123" y="1012"/>
                </a:cubicBezTo>
                <a:cubicBezTo>
                  <a:pt x="141" y="1040"/>
                  <a:pt x="140" y="1043"/>
                  <a:pt x="140" y="1044"/>
                </a:cubicBezTo>
                <a:cubicBezTo>
                  <a:pt x="173" y="1100"/>
                  <a:pt x="181" y="1101"/>
                  <a:pt x="181" y="1110"/>
                </a:cubicBezTo>
                <a:cubicBezTo>
                  <a:pt x="212" y="1160"/>
                  <a:pt x="210" y="1167"/>
                  <a:pt x="213" y="1168"/>
                </a:cubicBezTo>
                <a:cubicBezTo>
                  <a:pt x="227" y="1183"/>
                  <a:pt x="222" y="1175"/>
                  <a:pt x="218" y="1168"/>
                </a:cubicBezTo>
                <a:cubicBezTo>
                  <a:pt x="214" y="1136"/>
                  <a:pt x="209" y="1137"/>
                  <a:pt x="211" y="1130"/>
                </a:cubicBezTo>
                <a:cubicBezTo>
                  <a:pt x="190" y="1087"/>
                  <a:pt x="191" y="1077"/>
                  <a:pt x="186" y="1072"/>
                </a:cubicBezTo>
                <a:cubicBezTo>
                  <a:pt x="164" y="1046"/>
                  <a:pt x="172" y="1032"/>
                  <a:pt x="165" y="1034"/>
                </a:cubicBezTo>
                <a:cubicBezTo>
                  <a:pt x="130" y="971"/>
                  <a:pt x="123" y="968"/>
                  <a:pt x="123" y="959"/>
                </a:cubicBezTo>
                <a:cubicBezTo>
                  <a:pt x="98" y="914"/>
                  <a:pt x="92" y="910"/>
                  <a:pt x="90" y="903"/>
                </a:cubicBezTo>
                <a:cubicBezTo>
                  <a:pt x="61" y="859"/>
                  <a:pt x="68" y="868"/>
                  <a:pt x="70" y="883"/>
                </a:cubicBezTo>
                <a:close/>
                <a:moveTo>
                  <a:pt x="266" y="976"/>
                </a:moveTo>
                <a:cubicBezTo>
                  <a:pt x="265" y="972"/>
                  <a:pt x="269" y="971"/>
                  <a:pt x="269" y="966"/>
                </a:cubicBezTo>
                <a:cubicBezTo>
                  <a:pt x="272" y="966"/>
                  <a:pt x="270" y="959"/>
                  <a:pt x="269" y="964"/>
                </a:cubicBezTo>
                <a:cubicBezTo>
                  <a:pt x="266" y="966"/>
                  <a:pt x="260" y="982"/>
                  <a:pt x="266" y="976"/>
                </a:cubicBezTo>
                <a:close/>
                <a:moveTo>
                  <a:pt x="246" y="996"/>
                </a:moveTo>
                <a:cubicBezTo>
                  <a:pt x="243" y="988"/>
                  <a:pt x="256" y="983"/>
                  <a:pt x="248" y="979"/>
                </a:cubicBezTo>
                <a:cubicBezTo>
                  <a:pt x="246" y="981"/>
                  <a:pt x="239" y="993"/>
                  <a:pt x="246" y="996"/>
                </a:cubicBezTo>
                <a:close/>
                <a:moveTo>
                  <a:pt x="62" y="1039"/>
                </a:moveTo>
                <a:cubicBezTo>
                  <a:pt x="61" y="1036"/>
                  <a:pt x="60" y="1034"/>
                  <a:pt x="57" y="1032"/>
                </a:cubicBezTo>
                <a:cubicBezTo>
                  <a:pt x="57" y="1035"/>
                  <a:pt x="61" y="1046"/>
                  <a:pt x="62" y="1039"/>
                </a:cubicBezTo>
                <a:close/>
                <a:moveTo>
                  <a:pt x="77" y="1095"/>
                </a:moveTo>
                <a:cubicBezTo>
                  <a:pt x="82" y="1101"/>
                  <a:pt x="83" y="1111"/>
                  <a:pt x="87" y="1117"/>
                </a:cubicBezTo>
                <a:cubicBezTo>
                  <a:pt x="124" y="1184"/>
                  <a:pt x="126" y="1187"/>
                  <a:pt x="128" y="1190"/>
                </a:cubicBezTo>
                <a:cubicBezTo>
                  <a:pt x="146" y="1213"/>
                  <a:pt x="141" y="1224"/>
                  <a:pt x="145" y="1225"/>
                </a:cubicBezTo>
                <a:cubicBezTo>
                  <a:pt x="170" y="1271"/>
                  <a:pt x="171" y="1275"/>
                  <a:pt x="176" y="1276"/>
                </a:cubicBezTo>
                <a:cubicBezTo>
                  <a:pt x="198" y="1315"/>
                  <a:pt x="204" y="1320"/>
                  <a:pt x="206" y="1329"/>
                </a:cubicBezTo>
                <a:cubicBezTo>
                  <a:pt x="220" y="1358"/>
                  <a:pt x="231" y="1358"/>
                  <a:pt x="229" y="1371"/>
                </a:cubicBezTo>
                <a:cubicBezTo>
                  <a:pt x="241" y="1386"/>
                  <a:pt x="240" y="1376"/>
                  <a:pt x="239" y="1366"/>
                </a:cubicBezTo>
                <a:cubicBezTo>
                  <a:pt x="220" y="1308"/>
                  <a:pt x="214" y="1302"/>
                  <a:pt x="213" y="1291"/>
                </a:cubicBezTo>
                <a:cubicBezTo>
                  <a:pt x="199" y="1268"/>
                  <a:pt x="202" y="1260"/>
                  <a:pt x="198" y="1258"/>
                </a:cubicBezTo>
                <a:cubicBezTo>
                  <a:pt x="180" y="1215"/>
                  <a:pt x="168" y="1215"/>
                  <a:pt x="168" y="1203"/>
                </a:cubicBezTo>
                <a:cubicBezTo>
                  <a:pt x="145" y="1172"/>
                  <a:pt x="150" y="1162"/>
                  <a:pt x="143" y="1163"/>
                </a:cubicBezTo>
                <a:cubicBezTo>
                  <a:pt x="113" y="1114"/>
                  <a:pt x="107" y="1108"/>
                  <a:pt x="105" y="1100"/>
                </a:cubicBezTo>
                <a:cubicBezTo>
                  <a:pt x="89" y="1081"/>
                  <a:pt x="86" y="1078"/>
                  <a:pt x="85" y="1075"/>
                </a:cubicBezTo>
                <a:cubicBezTo>
                  <a:pt x="71" y="1059"/>
                  <a:pt x="73" y="1055"/>
                  <a:pt x="70" y="1054"/>
                </a:cubicBezTo>
                <a:close/>
                <a:moveTo>
                  <a:pt x="332" y="1623"/>
                </a:moveTo>
                <a:cubicBezTo>
                  <a:pt x="339" y="1624"/>
                  <a:pt x="330" y="1609"/>
                  <a:pt x="337" y="1610"/>
                </a:cubicBezTo>
                <a:cubicBezTo>
                  <a:pt x="359" y="1560"/>
                  <a:pt x="356" y="1544"/>
                  <a:pt x="365" y="1540"/>
                </a:cubicBezTo>
                <a:cubicBezTo>
                  <a:pt x="401" y="1455"/>
                  <a:pt x="401" y="1449"/>
                  <a:pt x="402" y="1444"/>
                </a:cubicBezTo>
                <a:cubicBezTo>
                  <a:pt x="418" y="1396"/>
                  <a:pt x="424" y="1396"/>
                  <a:pt x="425" y="1391"/>
                </a:cubicBezTo>
                <a:cubicBezTo>
                  <a:pt x="450" y="1344"/>
                  <a:pt x="454" y="1335"/>
                  <a:pt x="458" y="1326"/>
                </a:cubicBezTo>
                <a:cubicBezTo>
                  <a:pt x="490" y="1276"/>
                  <a:pt x="490" y="1269"/>
                  <a:pt x="493" y="1265"/>
                </a:cubicBezTo>
                <a:cubicBezTo>
                  <a:pt x="508" y="1240"/>
                  <a:pt x="511" y="1239"/>
                  <a:pt x="513" y="1238"/>
                </a:cubicBezTo>
                <a:cubicBezTo>
                  <a:pt x="521" y="1225"/>
                  <a:pt x="520" y="1221"/>
                  <a:pt x="523" y="1220"/>
                </a:cubicBezTo>
                <a:cubicBezTo>
                  <a:pt x="527" y="1215"/>
                  <a:pt x="518" y="1212"/>
                  <a:pt x="520" y="1220"/>
                </a:cubicBezTo>
                <a:cubicBezTo>
                  <a:pt x="481" y="1266"/>
                  <a:pt x="469" y="1280"/>
                  <a:pt x="460" y="1296"/>
                </a:cubicBezTo>
                <a:cubicBezTo>
                  <a:pt x="412" y="1376"/>
                  <a:pt x="407" y="1384"/>
                  <a:pt x="405" y="1394"/>
                </a:cubicBezTo>
                <a:cubicBezTo>
                  <a:pt x="376" y="1447"/>
                  <a:pt x="378" y="1450"/>
                  <a:pt x="377" y="1452"/>
                </a:cubicBezTo>
                <a:cubicBezTo>
                  <a:pt x="371" y="1467"/>
                  <a:pt x="366" y="1465"/>
                  <a:pt x="367" y="1472"/>
                </a:cubicBezTo>
                <a:cubicBezTo>
                  <a:pt x="344" y="1511"/>
                  <a:pt x="348" y="1521"/>
                  <a:pt x="342" y="1522"/>
                </a:cubicBezTo>
                <a:cubicBezTo>
                  <a:pt x="323" y="1591"/>
                  <a:pt x="318" y="1593"/>
                  <a:pt x="317" y="1598"/>
                </a:cubicBezTo>
                <a:cubicBezTo>
                  <a:pt x="309" y="1646"/>
                  <a:pt x="309" y="1656"/>
                  <a:pt x="309" y="1666"/>
                </a:cubicBezTo>
                <a:close/>
                <a:moveTo>
                  <a:pt x="115" y="1273"/>
                </a:moveTo>
                <a:cubicBezTo>
                  <a:pt x="122" y="1281"/>
                  <a:pt x="126" y="1292"/>
                  <a:pt x="130" y="1301"/>
                </a:cubicBezTo>
                <a:cubicBezTo>
                  <a:pt x="136" y="1302"/>
                  <a:pt x="130" y="1315"/>
                  <a:pt x="138" y="1314"/>
                </a:cubicBezTo>
                <a:cubicBezTo>
                  <a:pt x="137" y="1322"/>
                  <a:pt x="142" y="1324"/>
                  <a:pt x="145" y="1329"/>
                </a:cubicBezTo>
                <a:cubicBezTo>
                  <a:pt x="152" y="1351"/>
                  <a:pt x="166" y="1365"/>
                  <a:pt x="176" y="1384"/>
                </a:cubicBezTo>
                <a:cubicBezTo>
                  <a:pt x="182" y="1392"/>
                  <a:pt x="186" y="1402"/>
                  <a:pt x="193" y="1409"/>
                </a:cubicBezTo>
                <a:cubicBezTo>
                  <a:pt x="198" y="1412"/>
                  <a:pt x="198" y="1418"/>
                  <a:pt x="201" y="1422"/>
                </a:cubicBezTo>
                <a:cubicBezTo>
                  <a:pt x="204" y="1426"/>
                  <a:pt x="207" y="1431"/>
                  <a:pt x="211" y="1434"/>
                </a:cubicBezTo>
                <a:cubicBezTo>
                  <a:pt x="214" y="1446"/>
                  <a:pt x="223" y="1451"/>
                  <a:pt x="226" y="1462"/>
                </a:cubicBezTo>
                <a:cubicBezTo>
                  <a:pt x="229" y="1467"/>
                  <a:pt x="233" y="1470"/>
                  <a:pt x="236" y="1475"/>
                </a:cubicBezTo>
                <a:cubicBezTo>
                  <a:pt x="241" y="1475"/>
                  <a:pt x="241" y="1491"/>
                  <a:pt x="246" y="1482"/>
                </a:cubicBezTo>
                <a:cubicBezTo>
                  <a:pt x="241" y="1479"/>
                  <a:pt x="241" y="1471"/>
                  <a:pt x="239" y="1464"/>
                </a:cubicBezTo>
                <a:cubicBezTo>
                  <a:pt x="234" y="1460"/>
                  <a:pt x="231" y="1455"/>
                  <a:pt x="229" y="1449"/>
                </a:cubicBezTo>
                <a:cubicBezTo>
                  <a:pt x="229" y="1447"/>
                  <a:pt x="229" y="1444"/>
                  <a:pt x="229" y="1442"/>
                </a:cubicBezTo>
                <a:cubicBezTo>
                  <a:pt x="221" y="1436"/>
                  <a:pt x="220" y="1425"/>
                  <a:pt x="214" y="1419"/>
                </a:cubicBezTo>
                <a:cubicBezTo>
                  <a:pt x="216" y="1411"/>
                  <a:pt x="210" y="1411"/>
                  <a:pt x="208" y="1407"/>
                </a:cubicBezTo>
                <a:cubicBezTo>
                  <a:pt x="205" y="1404"/>
                  <a:pt x="205" y="1397"/>
                  <a:pt x="201" y="1394"/>
                </a:cubicBezTo>
                <a:cubicBezTo>
                  <a:pt x="197" y="1385"/>
                  <a:pt x="194" y="1376"/>
                  <a:pt x="186" y="1371"/>
                </a:cubicBezTo>
                <a:cubicBezTo>
                  <a:pt x="182" y="1362"/>
                  <a:pt x="179" y="1352"/>
                  <a:pt x="171" y="1346"/>
                </a:cubicBezTo>
                <a:cubicBezTo>
                  <a:pt x="166" y="1338"/>
                  <a:pt x="163" y="1329"/>
                  <a:pt x="156" y="1324"/>
                </a:cubicBezTo>
                <a:cubicBezTo>
                  <a:pt x="157" y="1316"/>
                  <a:pt x="149" y="1319"/>
                  <a:pt x="151" y="1311"/>
                </a:cubicBezTo>
                <a:cubicBezTo>
                  <a:pt x="147" y="1311"/>
                  <a:pt x="145" y="1310"/>
                  <a:pt x="145" y="1306"/>
                </a:cubicBezTo>
                <a:cubicBezTo>
                  <a:pt x="145" y="1303"/>
                  <a:pt x="141" y="1304"/>
                  <a:pt x="140" y="1301"/>
                </a:cubicBezTo>
                <a:cubicBezTo>
                  <a:pt x="139" y="1290"/>
                  <a:pt x="129" y="1287"/>
                  <a:pt x="128" y="1276"/>
                </a:cubicBezTo>
                <a:cubicBezTo>
                  <a:pt x="119" y="1278"/>
                  <a:pt x="126" y="1265"/>
                  <a:pt x="118" y="1266"/>
                </a:cubicBezTo>
                <a:cubicBezTo>
                  <a:pt x="118" y="1262"/>
                  <a:pt x="117" y="1260"/>
                  <a:pt x="115" y="1258"/>
                </a:cubicBezTo>
                <a:cubicBezTo>
                  <a:pt x="112" y="1258"/>
                  <a:pt x="111" y="1255"/>
                  <a:pt x="110" y="1258"/>
                </a:cubicBezTo>
                <a:cubicBezTo>
                  <a:pt x="114" y="1261"/>
                  <a:pt x="115" y="1267"/>
                  <a:pt x="115" y="1273"/>
                </a:cubicBezTo>
                <a:close/>
                <a:moveTo>
                  <a:pt x="427" y="1331"/>
                </a:moveTo>
                <a:cubicBezTo>
                  <a:pt x="427" y="1327"/>
                  <a:pt x="436" y="1326"/>
                  <a:pt x="430" y="1323"/>
                </a:cubicBezTo>
                <a:cubicBezTo>
                  <a:pt x="422" y="1329"/>
                  <a:pt x="427" y="1338"/>
                  <a:pt x="427" y="1331"/>
                </a:cubicBezTo>
                <a:close/>
                <a:moveTo>
                  <a:pt x="402" y="1371"/>
                </a:moveTo>
                <a:cubicBezTo>
                  <a:pt x="394" y="1377"/>
                  <a:pt x="392" y="1390"/>
                  <a:pt x="385" y="1396"/>
                </a:cubicBezTo>
                <a:cubicBezTo>
                  <a:pt x="374" y="1414"/>
                  <a:pt x="363" y="1432"/>
                  <a:pt x="357" y="1454"/>
                </a:cubicBezTo>
                <a:cubicBezTo>
                  <a:pt x="353" y="1459"/>
                  <a:pt x="347" y="1461"/>
                  <a:pt x="347" y="1469"/>
                </a:cubicBezTo>
                <a:cubicBezTo>
                  <a:pt x="342" y="1473"/>
                  <a:pt x="341" y="1480"/>
                  <a:pt x="337" y="1485"/>
                </a:cubicBezTo>
                <a:cubicBezTo>
                  <a:pt x="333" y="1498"/>
                  <a:pt x="325" y="1508"/>
                  <a:pt x="322" y="1522"/>
                </a:cubicBezTo>
                <a:cubicBezTo>
                  <a:pt x="321" y="1526"/>
                  <a:pt x="319" y="1527"/>
                  <a:pt x="322" y="1530"/>
                </a:cubicBezTo>
                <a:cubicBezTo>
                  <a:pt x="319" y="1531"/>
                  <a:pt x="317" y="1533"/>
                  <a:pt x="317" y="1537"/>
                </a:cubicBezTo>
                <a:cubicBezTo>
                  <a:pt x="313" y="1542"/>
                  <a:pt x="314" y="1551"/>
                  <a:pt x="309" y="1555"/>
                </a:cubicBezTo>
                <a:cubicBezTo>
                  <a:pt x="307" y="1561"/>
                  <a:pt x="308" y="1570"/>
                  <a:pt x="304" y="1575"/>
                </a:cubicBezTo>
                <a:cubicBezTo>
                  <a:pt x="303" y="1580"/>
                  <a:pt x="298" y="1594"/>
                  <a:pt x="304" y="1598"/>
                </a:cubicBezTo>
                <a:cubicBezTo>
                  <a:pt x="320" y="1574"/>
                  <a:pt x="321" y="1536"/>
                  <a:pt x="337" y="1512"/>
                </a:cubicBezTo>
                <a:cubicBezTo>
                  <a:pt x="341" y="1497"/>
                  <a:pt x="349" y="1486"/>
                  <a:pt x="354" y="1472"/>
                </a:cubicBezTo>
                <a:cubicBezTo>
                  <a:pt x="359" y="1472"/>
                  <a:pt x="356" y="1463"/>
                  <a:pt x="359" y="1462"/>
                </a:cubicBezTo>
                <a:cubicBezTo>
                  <a:pt x="361" y="1458"/>
                  <a:pt x="363" y="1456"/>
                  <a:pt x="365" y="1452"/>
                </a:cubicBezTo>
                <a:cubicBezTo>
                  <a:pt x="369" y="1446"/>
                  <a:pt x="371" y="1438"/>
                  <a:pt x="372" y="1429"/>
                </a:cubicBezTo>
                <a:cubicBezTo>
                  <a:pt x="377" y="1429"/>
                  <a:pt x="374" y="1421"/>
                  <a:pt x="380" y="1422"/>
                </a:cubicBezTo>
                <a:cubicBezTo>
                  <a:pt x="381" y="1417"/>
                  <a:pt x="381" y="1411"/>
                  <a:pt x="385" y="1409"/>
                </a:cubicBezTo>
                <a:cubicBezTo>
                  <a:pt x="388" y="1401"/>
                  <a:pt x="392" y="1393"/>
                  <a:pt x="395" y="1384"/>
                </a:cubicBezTo>
                <a:cubicBezTo>
                  <a:pt x="401" y="1379"/>
                  <a:pt x="404" y="1371"/>
                  <a:pt x="407" y="1364"/>
                </a:cubicBezTo>
                <a:cubicBezTo>
                  <a:pt x="411" y="1361"/>
                  <a:pt x="412" y="1357"/>
                  <a:pt x="415" y="1354"/>
                </a:cubicBezTo>
                <a:cubicBezTo>
                  <a:pt x="414" y="1350"/>
                  <a:pt x="423" y="1344"/>
                  <a:pt x="417" y="1344"/>
                </a:cubicBezTo>
                <a:cubicBezTo>
                  <a:pt x="414" y="1355"/>
                  <a:pt x="403" y="1358"/>
                  <a:pt x="402" y="1371"/>
                </a:cubicBezTo>
                <a:close/>
                <a:moveTo>
                  <a:pt x="483" y="1406"/>
                </a:moveTo>
                <a:cubicBezTo>
                  <a:pt x="475" y="1408"/>
                  <a:pt x="479" y="1423"/>
                  <a:pt x="470" y="1424"/>
                </a:cubicBezTo>
                <a:cubicBezTo>
                  <a:pt x="466" y="1429"/>
                  <a:pt x="467" y="1440"/>
                  <a:pt x="460" y="1442"/>
                </a:cubicBezTo>
                <a:cubicBezTo>
                  <a:pt x="460" y="1452"/>
                  <a:pt x="454" y="1456"/>
                  <a:pt x="450" y="1462"/>
                </a:cubicBezTo>
                <a:cubicBezTo>
                  <a:pt x="449" y="1483"/>
                  <a:pt x="435" y="1492"/>
                  <a:pt x="433" y="1512"/>
                </a:cubicBezTo>
                <a:cubicBezTo>
                  <a:pt x="425" y="1516"/>
                  <a:pt x="426" y="1527"/>
                  <a:pt x="422" y="1535"/>
                </a:cubicBezTo>
                <a:cubicBezTo>
                  <a:pt x="425" y="1543"/>
                  <a:pt x="419" y="1543"/>
                  <a:pt x="417" y="1547"/>
                </a:cubicBezTo>
                <a:cubicBezTo>
                  <a:pt x="425" y="1550"/>
                  <a:pt x="412" y="1551"/>
                  <a:pt x="415" y="1557"/>
                </a:cubicBezTo>
                <a:cubicBezTo>
                  <a:pt x="410" y="1558"/>
                  <a:pt x="413" y="1566"/>
                  <a:pt x="410" y="1568"/>
                </a:cubicBezTo>
                <a:cubicBezTo>
                  <a:pt x="412" y="1575"/>
                  <a:pt x="403" y="1572"/>
                  <a:pt x="405" y="1580"/>
                </a:cubicBezTo>
                <a:cubicBezTo>
                  <a:pt x="402" y="1583"/>
                  <a:pt x="402" y="1589"/>
                  <a:pt x="400" y="1593"/>
                </a:cubicBezTo>
                <a:cubicBezTo>
                  <a:pt x="398" y="1597"/>
                  <a:pt x="399" y="1603"/>
                  <a:pt x="395" y="1605"/>
                </a:cubicBezTo>
                <a:cubicBezTo>
                  <a:pt x="395" y="1616"/>
                  <a:pt x="389" y="1621"/>
                  <a:pt x="387" y="1630"/>
                </a:cubicBezTo>
                <a:cubicBezTo>
                  <a:pt x="386" y="1635"/>
                  <a:pt x="386" y="1641"/>
                  <a:pt x="382" y="1643"/>
                </a:cubicBezTo>
                <a:cubicBezTo>
                  <a:pt x="384" y="1648"/>
                  <a:pt x="375" y="1654"/>
                  <a:pt x="382" y="1656"/>
                </a:cubicBezTo>
                <a:cubicBezTo>
                  <a:pt x="386" y="1646"/>
                  <a:pt x="390" y="1637"/>
                  <a:pt x="395" y="1628"/>
                </a:cubicBezTo>
                <a:cubicBezTo>
                  <a:pt x="397" y="1623"/>
                  <a:pt x="401" y="1621"/>
                  <a:pt x="402" y="1615"/>
                </a:cubicBezTo>
                <a:cubicBezTo>
                  <a:pt x="402" y="1608"/>
                  <a:pt x="410" y="1608"/>
                  <a:pt x="407" y="1598"/>
                </a:cubicBezTo>
                <a:cubicBezTo>
                  <a:pt x="417" y="1594"/>
                  <a:pt x="412" y="1576"/>
                  <a:pt x="422" y="1573"/>
                </a:cubicBezTo>
                <a:cubicBezTo>
                  <a:pt x="425" y="1568"/>
                  <a:pt x="422" y="1559"/>
                  <a:pt x="430" y="1560"/>
                </a:cubicBezTo>
                <a:cubicBezTo>
                  <a:pt x="430" y="1552"/>
                  <a:pt x="430" y="1545"/>
                  <a:pt x="438" y="1545"/>
                </a:cubicBezTo>
                <a:cubicBezTo>
                  <a:pt x="436" y="1537"/>
                  <a:pt x="439" y="1533"/>
                  <a:pt x="440" y="1527"/>
                </a:cubicBezTo>
                <a:cubicBezTo>
                  <a:pt x="446" y="1526"/>
                  <a:pt x="443" y="1516"/>
                  <a:pt x="448" y="1515"/>
                </a:cubicBezTo>
                <a:cubicBezTo>
                  <a:pt x="450" y="1503"/>
                  <a:pt x="457" y="1495"/>
                  <a:pt x="460" y="1484"/>
                </a:cubicBezTo>
                <a:cubicBezTo>
                  <a:pt x="465" y="1483"/>
                  <a:pt x="462" y="1473"/>
                  <a:pt x="468" y="1472"/>
                </a:cubicBezTo>
                <a:cubicBezTo>
                  <a:pt x="469" y="1465"/>
                  <a:pt x="471" y="1460"/>
                  <a:pt x="475" y="1457"/>
                </a:cubicBezTo>
                <a:cubicBezTo>
                  <a:pt x="478" y="1446"/>
                  <a:pt x="485" y="1438"/>
                  <a:pt x="488" y="1427"/>
                </a:cubicBezTo>
                <a:cubicBezTo>
                  <a:pt x="492" y="1421"/>
                  <a:pt x="490" y="1410"/>
                  <a:pt x="493" y="1404"/>
                </a:cubicBezTo>
                <a:cubicBezTo>
                  <a:pt x="491" y="1399"/>
                  <a:pt x="496" y="1387"/>
                  <a:pt x="490" y="1386"/>
                </a:cubicBezTo>
                <a:cubicBezTo>
                  <a:pt x="490" y="1395"/>
                  <a:pt x="483" y="1398"/>
                  <a:pt x="483" y="1406"/>
                </a:cubicBezTo>
                <a:close/>
                <a:moveTo>
                  <a:pt x="415" y="1444"/>
                </a:moveTo>
                <a:cubicBezTo>
                  <a:pt x="417" y="1454"/>
                  <a:pt x="421" y="1430"/>
                  <a:pt x="417" y="1439"/>
                </a:cubicBezTo>
                <a:cubicBezTo>
                  <a:pt x="417" y="1441"/>
                  <a:pt x="414" y="1440"/>
                  <a:pt x="415" y="1444"/>
                </a:cubicBezTo>
                <a:close/>
                <a:moveTo>
                  <a:pt x="402" y="1477"/>
                </a:moveTo>
                <a:cubicBezTo>
                  <a:pt x="397" y="1479"/>
                  <a:pt x="396" y="1484"/>
                  <a:pt x="395" y="1490"/>
                </a:cubicBezTo>
                <a:cubicBezTo>
                  <a:pt x="400" y="1488"/>
                  <a:pt x="398" y="1478"/>
                  <a:pt x="405" y="1477"/>
                </a:cubicBezTo>
                <a:cubicBezTo>
                  <a:pt x="403" y="1470"/>
                  <a:pt x="408" y="1470"/>
                  <a:pt x="407" y="1464"/>
                </a:cubicBezTo>
                <a:cubicBezTo>
                  <a:pt x="409" y="1464"/>
                  <a:pt x="410" y="1462"/>
                  <a:pt x="410" y="1459"/>
                </a:cubicBezTo>
                <a:cubicBezTo>
                  <a:pt x="410" y="1456"/>
                  <a:pt x="413" y="1455"/>
                  <a:pt x="410" y="1454"/>
                </a:cubicBezTo>
                <a:cubicBezTo>
                  <a:pt x="407" y="1461"/>
                  <a:pt x="402" y="1467"/>
                  <a:pt x="402" y="1477"/>
                </a:cubicBezTo>
                <a:close/>
                <a:moveTo>
                  <a:pt x="470" y="1484"/>
                </a:moveTo>
                <a:cubicBezTo>
                  <a:pt x="470" y="1498"/>
                  <a:pt x="461" y="1502"/>
                  <a:pt x="460" y="1515"/>
                </a:cubicBezTo>
                <a:cubicBezTo>
                  <a:pt x="437" y="1576"/>
                  <a:pt x="431" y="1575"/>
                  <a:pt x="430" y="1580"/>
                </a:cubicBezTo>
                <a:cubicBezTo>
                  <a:pt x="411" y="1635"/>
                  <a:pt x="400" y="1637"/>
                  <a:pt x="397" y="1648"/>
                </a:cubicBezTo>
                <a:cubicBezTo>
                  <a:pt x="386" y="1684"/>
                  <a:pt x="383" y="1687"/>
                  <a:pt x="382" y="1693"/>
                </a:cubicBezTo>
                <a:cubicBezTo>
                  <a:pt x="371" y="1730"/>
                  <a:pt x="371" y="1738"/>
                  <a:pt x="367" y="1741"/>
                </a:cubicBezTo>
                <a:cubicBezTo>
                  <a:pt x="361" y="1788"/>
                  <a:pt x="357" y="1799"/>
                  <a:pt x="362" y="1799"/>
                </a:cubicBezTo>
                <a:cubicBezTo>
                  <a:pt x="379" y="1754"/>
                  <a:pt x="376" y="1747"/>
                  <a:pt x="380" y="1746"/>
                </a:cubicBezTo>
                <a:cubicBezTo>
                  <a:pt x="391" y="1697"/>
                  <a:pt x="403" y="1699"/>
                  <a:pt x="400" y="1688"/>
                </a:cubicBezTo>
                <a:cubicBezTo>
                  <a:pt x="430" y="1632"/>
                  <a:pt x="427" y="1621"/>
                  <a:pt x="433" y="1618"/>
                </a:cubicBezTo>
                <a:cubicBezTo>
                  <a:pt x="459" y="1557"/>
                  <a:pt x="462" y="1552"/>
                  <a:pt x="465" y="1547"/>
                </a:cubicBezTo>
                <a:cubicBezTo>
                  <a:pt x="482" y="1493"/>
                  <a:pt x="477" y="1484"/>
                  <a:pt x="483" y="1484"/>
                </a:cubicBezTo>
                <a:close/>
                <a:moveTo>
                  <a:pt x="166" y="1522"/>
                </a:moveTo>
                <a:cubicBezTo>
                  <a:pt x="169" y="1533"/>
                  <a:pt x="177" y="1538"/>
                  <a:pt x="181" y="1548"/>
                </a:cubicBezTo>
                <a:cubicBezTo>
                  <a:pt x="187" y="1555"/>
                  <a:pt x="191" y="1564"/>
                  <a:pt x="199" y="1570"/>
                </a:cubicBezTo>
                <a:cubicBezTo>
                  <a:pt x="197" y="1578"/>
                  <a:pt x="205" y="1577"/>
                  <a:pt x="206" y="1583"/>
                </a:cubicBezTo>
                <a:cubicBezTo>
                  <a:pt x="209" y="1583"/>
                  <a:pt x="208" y="1587"/>
                  <a:pt x="211" y="1588"/>
                </a:cubicBezTo>
                <a:cubicBezTo>
                  <a:pt x="210" y="1593"/>
                  <a:pt x="215" y="1593"/>
                  <a:pt x="216" y="1595"/>
                </a:cubicBezTo>
                <a:cubicBezTo>
                  <a:pt x="220" y="1604"/>
                  <a:pt x="227" y="1611"/>
                  <a:pt x="234" y="1618"/>
                </a:cubicBezTo>
                <a:cubicBezTo>
                  <a:pt x="240" y="1626"/>
                  <a:pt x="247" y="1633"/>
                  <a:pt x="254" y="1641"/>
                </a:cubicBezTo>
                <a:cubicBezTo>
                  <a:pt x="260" y="1648"/>
                  <a:pt x="265" y="1657"/>
                  <a:pt x="272" y="1663"/>
                </a:cubicBezTo>
                <a:cubicBezTo>
                  <a:pt x="275" y="1667"/>
                  <a:pt x="278" y="1670"/>
                  <a:pt x="282" y="1673"/>
                </a:cubicBezTo>
                <a:cubicBezTo>
                  <a:pt x="283" y="1680"/>
                  <a:pt x="288" y="1682"/>
                  <a:pt x="292" y="1686"/>
                </a:cubicBezTo>
                <a:cubicBezTo>
                  <a:pt x="293" y="1695"/>
                  <a:pt x="300" y="1698"/>
                  <a:pt x="302" y="1706"/>
                </a:cubicBezTo>
                <a:cubicBezTo>
                  <a:pt x="309" y="1709"/>
                  <a:pt x="309" y="1719"/>
                  <a:pt x="317" y="1721"/>
                </a:cubicBezTo>
                <a:cubicBezTo>
                  <a:pt x="317" y="1715"/>
                  <a:pt x="317" y="1709"/>
                  <a:pt x="314" y="1706"/>
                </a:cubicBezTo>
                <a:cubicBezTo>
                  <a:pt x="311" y="1705"/>
                  <a:pt x="313" y="1703"/>
                  <a:pt x="314" y="1701"/>
                </a:cubicBezTo>
                <a:cubicBezTo>
                  <a:pt x="311" y="1701"/>
                  <a:pt x="312" y="1697"/>
                  <a:pt x="312" y="1693"/>
                </a:cubicBezTo>
                <a:cubicBezTo>
                  <a:pt x="303" y="1693"/>
                  <a:pt x="307" y="1680"/>
                  <a:pt x="299" y="1678"/>
                </a:cubicBezTo>
                <a:cubicBezTo>
                  <a:pt x="302" y="1670"/>
                  <a:pt x="291" y="1676"/>
                  <a:pt x="294" y="1668"/>
                </a:cubicBezTo>
                <a:cubicBezTo>
                  <a:pt x="293" y="1665"/>
                  <a:pt x="290" y="1662"/>
                  <a:pt x="287" y="1661"/>
                </a:cubicBezTo>
                <a:cubicBezTo>
                  <a:pt x="281" y="1646"/>
                  <a:pt x="269" y="1638"/>
                  <a:pt x="264" y="1623"/>
                </a:cubicBezTo>
                <a:cubicBezTo>
                  <a:pt x="254" y="1618"/>
                  <a:pt x="249" y="1607"/>
                  <a:pt x="241" y="1600"/>
                </a:cubicBezTo>
                <a:cubicBezTo>
                  <a:pt x="239" y="1595"/>
                  <a:pt x="235" y="1592"/>
                  <a:pt x="231" y="1588"/>
                </a:cubicBezTo>
                <a:cubicBezTo>
                  <a:pt x="227" y="1584"/>
                  <a:pt x="225" y="1577"/>
                  <a:pt x="219" y="1575"/>
                </a:cubicBezTo>
                <a:cubicBezTo>
                  <a:pt x="215" y="1571"/>
                  <a:pt x="210" y="1568"/>
                  <a:pt x="209" y="1563"/>
                </a:cubicBezTo>
                <a:cubicBezTo>
                  <a:pt x="203" y="1560"/>
                  <a:pt x="199" y="1555"/>
                  <a:pt x="196" y="1550"/>
                </a:cubicBezTo>
                <a:cubicBezTo>
                  <a:pt x="188" y="1542"/>
                  <a:pt x="180" y="1534"/>
                  <a:pt x="171" y="1527"/>
                </a:cubicBezTo>
                <a:cubicBezTo>
                  <a:pt x="171" y="1518"/>
                  <a:pt x="164" y="1516"/>
                  <a:pt x="161" y="1510"/>
                </a:cubicBezTo>
                <a:cubicBezTo>
                  <a:pt x="160" y="1506"/>
                  <a:pt x="157" y="1506"/>
                  <a:pt x="156" y="1502"/>
                </a:cubicBezTo>
                <a:cubicBezTo>
                  <a:pt x="152" y="1504"/>
                  <a:pt x="150" y="1492"/>
                  <a:pt x="148" y="1500"/>
                </a:cubicBezTo>
                <a:cubicBezTo>
                  <a:pt x="157" y="1504"/>
                  <a:pt x="157" y="1518"/>
                  <a:pt x="166" y="1522"/>
                </a:cubicBezTo>
                <a:close/>
                <a:moveTo>
                  <a:pt x="465" y="1575"/>
                </a:moveTo>
                <a:cubicBezTo>
                  <a:pt x="457" y="1583"/>
                  <a:pt x="454" y="1598"/>
                  <a:pt x="448" y="1608"/>
                </a:cubicBezTo>
                <a:cubicBezTo>
                  <a:pt x="445" y="1613"/>
                  <a:pt x="444" y="1620"/>
                  <a:pt x="440" y="1625"/>
                </a:cubicBezTo>
                <a:cubicBezTo>
                  <a:pt x="437" y="1631"/>
                  <a:pt x="440" y="1642"/>
                  <a:pt x="433" y="1643"/>
                </a:cubicBezTo>
                <a:cubicBezTo>
                  <a:pt x="434" y="1653"/>
                  <a:pt x="426" y="1653"/>
                  <a:pt x="425" y="1661"/>
                </a:cubicBezTo>
                <a:cubicBezTo>
                  <a:pt x="424" y="1668"/>
                  <a:pt x="419" y="1671"/>
                  <a:pt x="418" y="1678"/>
                </a:cubicBezTo>
                <a:cubicBezTo>
                  <a:pt x="414" y="1683"/>
                  <a:pt x="413" y="1690"/>
                  <a:pt x="410" y="1696"/>
                </a:cubicBezTo>
                <a:cubicBezTo>
                  <a:pt x="405" y="1696"/>
                  <a:pt x="411" y="1700"/>
                  <a:pt x="407" y="1701"/>
                </a:cubicBezTo>
                <a:cubicBezTo>
                  <a:pt x="407" y="1704"/>
                  <a:pt x="404" y="1705"/>
                  <a:pt x="407" y="1708"/>
                </a:cubicBezTo>
                <a:cubicBezTo>
                  <a:pt x="401" y="1710"/>
                  <a:pt x="401" y="1719"/>
                  <a:pt x="397" y="1724"/>
                </a:cubicBezTo>
                <a:cubicBezTo>
                  <a:pt x="399" y="1734"/>
                  <a:pt x="389" y="1732"/>
                  <a:pt x="392" y="1744"/>
                </a:cubicBezTo>
                <a:cubicBezTo>
                  <a:pt x="390" y="1749"/>
                  <a:pt x="388" y="1756"/>
                  <a:pt x="385" y="1761"/>
                </a:cubicBezTo>
                <a:cubicBezTo>
                  <a:pt x="384" y="1766"/>
                  <a:pt x="376" y="1775"/>
                  <a:pt x="382" y="1779"/>
                </a:cubicBezTo>
                <a:cubicBezTo>
                  <a:pt x="389" y="1772"/>
                  <a:pt x="391" y="1760"/>
                  <a:pt x="395" y="1751"/>
                </a:cubicBezTo>
                <a:cubicBezTo>
                  <a:pt x="398" y="1741"/>
                  <a:pt x="404" y="1733"/>
                  <a:pt x="405" y="1721"/>
                </a:cubicBezTo>
                <a:cubicBezTo>
                  <a:pt x="421" y="1704"/>
                  <a:pt x="428" y="1679"/>
                  <a:pt x="443" y="1661"/>
                </a:cubicBezTo>
                <a:cubicBezTo>
                  <a:pt x="445" y="1648"/>
                  <a:pt x="451" y="1638"/>
                  <a:pt x="455" y="1628"/>
                </a:cubicBezTo>
                <a:cubicBezTo>
                  <a:pt x="459" y="1624"/>
                  <a:pt x="459" y="1616"/>
                  <a:pt x="463" y="1613"/>
                </a:cubicBezTo>
                <a:cubicBezTo>
                  <a:pt x="463" y="1609"/>
                  <a:pt x="464" y="1607"/>
                  <a:pt x="465" y="1605"/>
                </a:cubicBezTo>
                <a:cubicBezTo>
                  <a:pt x="469" y="1605"/>
                  <a:pt x="467" y="1598"/>
                  <a:pt x="470" y="1598"/>
                </a:cubicBezTo>
                <a:cubicBezTo>
                  <a:pt x="468" y="1588"/>
                  <a:pt x="478" y="1590"/>
                  <a:pt x="475" y="1580"/>
                </a:cubicBezTo>
                <a:cubicBezTo>
                  <a:pt x="476" y="1573"/>
                  <a:pt x="480" y="1570"/>
                  <a:pt x="480" y="1562"/>
                </a:cubicBezTo>
                <a:cubicBezTo>
                  <a:pt x="485" y="1559"/>
                  <a:pt x="482" y="1549"/>
                  <a:pt x="485" y="1545"/>
                </a:cubicBezTo>
                <a:cubicBezTo>
                  <a:pt x="489" y="1540"/>
                  <a:pt x="488" y="1530"/>
                  <a:pt x="490" y="1525"/>
                </a:cubicBezTo>
                <a:cubicBezTo>
                  <a:pt x="490" y="1522"/>
                  <a:pt x="490" y="1520"/>
                  <a:pt x="490" y="1517"/>
                </a:cubicBezTo>
                <a:cubicBezTo>
                  <a:pt x="490" y="1514"/>
                  <a:pt x="494" y="1513"/>
                  <a:pt x="490" y="1512"/>
                </a:cubicBezTo>
                <a:cubicBezTo>
                  <a:pt x="489" y="1508"/>
                  <a:pt x="493" y="1497"/>
                  <a:pt x="488" y="1497"/>
                </a:cubicBezTo>
                <a:cubicBezTo>
                  <a:pt x="484" y="1527"/>
                  <a:pt x="474" y="1550"/>
                  <a:pt x="465" y="1575"/>
                </a:cubicBezTo>
                <a:close/>
                <a:moveTo>
                  <a:pt x="337" y="1693"/>
                </a:moveTo>
                <a:cubicBezTo>
                  <a:pt x="336" y="1689"/>
                  <a:pt x="340" y="1688"/>
                  <a:pt x="340" y="1683"/>
                </a:cubicBezTo>
                <a:cubicBezTo>
                  <a:pt x="340" y="1680"/>
                  <a:pt x="339" y="1674"/>
                  <a:pt x="342" y="1673"/>
                </a:cubicBezTo>
                <a:cubicBezTo>
                  <a:pt x="337" y="1663"/>
                  <a:pt x="347" y="1649"/>
                  <a:pt x="347" y="1636"/>
                </a:cubicBezTo>
                <a:cubicBezTo>
                  <a:pt x="350" y="1635"/>
                  <a:pt x="350" y="1632"/>
                  <a:pt x="350" y="1628"/>
                </a:cubicBezTo>
                <a:cubicBezTo>
                  <a:pt x="350" y="1625"/>
                  <a:pt x="353" y="1623"/>
                  <a:pt x="352" y="1618"/>
                </a:cubicBezTo>
                <a:cubicBezTo>
                  <a:pt x="356" y="1613"/>
                  <a:pt x="354" y="1604"/>
                  <a:pt x="357" y="1598"/>
                </a:cubicBezTo>
                <a:cubicBezTo>
                  <a:pt x="359" y="1591"/>
                  <a:pt x="360" y="1584"/>
                  <a:pt x="365" y="1580"/>
                </a:cubicBezTo>
                <a:cubicBezTo>
                  <a:pt x="369" y="1576"/>
                  <a:pt x="366" y="1565"/>
                  <a:pt x="372" y="1563"/>
                </a:cubicBezTo>
                <a:cubicBezTo>
                  <a:pt x="372" y="1557"/>
                  <a:pt x="372" y="1552"/>
                  <a:pt x="372" y="1547"/>
                </a:cubicBezTo>
                <a:cubicBezTo>
                  <a:pt x="380" y="1547"/>
                  <a:pt x="370" y="1537"/>
                  <a:pt x="372" y="1547"/>
                </a:cubicBezTo>
                <a:cubicBezTo>
                  <a:pt x="368" y="1551"/>
                  <a:pt x="369" y="1560"/>
                  <a:pt x="365" y="1563"/>
                </a:cubicBezTo>
                <a:cubicBezTo>
                  <a:pt x="363" y="1568"/>
                  <a:pt x="362" y="1575"/>
                  <a:pt x="360" y="1580"/>
                </a:cubicBezTo>
                <a:cubicBezTo>
                  <a:pt x="356" y="1584"/>
                  <a:pt x="357" y="1593"/>
                  <a:pt x="352" y="1595"/>
                </a:cubicBezTo>
                <a:cubicBezTo>
                  <a:pt x="352" y="1604"/>
                  <a:pt x="349" y="1609"/>
                  <a:pt x="345" y="1613"/>
                </a:cubicBezTo>
                <a:cubicBezTo>
                  <a:pt x="342" y="1647"/>
                  <a:pt x="327" y="1669"/>
                  <a:pt x="330" y="1708"/>
                </a:cubicBezTo>
                <a:cubicBezTo>
                  <a:pt x="338" y="1709"/>
                  <a:pt x="334" y="1698"/>
                  <a:pt x="337" y="1693"/>
                </a:cubicBezTo>
                <a:close/>
                <a:moveTo>
                  <a:pt x="299" y="1623"/>
                </a:moveTo>
                <a:cubicBezTo>
                  <a:pt x="299" y="1618"/>
                  <a:pt x="306" y="1608"/>
                  <a:pt x="299" y="1605"/>
                </a:cubicBezTo>
                <a:cubicBezTo>
                  <a:pt x="299" y="1610"/>
                  <a:pt x="292" y="1620"/>
                  <a:pt x="299" y="1623"/>
                </a:cubicBezTo>
                <a:close/>
                <a:moveTo>
                  <a:pt x="372" y="1678"/>
                </a:moveTo>
                <a:cubicBezTo>
                  <a:pt x="367" y="1681"/>
                  <a:pt x="371" y="1692"/>
                  <a:pt x="365" y="1693"/>
                </a:cubicBezTo>
                <a:cubicBezTo>
                  <a:pt x="366" y="1702"/>
                  <a:pt x="363" y="1705"/>
                  <a:pt x="362" y="1711"/>
                </a:cubicBezTo>
                <a:cubicBezTo>
                  <a:pt x="363" y="1715"/>
                  <a:pt x="355" y="1724"/>
                  <a:pt x="362" y="1726"/>
                </a:cubicBezTo>
                <a:cubicBezTo>
                  <a:pt x="367" y="1717"/>
                  <a:pt x="364" y="1701"/>
                  <a:pt x="372" y="1696"/>
                </a:cubicBezTo>
                <a:cubicBezTo>
                  <a:pt x="370" y="1686"/>
                  <a:pt x="375" y="1684"/>
                  <a:pt x="375" y="1676"/>
                </a:cubicBezTo>
                <a:cubicBezTo>
                  <a:pt x="375" y="1672"/>
                  <a:pt x="386" y="1660"/>
                  <a:pt x="375" y="1661"/>
                </a:cubicBezTo>
                <a:cubicBezTo>
                  <a:pt x="376" y="1669"/>
                  <a:pt x="370" y="1670"/>
                  <a:pt x="372" y="1678"/>
                </a:cubicBezTo>
                <a:close/>
                <a:moveTo>
                  <a:pt x="352" y="1776"/>
                </a:moveTo>
                <a:cubicBezTo>
                  <a:pt x="352" y="1773"/>
                  <a:pt x="352" y="1770"/>
                  <a:pt x="352" y="1766"/>
                </a:cubicBezTo>
                <a:cubicBezTo>
                  <a:pt x="350" y="1766"/>
                  <a:pt x="347" y="1766"/>
                  <a:pt x="345" y="1766"/>
                </a:cubicBezTo>
                <a:cubicBezTo>
                  <a:pt x="346" y="1771"/>
                  <a:pt x="346" y="1777"/>
                  <a:pt x="352" y="1776"/>
                </a:cubicBezTo>
                <a:close/>
                <a:moveTo>
                  <a:pt x="375" y="1804"/>
                </a:moveTo>
                <a:cubicBezTo>
                  <a:pt x="376" y="1799"/>
                  <a:pt x="383" y="1788"/>
                  <a:pt x="377" y="1784"/>
                </a:cubicBezTo>
                <a:cubicBezTo>
                  <a:pt x="378" y="1791"/>
                  <a:pt x="368" y="1799"/>
                  <a:pt x="375" y="1804"/>
                </a:cubicBezTo>
                <a:close/>
              </a:path>
            </a:pathLst>
          </a:custGeom>
          <a:solidFill>
            <a:srgbClr val="FEFCF7">
              <a:alpha val="65000"/>
            </a:srgbClr>
          </a:solidFill>
          <a:ln>
            <a:noFill/>
          </a:ln>
        </p:spPr>
      </p:sp>
      <p:sp useBgFill="1">
        <p:nvSpPr>
          <p:cNvPr id="24" name="Freeform: Shape 13">
            <a:extLst>
              <a:ext uri="{FF2B5EF4-FFF2-40B4-BE49-F238E27FC236}">
                <a16:creationId xmlns:a16="http://schemas.microsoft.com/office/drawing/2014/main" id="{C3425D87-5A37-4324-87B2-0C408B11A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2173" y="0"/>
            <a:ext cx="8699826" cy="6858000"/>
          </a:xfrm>
          <a:custGeom>
            <a:avLst/>
            <a:gdLst>
              <a:gd name="connsiteX0" fmla="*/ 248553 w 8699826"/>
              <a:gd name="connsiteY0" fmla="*/ 0 h 6858000"/>
              <a:gd name="connsiteX1" fmla="*/ 6206997 w 8699826"/>
              <a:gd name="connsiteY1" fmla="*/ 0 h 6858000"/>
              <a:gd name="connsiteX2" fmla="*/ 8699826 w 8699826"/>
              <a:gd name="connsiteY2" fmla="*/ 0 h 6858000"/>
              <a:gd name="connsiteX3" fmla="*/ 8699826 w 8699826"/>
              <a:gd name="connsiteY3" fmla="*/ 6858000 h 6858000"/>
              <a:gd name="connsiteX4" fmla="*/ 6206997 w 8699826"/>
              <a:gd name="connsiteY4" fmla="*/ 6858000 h 6858000"/>
              <a:gd name="connsiteX5" fmla="*/ 248553 w 8699826"/>
              <a:gd name="connsiteY5" fmla="*/ 6858000 h 6858000"/>
              <a:gd name="connsiteX6" fmla="*/ 248553 w 8699826"/>
              <a:gd name="connsiteY6" fmla="*/ 6826433 h 6858000"/>
              <a:gd name="connsiteX7" fmla="*/ 247260 w 8699826"/>
              <a:gd name="connsiteY7" fmla="*/ 6817540 h 6858000"/>
              <a:gd name="connsiteX8" fmla="*/ 229946 w 8699826"/>
              <a:gd name="connsiteY8" fmla="*/ 6698896 h 6858000"/>
              <a:gd name="connsiteX9" fmla="*/ 217844 w 8699826"/>
              <a:gd name="connsiteY9" fmla="*/ 6612485 h 6858000"/>
              <a:gd name="connsiteX10" fmla="*/ 205069 w 8699826"/>
              <a:gd name="connsiteY10" fmla="*/ 6509615 h 6858000"/>
              <a:gd name="connsiteX11" fmla="*/ 189773 w 8699826"/>
              <a:gd name="connsiteY11" fmla="*/ 6387543 h 6858000"/>
              <a:gd name="connsiteX12" fmla="*/ 173636 w 8699826"/>
              <a:gd name="connsiteY12" fmla="*/ 6252440 h 6858000"/>
              <a:gd name="connsiteX13" fmla="*/ 156659 w 8699826"/>
              <a:gd name="connsiteY13" fmla="*/ 6100193 h 6858000"/>
              <a:gd name="connsiteX14" fmla="*/ 138674 w 8699826"/>
              <a:gd name="connsiteY14" fmla="*/ 5934229 h 6858000"/>
              <a:gd name="connsiteX15" fmla="*/ 120688 w 8699826"/>
              <a:gd name="connsiteY15" fmla="*/ 5753864 h 6858000"/>
              <a:gd name="connsiteX16" fmla="*/ 102367 w 8699826"/>
              <a:gd name="connsiteY16" fmla="*/ 5561840 h 6858000"/>
              <a:gd name="connsiteX17" fmla="*/ 85390 w 8699826"/>
              <a:gd name="connsiteY17" fmla="*/ 5354728 h 6858000"/>
              <a:gd name="connsiteX18" fmla="*/ 69085 w 8699826"/>
              <a:gd name="connsiteY18" fmla="*/ 5138015 h 6858000"/>
              <a:gd name="connsiteX19" fmla="*/ 54293 w 8699826"/>
              <a:gd name="connsiteY19" fmla="*/ 4908958 h 6858000"/>
              <a:gd name="connsiteX20" fmla="*/ 40174 w 8699826"/>
              <a:gd name="connsiteY20" fmla="*/ 4670300 h 6858000"/>
              <a:gd name="connsiteX21" fmla="*/ 26894 w 8699826"/>
              <a:gd name="connsiteY21" fmla="*/ 4421354 h 6858000"/>
              <a:gd name="connsiteX22" fmla="*/ 22188 w 8699826"/>
              <a:gd name="connsiteY22" fmla="*/ 4293795 h 6858000"/>
              <a:gd name="connsiteX23" fmla="*/ 16977 w 8699826"/>
              <a:gd name="connsiteY23" fmla="*/ 4163494 h 6858000"/>
              <a:gd name="connsiteX24" fmla="*/ 12103 w 8699826"/>
              <a:gd name="connsiteY24" fmla="*/ 4031135 h 6858000"/>
              <a:gd name="connsiteX25" fmla="*/ 8909 w 8699826"/>
              <a:gd name="connsiteY25" fmla="*/ 3898089 h 6858000"/>
              <a:gd name="connsiteX26" fmla="*/ 6051 w 8699826"/>
              <a:gd name="connsiteY26" fmla="*/ 3762301 h 6858000"/>
              <a:gd name="connsiteX27" fmla="*/ 3026 w 8699826"/>
              <a:gd name="connsiteY27" fmla="*/ 3625141 h 6858000"/>
              <a:gd name="connsiteX28" fmla="*/ 1009 w 8699826"/>
              <a:gd name="connsiteY28" fmla="*/ 3485238 h 6858000"/>
              <a:gd name="connsiteX29" fmla="*/ 1009 w 8699826"/>
              <a:gd name="connsiteY29" fmla="*/ 3343963 h 6858000"/>
              <a:gd name="connsiteX30" fmla="*/ 0 w 8699826"/>
              <a:gd name="connsiteY30" fmla="*/ 3201317 h 6858000"/>
              <a:gd name="connsiteX31" fmla="*/ 1009 w 8699826"/>
              <a:gd name="connsiteY31" fmla="*/ 3057299 h 6858000"/>
              <a:gd name="connsiteX32" fmla="*/ 3026 w 8699826"/>
              <a:gd name="connsiteY32" fmla="*/ 2911223 h 6858000"/>
              <a:gd name="connsiteX33" fmla="*/ 4875 w 8699826"/>
              <a:gd name="connsiteY33" fmla="*/ 2765148 h 6858000"/>
              <a:gd name="connsiteX34" fmla="*/ 8909 w 8699826"/>
              <a:gd name="connsiteY34" fmla="*/ 2617015 h 6858000"/>
              <a:gd name="connsiteX35" fmla="*/ 13111 w 8699826"/>
              <a:gd name="connsiteY35" fmla="*/ 2467511 h 6858000"/>
              <a:gd name="connsiteX36" fmla="*/ 17986 w 8699826"/>
              <a:gd name="connsiteY36" fmla="*/ 2318006 h 6858000"/>
              <a:gd name="connsiteX37" fmla="*/ 24877 w 8699826"/>
              <a:gd name="connsiteY37" fmla="*/ 2167130 h 6858000"/>
              <a:gd name="connsiteX38" fmla="*/ 33114 w 8699826"/>
              <a:gd name="connsiteY38" fmla="*/ 2014883 h 6858000"/>
              <a:gd name="connsiteX39" fmla="*/ 41014 w 8699826"/>
              <a:gd name="connsiteY39" fmla="*/ 1861949 h 6858000"/>
              <a:gd name="connsiteX40" fmla="*/ 51099 w 8699826"/>
              <a:gd name="connsiteY40" fmla="*/ 1709016 h 6858000"/>
              <a:gd name="connsiteX41" fmla="*/ 63202 w 8699826"/>
              <a:gd name="connsiteY41" fmla="*/ 1554025 h 6858000"/>
              <a:gd name="connsiteX42" fmla="*/ 75304 w 8699826"/>
              <a:gd name="connsiteY42" fmla="*/ 1401092 h 6858000"/>
              <a:gd name="connsiteX43" fmla="*/ 89256 w 8699826"/>
              <a:gd name="connsiteY43" fmla="*/ 1245415 h 6858000"/>
              <a:gd name="connsiteX44" fmla="*/ 104552 w 8699826"/>
              <a:gd name="connsiteY44" fmla="*/ 1089053 h 6858000"/>
              <a:gd name="connsiteX45" fmla="*/ 120688 w 8699826"/>
              <a:gd name="connsiteY45" fmla="*/ 934748 h 6858000"/>
              <a:gd name="connsiteX46" fmla="*/ 139514 w 8699826"/>
              <a:gd name="connsiteY46" fmla="*/ 778385 h 6858000"/>
              <a:gd name="connsiteX47" fmla="*/ 159685 w 8699826"/>
              <a:gd name="connsiteY47" fmla="*/ 622709 h 6858000"/>
              <a:gd name="connsiteX48" fmla="*/ 179688 w 8699826"/>
              <a:gd name="connsiteY48" fmla="*/ 466346 h 6858000"/>
              <a:gd name="connsiteX49" fmla="*/ 203052 w 8699826"/>
              <a:gd name="connsiteY49" fmla="*/ 310670 h 6858000"/>
              <a:gd name="connsiteX50" fmla="*/ 226921 w 8699826"/>
              <a:gd name="connsiteY50" fmla="*/ 155679 h 6858000"/>
              <a:gd name="connsiteX51" fmla="*/ 248553 w 8699826"/>
              <a:gd name="connsiteY51" fmla="*/ 212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699826" h="6858000">
                <a:moveTo>
                  <a:pt x="248553" y="0"/>
                </a:moveTo>
                <a:lnTo>
                  <a:pt x="6206997" y="0"/>
                </a:lnTo>
                <a:lnTo>
                  <a:pt x="8699826" y="0"/>
                </a:lnTo>
                <a:lnTo>
                  <a:pt x="8699826" y="6858000"/>
                </a:lnTo>
                <a:lnTo>
                  <a:pt x="6206997" y="6858000"/>
                </a:lnTo>
                <a:lnTo>
                  <a:pt x="248553" y="6858000"/>
                </a:lnTo>
                <a:lnTo>
                  <a:pt x="248553" y="6826433"/>
                </a:lnTo>
                <a:lnTo>
                  <a:pt x="247260" y="6817540"/>
                </a:lnTo>
                <a:lnTo>
                  <a:pt x="229946" y="6698896"/>
                </a:lnTo>
                <a:lnTo>
                  <a:pt x="217844" y="6612485"/>
                </a:lnTo>
                <a:lnTo>
                  <a:pt x="205069" y="6509615"/>
                </a:lnTo>
                <a:lnTo>
                  <a:pt x="189773" y="6387543"/>
                </a:lnTo>
                <a:lnTo>
                  <a:pt x="173636" y="6252440"/>
                </a:lnTo>
                <a:lnTo>
                  <a:pt x="156659" y="6100193"/>
                </a:lnTo>
                <a:lnTo>
                  <a:pt x="138674" y="5934229"/>
                </a:lnTo>
                <a:lnTo>
                  <a:pt x="120688" y="5753864"/>
                </a:lnTo>
                <a:lnTo>
                  <a:pt x="102367" y="5561840"/>
                </a:lnTo>
                <a:lnTo>
                  <a:pt x="85390" y="5354728"/>
                </a:lnTo>
                <a:lnTo>
                  <a:pt x="69085" y="5138015"/>
                </a:lnTo>
                <a:lnTo>
                  <a:pt x="54293" y="4908958"/>
                </a:lnTo>
                <a:lnTo>
                  <a:pt x="40174" y="4670300"/>
                </a:lnTo>
                <a:lnTo>
                  <a:pt x="26894" y="4421354"/>
                </a:lnTo>
                <a:lnTo>
                  <a:pt x="22188" y="4293795"/>
                </a:lnTo>
                <a:lnTo>
                  <a:pt x="16977" y="4163494"/>
                </a:lnTo>
                <a:lnTo>
                  <a:pt x="12103" y="4031135"/>
                </a:lnTo>
                <a:lnTo>
                  <a:pt x="8909" y="3898089"/>
                </a:lnTo>
                <a:lnTo>
                  <a:pt x="6051" y="3762301"/>
                </a:lnTo>
                <a:lnTo>
                  <a:pt x="3026" y="3625141"/>
                </a:lnTo>
                <a:lnTo>
                  <a:pt x="1009" y="3485238"/>
                </a:lnTo>
                <a:lnTo>
                  <a:pt x="1009" y="3343963"/>
                </a:lnTo>
                <a:lnTo>
                  <a:pt x="0" y="3201317"/>
                </a:lnTo>
                <a:lnTo>
                  <a:pt x="1009" y="3057299"/>
                </a:lnTo>
                <a:lnTo>
                  <a:pt x="3026" y="2911223"/>
                </a:lnTo>
                <a:lnTo>
                  <a:pt x="4875" y="2765148"/>
                </a:lnTo>
                <a:lnTo>
                  <a:pt x="8909" y="2617015"/>
                </a:lnTo>
                <a:lnTo>
                  <a:pt x="13111" y="2467511"/>
                </a:lnTo>
                <a:lnTo>
                  <a:pt x="17986" y="2318006"/>
                </a:lnTo>
                <a:lnTo>
                  <a:pt x="24877" y="2167130"/>
                </a:lnTo>
                <a:lnTo>
                  <a:pt x="33114" y="2014883"/>
                </a:lnTo>
                <a:lnTo>
                  <a:pt x="41014" y="1861949"/>
                </a:lnTo>
                <a:lnTo>
                  <a:pt x="51099" y="1709016"/>
                </a:lnTo>
                <a:lnTo>
                  <a:pt x="63202" y="1554025"/>
                </a:lnTo>
                <a:lnTo>
                  <a:pt x="75304" y="1401092"/>
                </a:lnTo>
                <a:lnTo>
                  <a:pt x="89256" y="1245415"/>
                </a:lnTo>
                <a:lnTo>
                  <a:pt x="104552" y="1089053"/>
                </a:lnTo>
                <a:lnTo>
                  <a:pt x="120688" y="934748"/>
                </a:lnTo>
                <a:lnTo>
                  <a:pt x="139514" y="778385"/>
                </a:lnTo>
                <a:lnTo>
                  <a:pt x="159685" y="622709"/>
                </a:lnTo>
                <a:lnTo>
                  <a:pt x="179688" y="466346"/>
                </a:lnTo>
                <a:lnTo>
                  <a:pt x="203052" y="310670"/>
                </a:lnTo>
                <a:lnTo>
                  <a:pt x="226921" y="155679"/>
                </a:lnTo>
                <a:lnTo>
                  <a:pt x="248553" y="2121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018D3-A8E1-46A1-A708-01E100B3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9577" y="603380"/>
            <a:ext cx="6782338" cy="1312506"/>
          </a:xfrm>
        </p:spPr>
        <p:txBody>
          <a:bodyPr anchor="t">
            <a:normAutofit/>
          </a:bodyPr>
          <a:lstStyle/>
          <a:p>
            <a:r>
              <a:rPr lang="en-US" sz="3700" dirty="0">
                <a:solidFill>
                  <a:schemeClr val="tx2"/>
                </a:solidFill>
              </a:rPr>
              <a:t>Stochastic Gradient Descent</a:t>
            </a:r>
            <a:endParaRPr lang="en-US" sz="3700" b="1" dirty="0">
              <a:solidFill>
                <a:schemeClr val="tx2"/>
              </a:solidFill>
            </a:endParaRPr>
          </a:p>
        </p:txBody>
      </p:sp>
      <p:sp>
        <p:nvSpPr>
          <p:cNvPr id="25" name="Freeform: Shape 15">
            <a:extLst>
              <a:ext uri="{FF2B5EF4-FFF2-40B4-BE49-F238E27FC236}">
                <a16:creationId xmlns:a16="http://schemas.microsoft.com/office/drawing/2014/main" id="{5585A755-0CAB-454D-A480-9DA14C309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94935" y="2"/>
            <a:ext cx="968535" cy="6858001"/>
          </a:xfrm>
          <a:custGeom>
            <a:avLst/>
            <a:gdLst>
              <a:gd name="connsiteX0" fmla="*/ 968535 w 968535"/>
              <a:gd name="connsiteY0" fmla="*/ 6858000 h 6858001"/>
              <a:gd name="connsiteX1" fmla="*/ 905354 w 968535"/>
              <a:gd name="connsiteY1" fmla="*/ 6858000 h 6858001"/>
              <a:gd name="connsiteX2" fmla="*/ 905354 w 968535"/>
              <a:gd name="connsiteY2" fmla="*/ 6858001 h 6858001"/>
              <a:gd name="connsiteX3" fmla="*/ 968535 w 968535"/>
              <a:gd name="connsiteY3" fmla="*/ 6858001 h 6858001"/>
              <a:gd name="connsiteX4" fmla="*/ 64358 w 968535"/>
              <a:gd name="connsiteY4" fmla="*/ 0 h 6858001"/>
              <a:gd name="connsiteX5" fmla="*/ 1177 w 968535"/>
              <a:gd name="connsiteY5" fmla="*/ 0 h 6858001"/>
              <a:gd name="connsiteX6" fmla="*/ 26222 w 968535"/>
              <a:gd name="connsiteY6" fmla="*/ 155677 h 6858001"/>
              <a:gd name="connsiteX7" fmla="*/ 50091 w 968535"/>
              <a:gd name="connsiteY7" fmla="*/ 310668 h 6858001"/>
              <a:gd name="connsiteX8" fmla="*/ 73455 w 968535"/>
              <a:gd name="connsiteY8" fmla="*/ 466344 h 6858001"/>
              <a:gd name="connsiteX9" fmla="*/ 93458 w 968535"/>
              <a:gd name="connsiteY9" fmla="*/ 622707 h 6858001"/>
              <a:gd name="connsiteX10" fmla="*/ 113629 w 968535"/>
              <a:gd name="connsiteY10" fmla="*/ 778383 h 6858001"/>
              <a:gd name="connsiteX11" fmla="*/ 132455 w 968535"/>
              <a:gd name="connsiteY11" fmla="*/ 934746 h 6858001"/>
              <a:gd name="connsiteX12" fmla="*/ 148591 w 968535"/>
              <a:gd name="connsiteY12" fmla="*/ 1089051 h 6858001"/>
              <a:gd name="connsiteX13" fmla="*/ 163887 w 968535"/>
              <a:gd name="connsiteY13" fmla="*/ 1245413 h 6858001"/>
              <a:gd name="connsiteX14" fmla="*/ 177839 w 968535"/>
              <a:gd name="connsiteY14" fmla="*/ 1401090 h 6858001"/>
              <a:gd name="connsiteX15" fmla="*/ 189941 w 968535"/>
              <a:gd name="connsiteY15" fmla="*/ 1554023 h 6858001"/>
              <a:gd name="connsiteX16" fmla="*/ 202044 w 968535"/>
              <a:gd name="connsiteY16" fmla="*/ 1709014 h 6858001"/>
              <a:gd name="connsiteX17" fmla="*/ 212129 w 968535"/>
              <a:gd name="connsiteY17" fmla="*/ 1861947 h 6858001"/>
              <a:gd name="connsiteX18" fmla="*/ 220029 w 968535"/>
              <a:gd name="connsiteY18" fmla="*/ 2014881 h 6858001"/>
              <a:gd name="connsiteX19" fmla="*/ 228266 w 968535"/>
              <a:gd name="connsiteY19" fmla="*/ 2167128 h 6858001"/>
              <a:gd name="connsiteX20" fmla="*/ 235157 w 968535"/>
              <a:gd name="connsiteY20" fmla="*/ 2318004 h 6858001"/>
              <a:gd name="connsiteX21" fmla="*/ 240032 w 968535"/>
              <a:gd name="connsiteY21" fmla="*/ 2467509 h 6858001"/>
              <a:gd name="connsiteX22" fmla="*/ 244234 w 968535"/>
              <a:gd name="connsiteY22" fmla="*/ 2617013 h 6858001"/>
              <a:gd name="connsiteX23" fmla="*/ 248268 w 968535"/>
              <a:gd name="connsiteY23" fmla="*/ 2765146 h 6858001"/>
              <a:gd name="connsiteX24" fmla="*/ 250117 w 968535"/>
              <a:gd name="connsiteY24" fmla="*/ 2911221 h 6858001"/>
              <a:gd name="connsiteX25" fmla="*/ 252134 w 968535"/>
              <a:gd name="connsiteY25" fmla="*/ 3057297 h 6858001"/>
              <a:gd name="connsiteX26" fmla="*/ 253143 w 968535"/>
              <a:gd name="connsiteY26" fmla="*/ 3201315 h 6858001"/>
              <a:gd name="connsiteX27" fmla="*/ 252134 w 968535"/>
              <a:gd name="connsiteY27" fmla="*/ 3343961 h 6858001"/>
              <a:gd name="connsiteX28" fmla="*/ 252134 w 968535"/>
              <a:gd name="connsiteY28" fmla="*/ 3485236 h 6858001"/>
              <a:gd name="connsiteX29" fmla="*/ 250117 w 968535"/>
              <a:gd name="connsiteY29" fmla="*/ 3625139 h 6858001"/>
              <a:gd name="connsiteX30" fmla="*/ 247092 w 968535"/>
              <a:gd name="connsiteY30" fmla="*/ 3762299 h 6858001"/>
              <a:gd name="connsiteX31" fmla="*/ 244234 w 968535"/>
              <a:gd name="connsiteY31" fmla="*/ 3898087 h 6858001"/>
              <a:gd name="connsiteX32" fmla="*/ 241040 w 968535"/>
              <a:gd name="connsiteY32" fmla="*/ 4031133 h 6858001"/>
              <a:gd name="connsiteX33" fmla="*/ 236166 w 968535"/>
              <a:gd name="connsiteY33" fmla="*/ 4163492 h 6858001"/>
              <a:gd name="connsiteX34" fmla="*/ 230955 w 968535"/>
              <a:gd name="connsiteY34" fmla="*/ 4293793 h 6858001"/>
              <a:gd name="connsiteX35" fmla="*/ 226249 w 968535"/>
              <a:gd name="connsiteY35" fmla="*/ 4421352 h 6858001"/>
              <a:gd name="connsiteX36" fmla="*/ 212969 w 968535"/>
              <a:gd name="connsiteY36" fmla="*/ 4670298 h 6858001"/>
              <a:gd name="connsiteX37" fmla="*/ 198850 w 968535"/>
              <a:gd name="connsiteY37" fmla="*/ 4908956 h 6858001"/>
              <a:gd name="connsiteX38" fmla="*/ 184058 w 968535"/>
              <a:gd name="connsiteY38" fmla="*/ 5138013 h 6858001"/>
              <a:gd name="connsiteX39" fmla="*/ 167753 w 968535"/>
              <a:gd name="connsiteY39" fmla="*/ 5354726 h 6858001"/>
              <a:gd name="connsiteX40" fmla="*/ 150776 w 968535"/>
              <a:gd name="connsiteY40" fmla="*/ 5561838 h 6858001"/>
              <a:gd name="connsiteX41" fmla="*/ 132455 w 968535"/>
              <a:gd name="connsiteY41" fmla="*/ 5753862 h 6858001"/>
              <a:gd name="connsiteX42" fmla="*/ 114469 w 968535"/>
              <a:gd name="connsiteY42" fmla="*/ 5934227 h 6858001"/>
              <a:gd name="connsiteX43" fmla="*/ 96484 w 968535"/>
              <a:gd name="connsiteY43" fmla="*/ 6100191 h 6858001"/>
              <a:gd name="connsiteX44" fmla="*/ 79507 w 968535"/>
              <a:gd name="connsiteY44" fmla="*/ 6252438 h 6858001"/>
              <a:gd name="connsiteX45" fmla="*/ 63370 w 968535"/>
              <a:gd name="connsiteY45" fmla="*/ 6387541 h 6858001"/>
              <a:gd name="connsiteX46" fmla="*/ 48074 w 968535"/>
              <a:gd name="connsiteY46" fmla="*/ 6509613 h 6858001"/>
              <a:gd name="connsiteX47" fmla="*/ 35299 w 968535"/>
              <a:gd name="connsiteY47" fmla="*/ 6612483 h 6858001"/>
              <a:gd name="connsiteX48" fmla="*/ 23197 w 968535"/>
              <a:gd name="connsiteY48" fmla="*/ 6698894 h 6858001"/>
              <a:gd name="connsiteX49" fmla="*/ 5883 w 968535"/>
              <a:gd name="connsiteY49" fmla="*/ 6817538 h 6858001"/>
              <a:gd name="connsiteX50" fmla="*/ 0 w 968535"/>
              <a:gd name="connsiteY50" fmla="*/ 6858000 h 6858001"/>
              <a:gd name="connsiteX51" fmla="*/ 63181 w 968535"/>
              <a:gd name="connsiteY51" fmla="*/ 6858000 h 6858001"/>
              <a:gd name="connsiteX52" fmla="*/ 69064 w 968535"/>
              <a:gd name="connsiteY52" fmla="*/ 6817538 h 6858001"/>
              <a:gd name="connsiteX53" fmla="*/ 86378 w 968535"/>
              <a:gd name="connsiteY53" fmla="*/ 6698894 h 6858001"/>
              <a:gd name="connsiteX54" fmla="*/ 98480 w 968535"/>
              <a:gd name="connsiteY54" fmla="*/ 6612483 h 6858001"/>
              <a:gd name="connsiteX55" fmla="*/ 111255 w 968535"/>
              <a:gd name="connsiteY55" fmla="*/ 6509613 h 6858001"/>
              <a:gd name="connsiteX56" fmla="*/ 126551 w 968535"/>
              <a:gd name="connsiteY56" fmla="*/ 6387541 h 6858001"/>
              <a:gd name="connsiteX57" fmla="*/ 142688 w 968535"/>
              <a:gd name="connsiteY57" fmla="*/ 6252438 h 6858001"/>
              <a:gd name="connsiteX58" fmla="*/ 159665 w 968535"/>
              <a:gd name="connsiteY58" fmla="*/ 6100191 h 6858001"/>
              <a:gd name="connsiteX59" fmla="*/ 177650 w 968535"/>
              <a:gd name="connsiteY59" fmla="*/ 5934227 h 6858001"/>
              <a:gd name="connsiteX60" fmla="*/ 195636 w 968535"/>
              <a:gd name="connsiteY60" fmla="*/ 5753862 h 6858001"/>
              <a:gd name="connsiteX61" fmla="*/ 213957 w 968535"/>
              <a:gd name="connsiteY61" fmla="*/ 5561838 h 6858001"/>
              <a:gd name="connsiteX62" fmla="*/ 230934 w 968535"/>
              <a:gd name="connsiteY62" fmla="*/ 5354726 h 6858001"/>
              <a:gd name="connsiteX63" fmla="*/ 247239 w 968535"/>
              <a:gd name="connsiteY63" fmla="*/ 5138013 h 6858001"/>
              <a:gd name="connsiteX64" fmla="*/ 262031 w 968535"/>
              <a:gd name="connsiteY64" fmla="*/ 4908956 h 6858001"/>
              <a:gd name="connsiteX65" fmla="*/ 276150 w 968535"/>
              <a:gd name="connsiteY65" fmla="*/ 4670298 h 6858001"/>
              <a:gd name="connsiteX66" fmla="*/ 289430 w 968535"/>
              <a:gd name="connsiteY66" fmla="*/ 4421352 h 6858001"/>
              <a:gd name="connsiteX67" fmla="*/ 294136 w 968535"/>
              <a:gd name="connsiteY67" fmla="*/ 4293793 h 6858001"/>
              <a:gd name="connsiteX68" fmla="*/ 299347 w 968535"/>
              <a:gd name="connsiteY68" fmla="*/ 4163492 h 6858001"/>
              <a:gd name="connsiteX69" fmla="*/ 304221 w 968535"/>
              <a:gd name="connsiteY69" fmla="*/ 4031133 h 6858001"/>
              <a:gd name="connsiteX70" fmla="*/ 307415 w 968535"/>
              <a:gd name="connsiteY70" fmla="*/ 3898087 h 6858001"/>
              <a:gd name="connsiteX71" fmla="*/ 310273 w 968535"/>
              <a:gd name="connsiteY71" fmla="*/ 3762299 h 6858001"/>
              <a:gd name="connsiteX72" fmla="*/ 313298 w 968535"/>
              <a:gd name="connsiteY72" fmla="*/ 3625139 h 6858001"/>
              <a:gd name="connsiteX73" fmla="*/ 315315 w 968535"/>
              <a:gd name="connsiteY73" fmla="*/ 3485236 h 6858001"/>
              <a:gd name="connsiteX74" fmla="*/ 315315 w 968535"/>
              <a:gd name="connsiteY74" fmla="*/ 3343961 h 6858001"/>
              <a:gd name="connsiteX75" fmla="*/ 316324 w 968535"/>
              <a:gd name="connsiteY75" fmla="*/ 3201315 h 6858001"/>
              <a:gd name="connsiteX76" fmla="*/ 315315 w 968535"/>
              <a:gd name="connsiteY76" fmla="*/ 3057297 h 6858001"/>
              <a:gd name="connsiteX77" fmla="*/ 313298 w 968535"/>
              <a:gd name="connsiteY77" fmla="*/ 2911221 h 6858001"/>
              <a:gd name="connsiteX78" fmla="*/ 311449 w 968535"/>
              <a:gd name="connsiteY78" fmla="*/ 2765146 h 6858001"/>
              <a:gd name="connsiteX79" fmla="*/ 307415 w 968535"/>
              <a:gd name="connsiteY79" fmla="*/ 2617013 h 6858001"/>
              <a:gd name="connsiteX80" fmla="*/ 303213 w 968535"/>
              <a:gd name="connsiteY80" fmla="*/ 2467509 h 6858001"/>
              <a:gd name="connsiteX81" fmla="*/ 298338 w 968535"/>
              <a:gd name="connsiteY81" fmla="*/ 2318004 h 6858001"/>
              <a:gd name="connsiteX82" fmla="*/ 291447 w 968535"/>
              <a:gd name="connsiteY82" fmla="*/ 2167128 h 6858001"/>
              <a:gd name="connsiteX83" fmla="*/ 283210 w 968535"/>
              <a:gd name="connsiteY83" fmla="*/ 2014881 h 6858001"/>
              <a:gd name="connsiteX84" fmla="*/ 275310 w 968535"/>
              <a:gd name="connsiteY84" fmla="*/ 1861947 h 6858001"/>
              <a:gd name="connsiteX85" fmla="*/ 265225 w 968535"/>
              <a:gd name="connsiteY85" fmla="*/ 1709014 h 6858001"/>
              <a:gd name="connsiteX86" fmla="*/ 253122 w 968535"/>
              <a:gd name="connsiteY86" fmla="*/ 1554023 h 6858001"/>
              <a:gd name="connsiteX87" fmla="*/ 241020 w 968535"/>
              <a:gd name="connsiteY87" fmla="*/ 1401090 h 6858001"/>
              <a:gd name="connsiteX88" fmla="*/ 227068 w 968535"/>
              <a:gd name="connsiteY88" fmla="*/ 1245413 h 6858001"/>
              <a:gd name="connsiteX89" fmla="*/ 211772 w 968535"/>
              <a:gd name="connsiteY89" fmla="*/ 1089051 h 6858001"/>
              <a:gd name="connsiteX90" fmla="*/ 195636 w 968535"/>
              <a:gd name="connsiteY90" fmla="*/ 934746 h 6858001"/>
              <a:gd name="connsiteX91" fmla="*/ 176810 w 968535"/>
              <a:gd name="connsiteY91" fmla="*/ 778383 h 6858001"/>
              <a:gd name="connsiteX92" fmla="*/ 156639 w 968535"/>
              <a:gd name="connsiteY92" fmla="*/ 622707 h 6858001"/>
              <a:gd name="connsiteX93" fmla="*/ 136636 w 968535"/>
              <a:gd name="connsiteY93" fmla="*/ 466344 h 6858001"/>
              <a:gd name="connsiteX94" fmla="*/ 113272 w 968535"/>
              <a:gd name="connsiteY94" fmla="*/ 310668 h 6858001"/>
              <a:gd name="connsiteX95" fmla="*/ 89403 w 968535"/>
              <a:gd name="connsiteY95" fmla="*/ 15567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68535" h="6858001">
                <a:moveTo>
                  <a:pt x="968535" y="6858000"/>
                </a:moveTo>
                <a:lnTo>
                  <a:pt x="905354" y="6858000"/>
                </a:lnTo>
                <a:lnTo>
                  <a:pt x="905354" y="6858001"/>
                </a:lnTo>
                <a:lnTo>
                  <a:pt x="968535" y="6858001"/>
                </a:lnTo>
                <a:close/>
                <a:moveTo>
                  <a:pt x="64358" y="0"/>
                </a:moveTo>
                <a:lnTo>
                  <a:pt x="1177" y="0"/>
                </a:lnTo>
                <a:lnTo>
                  <a:pt x="26222" y="155677"/>
                </a:lnTo>
                <a:lnTo>
                  <a:pt x="50091" y="310668"/>
                </a:lnTo>
                <a:lnTo>
                  <a:pt x="73455" y="466344"/>
                </a:lnTo>
                <a:lnTo>
                  <a:pt x="93458" y="622707"/>
                </a:lnTo>
                <a:lnTo>
                  <a:pt x="113629" y="778383"/>
                </a:lnTo>
                <a:lnTo>
                  <a:pt x="132455" y="934746"/>
                </a:lnTo>
                <a:lnTo>
                  <a:pt x="148591" y="1089051"/>
                </a:lnTo>
                <a:lnTo>
                  <a:pt x="163887" y="1245413"/>
                </a:lnTo>
                <a:lnTo>
                  <a:pt x="177839" y="1401090"/>
                </a:lnTo>
                <a:lnTo>
                  <a:pt x="189941" y="1554023"/>
                </a:lnTo>
                <a:lnTo>
                  <a:pt x="202044" y="1709014"/>
                </a:lnTo>
                <a:lnTo>
                  <a:pt x="212129" y="1861947"/>
                </a:lnTo>
                <a:lnTo>
                  <a:pt x="220029" y="2014881"/>
                </a:lnTo>
                <a:lnTo>
                  <a:pt x="228266" y="2167128"/>
                </a:lnTo>
                <a:lnTo>
                  <a:pt x="235157" y="2318004"/>
                </a:lnTo>
                <a:lnTo>
                  <a:pt x="240032" y="2467509"/>
                </a:lnTo>
                <a:lnTo>
                  <a:pt x="244234" y="2617013"/>
                </a:lnTo>
                <a:lnTo>
                  <a:pt x="248268" y="2765146"/>
                </a:lnTo>
                <a:lnTo>
                  <a:pt x="250117" y="2911221"/>
                </a:lnTo>
                <a:lnTo>
                  <a:pt x="252134" y="3057297"/>
                </a:lnTo>
                <a:lnTo>
                  <a:pt x="253143" y="3201315"/>
                </a:lnTo>
                <a:lnTo>
                  <a:pt x="252134" y="3343961"/>
                </a:lnTo>
                <a:lnTo>
                  <a:pt x="252134" y="3485236"/>
                </a:lnTo>
                <a:lnTo>
                  <a:pt x="250117" y="3625139"/>
                </a:lnTo>
                <a:lnTo>
                  <a:pt x="247092" y="3762299"/>
                </a:lnTo>
                <a:lnTo>
                  <a:pt x="244234" y="3898087"/>
                </a:lnTo>
                <a:lnTo>
                  <a:pt x="241040" y="4031133"/>
                </a:lnTo>
                <a:lnTo>
                  <a:pt x="236166" y="4163492"/>
                </a:lnTo>
                <a:lnTo>
                  <a:pt x="230955" y="4293793"/>
                </a:lnTo>
                <a:lnTo>
                  <a:pt x="226249" y="4421352"/>
                </a:lnTo>
                <a:lnTo>
                  <a:pt x="212969" y="4670298"/>
                </a:lnTo>
                <a:lnTo>
                  <a:pt x="198850" y="4908956"/>
                </a:lnTo>
                <a:lnTo>
                  <a:pt x="184058" y="5138013"/>
                </a:lnTo>
                <a:lnTo>
                  <a:pt x="167753" y="5354726"/>
                </a:lnTo>
                <a:lnTo>
                  <a:pt x="150776" y="5561838"/>
                </a:lnTo>
                <a:lnTo>
                  <a:pt x="132455" y="5753862"/>
                </a:lnTo>
                <a:lnTo>
                  <a:pt x="114469" y="5934227"/>
                </a:lnTo>
                <a:lnTo>
                  <a:pt x="96484" y="6100191"/>
                </a:lnTo>
                <a:lnTo>
                  <a:pt x="79507" y="6252438"/>
                </a:lnTo>
                <a:lnTo>
                  <a:pt x="63370" y="6387541"/>
                </a:lnTo>
                <a:lnTo>
                  <a:pt x="48074" y="6509613"/>
                </a:lnTo>
                <a:lnTo>
                  <a:pt x="35299" y="6612483"/>
                </a:lnTo>
                <a:lnTo>
                  <a:pt x="23197" y="6698894"/>
                </a:lnTo>
                <a:lnTo>
                  <a:pt x="5883" y="6817538"/>
                </a:lnTo>
                <a:lnTo>
                  <a:pt x="0" y="6858000"/>
                </a:lnTo>
                <a:lnTo>
                  <a:pt x="63181" y="6858000"/>
                </a:lnTo>
                <a:lnTo>
                  <a:pt x="69064" y="6817538"/>
                </a:lnTo>
                <a:lnTo>
                  <a:pt x="86378" y="6698894"/>
                </a:lnTo>
                <a:lnTo>
                  <a:pt x="98480" y="6612483"/>
                </a:lnTo>
                <a:lnTo>
                  <a:pt x="111255" y="6509613"/>
                </a:lnTo>
                <a:lnTo>
                  <a:pt x="126551" y="6387541"/>
                </a:lnTo>
                <a:lnTo>
                  <a:pt x="142688" y="6252438"/>
                </a:lnTo>
                <a:lnTo>
                  <a:pt x="159665" y="6100191"/>
                </a:lnTo>
                <a:lnTo>
                  <a:pt x="177650" y="5934227"/>
                </a:lnTo>
                <a:lnTo>
                  <a:pt x="195636" y="5753862"/>
                </a:lnTo>
                <a:lnTo>
                  <a:pt x="213957" y="5561838"/>
                </a:lnTo>
                <a:lnTo>
                  <a:pt x="230934" y="5354726"/>
                </a:lnTo>
                <a:lnTo>
                  <a:pt x="247239" y="5138013"/>
                </a:lnTo>
                <a:lnTo>
                  <a:pt x="262031" y="4908956"/>
                </a:lnTo>
                <a:lnTo>
                  <a:pt x="276150" y="4670298"/>
                </a:lnTo>
                <a:lnTo>
                  <a:pt x="289430" y="4421352"/>
                </a:lnTo>
                <a:lnTo>
                  <a:pt x="294136" y="4293793"/>
                </a:lnTo>
                <a:lnTo>
                  <a:pt x="299347" y="4163492"/>
                </a:lnTo>
                <a:lnTo>
                  <a:pt x="304221" y="4031133"/>
                </a:lnTo>
                <a:lnTo>
                  <a:pt x="307415" y="3898087"/>
                </a:lnTo>
                <a:lnTo>
                  <a:pt x="310273" y="3762299"/>
                </a:lnTo>
                <a:lnTo>
                  <a:pt x="313298" y="3625139"/>
                </a:lnTo>
                <a:lnTo>
                  <a:pt x="315315" y="3485236"/>
                </a:lnTo>
                <a:lnTo>
                  <a:pt x="315315" y="3343961"/>
                </a:lnTo>
                <a:lnTo>
                  <a:pt x="316324" y="3201315"/>
                </a:lnTo>
                <a:lnTo>
                  <a:pt x="315315" y="3057297"/>
                </a:lnTo>
                <a:lnTo>
                  <a:pt x="313298" y="2911221"/>
                </a:lnTo>
                <a:lnTo>
                  <a:pt x="311449" y="2765146"/>
                </a:lnTo>
                <a:lnTo>
                  <a:pt x="307415" y="2617013"/>
                </a:lnTo>
                <a:lnTo>
                  <a:pt x="303213" y="2467509"/>
                </a:lnTo>
                <a:lnTo>
                  <a:pt x="298338" y="2318004"/>
                </a:lnTo>
                <a:lnTo>
                  <a:pt x="291447" y="2167128"/>
                </a:lnTo>
                <a:lnTo>
                  <a:pt x="283210" y="2014881"/>
                </a:lnTo>
                <a:lnTo>
                  <a:pt x="275310" y="1861947"/>
                </a:lnTo>
                <a:lnTo>
                  <a:pt x="265225" y="1709014"/>
                </a:lnTo>
                <a:lnTo>
                  <a:pt x="253122" y="1554023"/>
                </a:lnTo>
                <a:lnTo>
                  <a:pt x="241020" y="1401090"/>
                </a:lnTo>
                <a:lnTo>
                  <a:pt x="227068" y="1245413"/>
                </a:lnTo>
                <a:lnTo>
                  <a:pt x="211772" y="1089051"/>
                </a:lnTo>
                <a:lnTo>
                  <a:pt x="195636" y="934746"/>
                </a:lnTo>
                <a:lnTo>
                  <a:pt x="176810" y="778383"/>
                </a:lnTo>
                <a:lnTo>
                  <a:pt x="156639" y="622707"/>
                </a:lnTo>
                <a:lnTo>
                  <a:pt x="136636" y="466344"/>
                </a:lnTo>
                <a:lnTo>
                  <a:pt x="113272" y="310668"/>
                </a:lnTo>
                <a:lnTo>
                  <a:pt x="89403" y="155677"/>
                </a:lnTo>
                <a:close/>
              </a:path>
            </a:pathLst>
          </a:custGeom>
          <a:solidFill>
            <a:srgbClr val="474B57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FBCF50-2773-4B5F-B51A-0EE2E09A3449}"/>
              </a:ext>
            </a:extLst>
          </p:cNvPr>
          <p:cNvSpPr txBox="1"/>
          <p:nvPr/>
        </p:nvSpPr>
        <p:spPr>
          <a:xfrm>
            <a:off x="8694433" y="1604680"/>
            <a:ext cx="32537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New variables are equal to the original variable minus the learning term*partial derivative of the original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Variables are iteratively recalculated until a stopping point is reached.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C3DA83-A6A4-40A4-93AC-073718218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72" y="1604680"/>
            <a:ext cx="4886256" cy="448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51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A0238B-7919-4C52-882E-344BBBF0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74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5">
            <a:extLst>
              <a:ext uri="{FF2B5EF4-FFF2-40B4-BE49-F238E27FC236}">
                <a16:creationId xmlns:a16="http://schemas.microsoft.com/office/drawing/2014/main" id="{1C19C803-5DD2-4587-9488-A3938282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3752" y="1810138"/>
            <a:ext cx="2762941" cy="4746626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rgbClr val="262626">
              <a:alpha val="40000"/>
            </a:srgbClr>
          </a:solidFill>
          <a:ln>
            <a:noFill/>
          </a:ln>
        </p:spPr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53E5E44-01E8-4485-9970-B1CFA3049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0714" y="362425"/>
            <a:ext cx="2218442" cy="6204388"/>
          </a:xfrm>
          <a:custGeom>
            <a:avLst/>
            <a:gdLst/>
            <a:ahLst/>
            <a:cxnLst/>
            <a:rect l="0" t="0" r="r" b="b"/>
            <a:pathLst>
              <a:path w="697" h="1954">
                <a:moveTo>
                  <a:pt x="251" y="1472"/>
                </a:moveTo>
                <a:cubicBezTo>
                  <a:pt x="258" y="1472"/>
                  <a:pt x="252" y="1463"/>
                  <a:pt x="251" y="1462"/>
                </a:cubicBezTo>
                <a:cubicBezTo>
                  <a:pt x="248" y="1422"/>
                  <a:pt x="241" y="1424"/>
                  <a:pt x="241" y="1419"/>
                </a:cubicBezTo>
                <a:cubicBezTo>
                  <a:pt x="227" y="1388"/>
                  <a:pt x="226" y="1380"/>
                  <a:pt x="221" y="1376"/>
                </a:cubicBezTo>
                <a:cubicBezTo>
                  <a:pt x="209" y="1355"/>
                  <a:pt x="209" y="1347"/>
                  <a:pt x="203" y="1344"/>
                </a:cubicBezTo>
                <a:cubicBezTo>
                  <a:pt x="169" y="1285"/>
                  <a:pt x="162" y="1275"/>
                  <a:pt x="156" y="1263"/>
                </a:cubicBezTo>
                <a:cubicBezTo>
                  <a:pt x="144" y="1242"/>
                  <a:pt x="141" y="1236"/>
                  <a:pt x="138" y="1231"/>
                </a:cubicBezTo>
                <a:cubicBezTo>
                  <a:pt x="107" y="1177"/>
                  <a:pt x="108" y="1168"/>
                  <a:pt x="103" y="1165"/>
                </a:cubicBezTo>
                <a:cubicBezTo>
                  <a:pt x="90" y="1142"/>
                  <a:pt x="83" y="1131"/>
                  <a:pt x="82" y="1127"/>
                </a:cubicBezTo>
                <a:cubicBezTo>
                  <a:pt x="66" y="1090"/>
                  <a:pt x="67" y="1081"/>
                  <a:pt x="62" y="1077"/>
                </a:cubicBezTo>
                <a:cubicBezTo>
                  <a:pt x="57" y="1049"/>
                  <a:pt x="51" y="1046"/>
                  <a:pt x="52" y="1037"/>
                </a:cubicBezTo>
                <a:cubicBezTo>
                  <a:pt x="48" y="1016"/>
                  <a:pt x="44" y="1007"/>
                  <a:pt x="42" y="1002"/>
                </a:cubicBezTo>
                <a:cubicBezTo>
                  <a:pt x="32" y="970"/>
                  <a:pt x="24" y="961"/>
                  <a:pt x="22" y="946"/>
                </a:cubicBezTo>
                <a:cubicBezTo>
                  <a:pt x="13" y="922"/>
                  <a:pt x="11" y="916"/>
                  <a:pt x="9" y="909"/>
                </a:cubicBezTo>
                <a:cubicBezTo>
                  <a:pt x="5" y="889"/>
                  <a:pt x="11" y="888"/>
                  <a:pt x="9" y="896"/>
                </a:cubicBezTo>
                <a:cubicBezTo>
                  <a:pt x="25" y="935"/>
                  <a:pt x="22" y="943"/>
                  <a:pt x="27" y="944"/>
                </a:cubicBezTo>
                <a:cubicBezTo>
                  <a:pt x="47" y="979"/>
                  <a:pt x="44" y="987"/>
                  <a:pt x="45" y="992"/>
                </a:cubicBezTo>
                <a:cubicBezTo>
                  <a:pt x="78" y="1045"/>
                  <a:pt x="85" y="1060"/>
                  <a:pt x="95" y="1072"/>
                </a:cubicBezTo>
                <a:cubicBezTo>
                  <a:pt x="141" y="1130"/>
                  <a:pt x="141" y="1136"/>
                  <a:pt x="140" y="1142"/>
                </a:cubicBezTo>
                <a:cubicBezTo>
                  <a:pt x="159" y="1162"/>
                  <a:pt x="156" y="1170"/>
                  <a:pt x="160" y="1170"/>
                </a:cubicBezTo>
                <a:cubicBezTo>
                  <a:pt x="198" y="1238"/>
                  <a:pt x="204" y="1243"/>
                  <a:pt x="206" y="1251"/>
                </a:cubicBezTo>
                <a:cubicBezTo>
                  <a:pt x="218" y="1278"/>
                  <a:pt x="219" y="1288"/>
                  <a:pt x="226" y="1291"/>
                </a:cubicBezTo>
                <a:cubicBezTo>
                  <a:pt x="231" y="1298"/>
                  <a:pt x="231" y="1292"/>
                  <a:pt x="228" y="1288"/>
                </a:cubicBezTo>
                <a:cubicBezTo>
                  <a:pt x="196" y="1218"/>
                  <a:pt x="198" y="1206"/>
                  <a:pt x="191" y="1203"/>
                </a:cubicBezTo>
                <a:cubicBezTo>
                  <a:pt x="168" y="1159"/>
                  <a:pt x="164" y="1153"/>
                  <a:pt x="160" y="1147"/>
                </a:cubicBezTo>
                <a:cubicBezTo>
                  <a:pt x="114" y="1068"/>
                  <a:pt x="104" y="1068"/>
                  <a:pt x="105" y="1057"/>
                </a:cubicBezTo>
                <a:cubicBezTo>
                  <a:pt x="67" y="1000"/>
                  <a:pt x="58" y="1000"/>
                  <a:pt x="57" y="992"/>
                </a:cubicBezTo>
                <a:cubicBezTo>
                  <a:pt x="80" y="1011"/>
                  <a:pt x="81" y="1021"/>
                  <a:pt x="87" y="1024"/>
                </a:cubicBezTo>
                <a:cubicBezTo>
                  <a:pt x="103" y="1041"/>
                  <a:pt x="100" y="1049"/>
                  <a:pt x="105" y="1049"/>
                </a:cubicBezTo>
                <a:cubicBezTo>
                  <a:pt x="129" y="1079"/>
                  <a:pt x="130" y="1087"/>
                  <a:pt x="135" y="1092"/>
                </a:cubicBezTo>
                <a:cubicBezTo>
                  <a:pt x="163" y="1128"/>
                  <a:pt x="159" y="1136"/>
                  <a:pt x="163" y="1137"/>
                </a:cubicBezTo>
                <a:cubicBezTo>
                  <a:pt x="199" y="1191"/>
                  <a:pt x="204" y="1205"/>
                  <a:pt x="211" y="1218"/>
                </a:cubicBezTo>
                <a:cubicBezTo>
                  <a:pt x="232" y="1237"/>
                  <a:pt x="226" y="1238"/>
                  <a:pt x="228" y="1230"/>
                </a:cubicBezTo>
                <a:cubicBezTo>
                  <a:pt x="202" y="1163"/>
                  <a:pt x="196" y="1163"/>
                  <a:pt x="198" y="1155"/>
                </a:cubicBezTo>
                <a:cubicBezTo>
                  <a:pt x="171" y="1106"/>
                  <a:pt x="167" y="1104"/>
                  <a:pt x="165" y="1100"/>
                </a:cubicBezTo>
                <a:cubicBezTo>
                  <a:pt x="140" y="1062"/>
                  <a:pt x="138" y="1052"/>
                  <a:pt x="133" y="1047"/>
                </a:cubicBezTo>
                <a:cubicBezTo>
                  <a:pt x="76" y="924"/>
                  <a:pt x="76" y="918"/>
                  <a:pt x="75" y="913"/>
                </a:cubicBezTo>
                <a:cubicBezTo>
                  <a:pt x="53" y="840"/>
                  <a:pt x="56" y="836"/>
                  <a:pt x="57" y="830"/>
                </a:cubicBezTo>
                <a:cubicBezTo>
                  <a:pt x="36" y="706"/>
                  <a:pt x="30" y="721"/>
                  <a:pt x="34" y="725"/>
                </a:cubicBezTo>
                <a:cubicBezTo>
                  <a:pt x="45" y="767"/>
                  <a:pt x="46" y="774"/>
                  <a:pt x="49" y="778"/>
                </a:cubicBezTo>
                <a:cubicBezTo>
                  <a:pt x="70" y="833"/>
                  <a:pt x="67" y="843"/>
                  <a:pt x="72" y="846"/>
                </a:cubicBezTo>
                <a:cubicBezTo>
                  <a:pt x="94" y="887"/>
                  <a:pt x="97" y="899"/>
                  <a:pt x="102" y="908"/>
                </a:cubicBezTo>
                <a:cubicBezTo>
                  <a:pt x="143" y="980"/>
                  <a:pt x="154" y="992"/>
                  <a:pt x="160" y="1007"/>
                </a:cubicBezTo>
                <a:cubicBezTo>
                  <a:pt x="212" y="1106"/>
                  <a:pt x="218" y="1122"/>
                  <a:pt x="223" y="1137"/>
                </a:cubicBezTo>
                <a:cubicBezTo>
                  <a:pt x="218" y="1115"/>
                  <a:pt x="222" y="1106"/>
                  <a:pt x="221" y="1102"/>
                </a:cubicBezTo>
                <a:cubicBezTo>
                  <a:pt x="210" y="1080"/>
                  <a:pt x="213" y="1072"/>
                  <a:pt x="208" y="1072"/>
                </a:cubicBezTo>
                <a:cubicBezTo>
                  <a:pt x="195" y="1023"/>
                  <a:pt x="188" y="1020"/>
                  <a:pt x="188" y="1012"/>
                </a:cubicBezTo>
                <a:cubicBezTo>
                  <a:pt x="149" y="930"/>
                  <a:pt x="144" y="927"/>
                  <a:pt x="145" y="918"/>
                </a:cubicBezTo>
                <a:cubicBezTo>
                  <a:pt x="125" y="876"/>
                  <a:pt x="120" y="873"/>
                  <a:pt x="117" y="868"/>
                </a:cubicBezTo>
                <a:cubicBezTo>
                  <a:pt x="102" y="832"/>
                  <a:pt x="100" y="833"/>
                  <a:pt x="100" y="830"/>
                </a:cubicBezTo>
                <a:cubicBezTo>
                  <a:pt x="80" y="793"/>
                  <a:pt x="77" y="788"/>
                  <a:pt x="75" y="783"/>
                </a:cubicBezTo>
                <a:cubicBezTo>
                  <a:pt x="45" y="730"/>
                  <a:pt x="43" y="716"/>
                  <a:pt x="34" y="710"/>
                </a:cubicBezTo>
                <a:cubicBezTo>
                  <a:pt x="25" y="678"/>
                  <a:pt x="34" y="684"/>
                  <a:pt x="32" y="690"/>
                </a:cubicBezTo>
                <a:cubicBezTo>
                  <a:pt x="50" y="733"/>
                  <a:pt x="60" y="733"/>
                  <a:pt x="59" y="745"/>
                </a:cubicBezTo>
                <a:cubicBezTo>
                  <a:pt x="80" y="780"/>
                  <a:pt x="81" y="783"/>
                  <a:pt x="85" y="785"/>
                </a:cubicBezTo>
                <a:cubicBezTo>
                  <a:pt x="113" y="833"/>
                  <a:pt x="115" y="842"/>
                  <a:pt x="117" y="851"/>
                </a:cubicBezTo>
                <a:cubicBezTo>
                  <a:pt x="147" y="899"/>
                  <a:pt x="151" y="907"/>
                  <a:pt x="153" y="916"/>
                </a:cubicBezTo>
                <a:cubicBezTo>
                  <a:pt x="168" y="945"/>
                  <a:pt x="171" y="952"/>
                  <a:pt x="173" y="961"/>
                </a:cubicBezTo>
                <a:cubicBezTo>
                  <a:pt x="190" y="999"/>
                  <a:pt x="200" y="1010"/>
                  <a:pt x="203" y="1029"/>
                </a:cubicBezTo>
                <a:cubicBezTo>
                  <a:pt x="198" y="998"/>
                  <a:pt x="198" y="994"/>
                  <a:pt x="196" y="994"/>
                </a:cubicBezTo>
                <a:cubicBezTo>
                  <a:pt x="175" y="911"/>
                  <a:pt x="168" y="909"/>
                  <a:pt x="170" y="898"/>
                </a:cubicBezTo>
                <a:cubicBezTo>
                  <a:pt x="131" y="811"/>
                  <a:pt x="131" y="802"/>
                  <a:pt x="125" y="800"/>
                </a:cubicBezTo>
                <a:cubicBezTo>
                  <a:pt x="105" y="747"/>
                  <a:pt x="103" y="742"/>
                  <a:pt x="100" y="740"/>
                </a:cubicBezTo>
                <a:cubicBezTo>
                  <a:pt x="82" y="701"/>
                  <a:pt x="78" y="699"/>
                  <a:pt x="77" y="695"/>
                </a:cubicBezTo>
                <a:cubicBezTo>
                  <a:pt x="67" y="672"/>
                  <a:pt x="60" y="674"/>
                  <a:pt x="62" y="667"/>
                </a:cubicBezTo>
                <a:cubicBezTo>
                  <a:pt x="44" y="641"/>
                  <a:pt x="39" y="635"/>
                  <a:pt x="34" y="629"/>
                </a:cubicBezTo>
                <a:cubicBezTo>
                  <a:pt x="21" y="597"/>
                  <a:pt x="29" y="609"/>
                  <a:pt x="37" y="622"/>
                </a:cubicBezTo>
                <a:cubicBezTo>
                  <a:pt x="75" y="681"/>
                  <a:pt x="85" y="681"/>
                  <a:pt x="85" y="692"/>
                </a:cubicBezTo>
                <a:cubicBezTo>
                  <a:pt x="108" y="731"/>
                  <a:pt x="109" y="735"/>
                  <a:pt x="110" y="740"/>
                </a:cubicBezTo>
                <a:cubicBezTo>
                  <a:pt x="123" y="777"/>
                  <a:pt x="130" y="775"/>
                  <a:pt x="130" y="780"/>
                </a:cubicBezTo>
                <a:cubicBezTo>
                  <a:pt x="151" y="822"/>
                  <a:pt x="153" y="840"/>
                  <a:pt x="163" y="851"/>
                </a:cubicBezTo>
                <a:cubicBezTo>
                  <a:pt x="179" y="903"/>
                  <a:pt x="184" y="907"/>
                  <a:pt x="185" y="916"/>
                </a:cubicBezTo>
                <a:cubicBezTo>
                  <a:pt x="203" y="963"/>
                  <a:pt x="199" y="973"/>
                  <a:pt x="201" y="976"/>
                </a:cubicBezTo>
                <a:cubicBezTo>
                  <a:pt x="236" y="1076"/>
                  <a:pt x="226" y="1071"/>
                  <a:pt x="228" y="1064"/>
                </a:cubicBezTo>
                <a:cubicBezTo>
                  <a:pt x="218" y="972"/>
                  <a:pt x="212" y="965"/>
                  <a:pt x="213" y="951"/>
                </a:cubicBezTo>
                <a:cubicBezTo>
                  <a:pt x="185" y="862"/>
                  <a:pt x="181" y="854"/>
                  <a:pt x="178" y="845"/>
                </a:cubicBezTo>
                <a:cubicBezTo>
                  <a:pt x="145" y="767"/>
                  <a:pt x="139" y="762"/>
                  <a:pt x="135" y="755"/>
                </a:cubicBezTo>
                <a:cubicBezTo>
                  <a:pt x="119" y="717"/>
                  <a:pt x="114" y="719"/>
                  <a:pt x="112" y="717"/>
                </a:cubicBezTo>
                <a:cubicBezTo>
                  <a:pt x="92" y="686"/>
                  <a:pt x="92" y="676"/>
                  <a:pt x="87" y="669"/>
                </a:cubicBezTo>
                <a:cubicBezTo>
                  <a:pt x="56" y="621"/>
                  <a:pt x="53" y="614"/>
                  <a:pt x="49" y="607"/>
                </a:cubicBezTo>
                <a:cubicBezTo>
                  <a:pt x="41" y="564"/>
                  <a:pt x="41" y="578"/>
                  <a:pt x="47" y="586"/>
                </a:cubicBezTo>
                <a:cubicBezTo>
                  <a:pt x="72" y="633"/>
                  <a:pt x="77" y="635"/>
                  <a:pt x="77" y="642"/>
                </a:cubicBezTo>
                <a:cubicBezTo>
                  <a:pt x="117" y="700"/>
                  <a:pt x="120" y="711"/>
                  <a:pt x="125" y="720"/>
                </a:cubicBezTo>
                <a:cubicBezTo>
                  <a:pt x="136" y="738"/>
                  <a:pt x="138" y="743"/>
                  <a:pt x="143" y="745"/>
                </a:cubicBezTo>
                <a:cubicBezTo>
                  <a:pt x="165" y="796"/>
                  <a:pt x="169" y="801"/>
                  <a:pt x="173" y="805"/>
                </a:cubicBezTo>
                <a:cubicBezTo>
                  <a:pt x="198" y="877"/>
                  <a:pt x="205" y="880"/>
                  <a:pt x="206" y="888"/>
                </a:cubicBezTo>
                <a:cubicBezTo>
                  <a:pt x="210" y="912"/>
                  <a:pt x="215" y="915"/>
                  <a:pt x="216" y="923"/>
                </a:cubicBezTo>
                <a:cubicBezTo>
                  <a:pt x="239" y="982"/>
                  <a:pt x="234" y="967"/>
                  <a:pt x="238" y="961"/>
                </a:cubicBezTo>
                <a:cubicBezTo>
                  <a:pt x="220" y="890"/>
                  <a:pt x="217" y="886"/>
                  <a:pt x="218" y="876"/>
                </a:cubicBezTo>
                <a:cubicBezTo>
                  <a:pt x="175" y="774"/>
                  <a:pt x="176" y="763"/>
                  <a:pt x="173" y="755"/>
                </a:cubicBezTo>
                <a:cubicBezTo>
                  <a:pt x="155" y="729"/>
                  <a:pt x="156" y="717"/>
                  <a:pt x="150" y="712"/>
                </a:cubicBezTo>
                <a:cubicBezTo>
                  <a:pt x="123" y="663"/>
                  <a:pt x="122" y="653"/>
                  <a:pt x="115" y="649"/>
                </a:cubicBezTo>
                <a:cubicBezTo>
                  <a:pt x="86" y="590"/>
                  <a:pt x="85" y="586"/>
                  <a:pt x="85" y="581"/>
                </a:cubicBezTo>
                <a:cubicBezTo>
                  <a:pt x="60" y="516"/>
                  <a:pt x="65" y="519"/>
                  <a:pt x="64" y="528"/>
                </a:cubicBezTo>
                <a:cubicBezTo>
                  <a:pt x="82" y="567"/>
                  <a:pt x="89" y="567"/>
                  <a:pt x="87" y="576"/>
                </a:cubicBezTo>
                <a:cubicBezTo>
                  <a:pt x="102" y="603"/>
                  <a:pt x="102" y="606"/>
                  <a:pt x="105" y="606"/>
                </a:cubicBezTo>
                <a:cubicBezTo>
                  <a:pt x="133" y="652"/>
                  <a:pt x="128" y="663"/>
                  <a:pt x="135" y="662"/>
                </a:cubicBezTo>
                <a:cubicBezTo>
                  <a:pt x="162" y="716"/>
                  <a:pt x="168" y="721"/>
                  <a:pt x="170" y="730"/>
                </a:cubicBezTo>
                <a:cubicBezTo>
                  <a:pt x="201" y="805"/>
                  <a:pt x="206" y="810"/>
                  <a:pt x="208" y="818"/>
                </a:cubicBezTo>
                <a:cubicBezTo>
                  <a:pt x="243" y="905"/>
                  <a:pt x="235" y="893"/>
                  <a:pt x="233" y="888"/>
                </a:cubicBezTo>
                <a:cubicBezTo>
                  <a:pt x="221" y="836"/>
                  <a:pt x="220" y="828"/>
                  <a:pt x="216" y="823"/>
                </a:cubicBezTo>
                <a:cubicBezTo>
                  <a:pt x="173" y="707"/>
                  <a:pt x="173" y="697"/>
                  <a:pt x="170" y="689"/>
                </a:cubicBezTo>
                <a:cubicBezTo>
                  <a:pt x="157" y="663"/>
                  <a:pt x="154" y="657"/>
                  <a:pt x="150" y="652"/>
                </a:cubicBezTo>
                <a:cubicBezTo>
                  <a:pt x="119" y="602"/>
                  <a:pt x="122" y="594"/>
                  <a:pt x="117" y="594"/>
                </a:cubicBezTo>
                <a:cubicBezTo>
                  <a:pt x="119" y="590"/>
                  <a:pt x="124" y="592"/>
                  <a:pt x="125" y="596"/>
                </a:cubicBezTo>
                <a:cubicBezTo>
                  <a:pt x="159" y="641"/>
                  <a:pt x="154" y="651"/>
                  <a:pt x="163" y="649"/>
                </a:cubicBezTo>
                <a:cubicBezTo>
                  <a:pt x="185" y="694"/>
                  <a:pt x="183" y="708"/>
                  <a:pt x="190" y="712"/>
                </a:cubicBezTo>
                <a:cubicBezTo>
                  <a:pt x="211" y="753"/>
                  <a:pt x="208" y="762"/>
                  <a:pt x="213" y="762"/>
                </a:cubicBezTo>
                <a:cubicBezTo>
                  <a:pt x="237" y="847"/>
                  <a:pt x="238" y="850"/>
                  <a:pt x="238" y="853"/>
                </a:cubicBezTo>
                <a:cubicBezTo>
                  <a:pt x="246" y="870"/>
                  <a:pt x="242" y="860"/>
                  <a:pt x="243" y="855"/>
                </a:cubicBezTo>
                <a:cubicBezTo>
                  <a:pt x="231" y="791"/>
                  <a:pt x="232" y="779"/>
                  <a:pt x="228" y="757"/>
                </a:cubicBezTo>
                <a:cubicBezTo>
                  <a:pt x="212" y="721"/>
                  <a:pt x="215" y="712"/>
                  <a:pt x="210" y="712"/>
                </a:cubicBezTo>
                <a:cubicBezTo>
                  <a:pt x="190" y="661"/>
                  <a:pt x="188" y="652"/>
                  <a:pt x="183" y="647"/>
                </a:cubicBezTo>
                <a:cubicBezTo>
                  <a:pt x="162" y="617"/>
                  <a:pt x="161" y="598"/>
                  <a:pt x="150" y="589"/>
                </a:cubicBezTo>
                <a:cubicBezTo>
                  <a:pt x="126" y="540"/>
                  <a:pt x="121" y="535"/>
                  <a:pt x="117" y="528"/>
                </a:cubicBezTo>
                <a:cubicBezTo>
                  <a:pt x="101" y="492"/>
                  <a:pt x="98" y="489"/>
                  <a:pt x="97" y="486"/>
                </a:cubicBezTo>
                <a:cubicBezTo>
                  <a:pt x="80" y="432"/>
                  <a:pt x="73" y="429"/>
                  <a:pt x="74" y="418"/>
                </a:cubicBezTo>
                <a:cubicBezTo>
                  <a:pt x="93" y="455"/>
                  <a:pt x="94" y="458"/>
                  <a:pt x="94" y="463"/>
                </a:cubicBezTo>
                <a:cubicBezTo>
                  <a:pt x="143" y="547"/>
                  <a:pt x="140" y="555"/>
                  <a:pt x="145" y="556"/>
                </a:cubicBezTo>
                <a:cubicBezTo>
                  <a:pt x="164" y="593"/>
                  <a:pt x="170" y="599"/>
                  <a:pt x="173" y="606"/>
                </a:cubicBezTo>
                <a:cubicBezTo>
                  <a:pt x="191" y="642"/>
                  <a:pt x="200" y="654"/>
                  <a:pt x="205" y="669"/>
                </a:cubicBezTo>
                <a:cubicBezTo>
                  <a:pt x="228" y="720"/>
                  <a:pt x="226" y="733"/>
                  <a:pt x="233" y="737"/>
                </a:cubicBezTo>
                <a:cubicBezTo>
                  <a:pt x="244" y="794"/>
                  <a:pt x="247" y="802"/>
                  <a:pt x="246" y="815"/>
                </a:cubicBezTo>
                <a:cubicBezTo>
                  <a:pt x="257" y="840"/>
                  <a:pt x="255" y="834"/>
                  <a:pt x="256" y="830"/>
                </a:cubicBezTo>
                <a:cubicBezTo>
                  <a:pt x="249" y="738"/>
                  <a:pt x="244" y="737"/>
                  <a:pt x="243" y="732"/>
                </a:cubicBezTo>
                <a:cubicBezTo>
                  <a:pt x="217" y="655"/>
                  <a:pt x="208" y="642"/>
                  <a:pt x="203" y="624"/>
                </a:cubicBezTo>
                <a:cubicBezTo>
                  <a:pt x="179" y="566"/>
                  <a:pt x="170" y="562"/>
                  <a:pt x="170" y="551"/>
                </a:cubicBezTo>
                <a:cubicBezTo>
                  <a:pt x="156" y="511"/>
                  <a:pt x="145" y="501"/>
                  <a:pt x="142" y="483"/>
                </a:cubicBezTo>
                <a:cubicBezTo>
                  <a:pt x="140" y="458"/>
                  <a:pt x="142" y="465"/>
                  <a:pt x="145" y="471"/>
                </a:cubicBezTo>
                <a:cubicBezTo>
                  <a:pt x="163" y="523"/>
                  <a:pt x="171" y="533"/>
                  <a:pt x="175" y="546"/>
                </a:cubicBezTo>
                <a:cubicBezTo>
                  <a:pt x="196" y="591"/>
                  <a:pt x="206" y="598"/>
                  <a:pt x="208" y="614"/>
                </a:cubicBezTo>
                <a:cubicBezTo>
                  <a:pt x="231" y="662"/>
                  <a:pt x="236" y="674"/>
                  <a:pt x="241" y="687"/>
                </a:cubicBezTo>
                <a:cubicBezTo>
                  <a:pt x="252" y="718"/>
                  <a:pt x="249" y="725"/>
                  <a:pt x="253" y="725"/>
                </a:cubicBezTo>
                <a:cubicBezTo>
                  <a:pt x="268" y="760"/>
                  <a:pt x="259" y="754"/>
                  <a:pt x="261" y="750"/>
                </a:cubicBezTo>
                <a:cubicBezTo>
                  <a:pt x="260" y="703"/>
                  <a:pt x="254" y="700"/>
                  <a:pt x="258" y="692"/>
                </a:cubicBezTo>
                <a:cubicBezTo>
                  <a:pt x="248" y="658"/>
                  <a:pt x="249" y="652"/>
                  <a:pt x="246" y="652"/>
                </a:cubicBezTo>
                <a:cubicBezTo>
                  <a:pt x="229" y="597"/>
                  <a:pt x="228" y="593"/>
                  <a:pt x="228" y="589"/>
                </a:cubicBezTo>
                <a:cubicBezTo>
                  <a:pt x="211" y="547"/>
                  <a:pt x="207" y="538"/>
                  <a:pt x="203" y="528"/>
                </a:cubicBezTo>
                <a:cubicBezTo>
                  <a:pt x="186" y="481"/>
                  <a:pt x="179" y="480"/>
                  <a:pt x="180" y="473"/>
                </a:cubicBezTo>
                <a:cubicBezTo>
                  <a:pt x="156" y="407"/>
                  <a:pt x="153" y="397"/>
                  <a:pt x="150" y="387"/>
                </a:cubicBezTo>
                <a:cubicBezTo>
                  <a:pt x="147" y="345"/>
                  <a:pt x="152" y="348"/>
                  <a:pt x="150" y="357"/>
                </a:cubicBezTo>
                <a:cubicBezTo>
                  <a:pt x="176" y="446"/>
                  <a:pt x="183" y="456"/>
                  <a:pt x="188" y="468"/>
                </a:cubicBezTo>
                <a:cubicBezTo>
                  <a:pt x="206" y="507"/>
                  <a:pt x="205" y="512"/>
                  <a:pt x="205" y="516"/>
                </a:cubicBezTo>
                <a:cubicBezTo>
                  <a:pt x="224" y="553"/>
                  <a:pt x="228" y="566"/>
                  <a:pt x="233" y="579"/>
                </a:cubicBezTo>
                <a:cubicBezTo>
                  <a:pt x="232" y="555"/>
                  <a:pt x="229" y="552"/>
                  <a:pt x="228" y="546"/>
                </a:cubicBezTo>
                <a:cubicBezTo>
                  <a:pt x="212" y="499"/>
                  <a:pt x="215" y="491"/>
                  <a:pt x="210" y="491"/>
                </a:cubicBezTo>
                <a:cubicBezTo>
                  <a:pt x="198" y="374"/>
                  <a:pt x="193" y="371"/>
                  <a:pt x="198" y="360"/>
                </a:cubicBezTo>
                <a:cubicBezTo>
                  <a:pt x="209" y="429"/>
                  <a:pt x="211" y="465"/>
                  <a:pt x="223" y="491"/>
                </a:cubicBezTo>
                <a:cubicBezTo>
                  <a:pt x="280" y="680"/>
                  <a:pt x="276" y="677"/>
                  <a:pt x="276" y="674"/>
                </a:cubicBezTo>
                <a:cubicBezTo>
                  <a:pt x="265" y="621"/>
                  <a:pt x="263" y="596"/>
                  <a:pt x="256" y="576"/>
                </a:cubicBezTo>
                <a:cubicBezTo>
                  <a:pt x="238" y="489"/>
                  <a:pt x="237" y="484"/>
                  <a:pt x="233" y="481"/>
                </a:cubicBezTo>
                <a:cubicBezTo>
                  <a:pt x="229" y="441"/>
                  <a:pt x="223" y="426"/>
                  <a:pt x="223" y="415"/>
                </a:cubicBezTo>
                <a:cubicBezTo>
                  <a:pt x="215" y="326"/>
                  <a:pt x="215" y="313"/>
                  <a:pt x="215" y="299"/>
                </a:cubicBezTo>
                <a:cubicBezTo>
                  <a:pt x="216" y="264"/>
                  <a:pt x="215" y="246"/>
                  <a:pt x="215" y="229"/>
                </a:cubicBezTo>
                <a:cubicBezTo>
                  <a:pt x="220" y="243"/>
                  <a:pt x="217" y="244"/>
                  <a:pt x="220" y="252"/>
                </a:cubicBezTo>
                <a:cubicBezTo>
                  <a:pt x="227" y="394"/>
                  <a:pt x="231" y="403"/>
                  <a:pt x="230" y="418"/>
                </a:cubicBezTo>
                <a:cubicBezTo>
                  <a:pt x="241" y="471"/>
                  <a:pt x="249" y="489"/>
                  <a:pt x="253" y="511"/>
                </a:cubicBezTo>
                <a:cubicBezTo>
                  <a:pt x="269" y="599"/>
                  <a:pt x="275" y="599"/>
                  <a:pt x="273" y="606"/>
                </a:cubicBezTo>
                <a:cubicBezTo>
                  <a:pt x="283" y="651"/>
                  <a:pt x="286" y="652"/>
                  <a:pt x="286" y="672"/>
                </a:cubicBezTo>
                <a:cubicBezTo>
                  <a:pt x="296" y="620"/>
                  <a:pt x="298" y="608"/>
                  <a:pt x="293" y="589"/>
                </a:cubicBezTo>
                <a:cubicBezTo>
                  <a:pt x="280" y="509"/>
                  <a:pt x="286" y="493"/>
                  <a:pt x="281" y="488"/>
                </a:cubicBezTo>
                <a:cubicBezTo>
                  <a:pt x="267" y="299"/>
                  <a:pt x="263" y="266"/>
                  <a:pt x="268" y="241"/>
                </a:cubicBezTo>
                <a:cubicBezTo>
                  <a:pt x="274" y="196"/>
                  <a:pt x="264" y="191"/>
                  <a:pt x="270" y="186"/>
                </a:cubicBezTo>
                <a:cubicBezTo>
                  <a:pt x="277" y="197"/>
                  <a:pt x="273" y="206"/>
                  <a:pt x="273" y="216"/>
                </a:cubicBezTo>
                <a:cubicBezTo>
                  <a:pt x="276" y="229"/>
                  <a:pt x="273" y="230"/>
                  <a:pt x="273" y="239"/>
                </a:cubicBezTo>
                <a:cubicBezTo>
                  <a:pt x="284" y="423"/>
                  <a:pt x="283" y="439"/>
                  <a:pt x="286" y="453"/>
                </a:cubicBezTo>
                <a:cubicBezTo>
                  <a:pt x="292" y="522"/>
                  <a:pt x="304" y="540"/>
                  <a:pt x="303" y="574"/>
                </a:cubicBezTo>
                <a:cubicBezTo>
                  <a:pt x="306" y="533"/>
                  <a:pt x="306" y="521"/>
                  <a:pt x="306" y="508"/>
                </a:cubicBezTo>
                <a:cubicBezTo>
                  <a:pt x="292" y="325"/>
                  <a:pt x="289" y="308"/>
                  <a:pt x="291" y="292"/>
                </a:cubicBezTo>
                <a:cubicBezTo>
                  <a:pt x="285" y="226"/>
                  <a:pt x="289" y="223"/>
                  <a:pt x="288" y="209"/>
                </a:cubicBezTo>
                <a:cubicBezTo>
                  <a:pt x="293" y="131"/>
                  <a:pt x="295" y="122"/>
                  <a:pt x="296" y="111"/>
                </a:cubicBezTo>
                <a:cubicBezTo>
                  <a:pt x="296" y="107"/>
                  <a:pt x="305" y="125"/>
                  <a:pt x="298" y="126"/>
                </a:cubicBezTo>
                <a:cubicBezTo>
                  <a:pt x="292" y="226"/>
                  <a:pt x="298" y="243"/>
                  <a:pt x="296" y="259"/>
                </a:cubicBezTo>
                <a:cubicBezTo>
                  <a:pt x="303" y="366"/>
                  <a:pt x="309" y="397"/>
                  <a:pt x="308" y="435"/>
                </a:cubicBezTo>
                <a:cubicBezTo>
                  <a:pt x="323" y="474"/>
                  <a:pt x="314" y="470"/>
                  <a:pt x="316" y="465"/>
                </a:cubicBezTo>
                <a:cubicBezTo>
                  <a:pt x="318" y="444"/>
                  <a:pt x="318" y="439"/>
                  <a:pt x="318" y="435"/>
                </a:cubicBezTo>
                <a:cubicBezTo>
                  <a:pt x="316" y="396"/>
                  <a:pt x="316" y="392"/>
                  <a:pt x="316" y="387"/>
                </a:cubicBezTo>
                <a:cubicBezTo>
                  <a:pt x="315" y="330"/>
                  <a:pt x="313" y="324"/>
                  <a:pt x="313" y="319"/>
                </a:cubicBezTo>
                <a:cubicBezTo>
                  <a:pt x="318" y="200"/>
                  <a:pt x="323" y="199"/>
                  <a:pt x="321" y="191"/>
                </a:cubicBezTo>
                <a:cubicBezTo>
                  <a:pt x="325" y="160"/>
                  <a:pt x="320" y="150"/>
                  <a:pt x="326" y="151"/>
                </a:cubicBezTo>
                <a:cubicBezTo>
                  <a:pt x="333" y="137"/>
                  <a:pt x="331" y="147"/>
                  <a:pt x="328" y="156"/>
                </a:cubicBezTo>
                <a:cubicBezTo>
                  <a:pt x="322" y="246"/>
                  <a:pt x="326" y="266"/>
                  <a:pt x="321" y="277"/>
                </a:cubicBezTo>
                <a:cubicBezTo>
                  <a:pt x="324" y="351"/>
                  <a:pt x="322" y="357"/>
                  <a:pt x="326" y="357"/>
                </a:cubicBezTo>
                <a:cubicBezTo>
                  <a:pt x="328" y="453"/>
                  <a:pt x="326" y="458"/>
                  <a:pt x="326" y="463"/>
                </a:cubicBezTo>
                <a:cubicBezTo>
                  <a:pt x="338" y="484"/>
                  <a:pt x="338" y="481"/>
                  <a:pt x="339" y="478"/>
                </a:cubicBezTo>
                <a:cubicBezTo>
                  <a:pt x="339" y="467"/>
                  <a:pt x="338" y="461"/>
                  <a:pt x="339" y="453"/>
                </a:cubicBezTo>
                <a:cubicBezTo>
                  <a:pt x="339" y="390"/>
                  <a:pt x="345" y="391"/>
                  <a:pt x="344" y="385"/>
                </a:cubicBezTo>
                <a:cubicBezTo>
                  <a:pt x="344" y="252"/>
                  <a:pt x="346" y="241"/>
                  <a:pt x="346" y="229"/>
                </a:cubicBezTo>
                <a:cubicBezTo>
                  <a:pt x="373" y="110"/>
                  <a:pt x="371" y="102"/>
                  <a:pt x="374" y="98"/>
                </a:cubicBezTo>
                <a:cubicBezTo>
                  <a:pt x="379" y="60"/>
                  <a:pt x="385" y="60"/>
                  <a:pt x="384" y="53"/>
                </a:cubicBezTo>
                <a:cubicBezTo>
                  <a:pt x="397" y="11"/>
                  <a:pt x="405" y="24"/>
                  <a:pt x="399" y="22"/>
                </a:cubicBezTo>
                <a:cubicBezTo>
                  <a:pt x="374" y="102"/>
                  <a:pt x="383" y="117"/>
                  <a:pt x="376" y="116"/>
                </a:cubicBezTo>
                <a:cubicBezTo>
                  <a:pt x="367" y="192"/>
                  <a:pt x="355" y="232"/>
                  <a:pt x="351" y="272"/>
                </a:cubicBezTo>
                <a:cubicBezTo>
                  <a:pt x="351" y="359"/>
                  <a:pt x="355" y="369"/>
                  <a:pt x="354" y="372"/>
                </a:cubicBezTo>
                <a:cubicBezTo>
                  <a:pt x="351" y="399"/>
                  <a:pt x="351" y="403"/>
                  <a:pt x="351" y="407"/>
                </a:cubicBezTo>
                <a:cubicBezTo>
                  <a:pt x="362" y="364"/>
                  <a:pt x="358" y="351"/>
                  <a:pt x="364" y="347"/>
                </a:cubicBezTo>
                <a:cubicBezTo>
                  <a:pt x="368" y="321"/>
                  <a:pt x="368" y="314"/>
                  <a:pt x="371" y="314"/>
                </a:cubicBezTo>
                <a:cubicBezTo>
                  <a:pt x="390" y="172"/>
                  <a:pt x="402" y="149"/>
                  <a:pt x="404" y="116"/>
                </a:cubicBezTo>
                <a:cubicBezTo>
                  <a:pt x="432" y="41"/>
                  <a:pt x="427" y="40"/>
                  <a:pt x="429" y="48"/>
                </a:cubicBezTo>
                <a:cubicBezTo>
                  <a:pt x="403" y="151"/>
                  <a:pt x="400" y="182"/>
                  <a:pt x="396" y="221"/>
                </a:cubicBezTo>
                <a:cubicBezTo>
                  <a:pt x="369" y="402"/>
                  <a:pt x="368" y="392"/>
                  <a:pt x="374" y="387"/>
                </a:cubicBezTo>
                <a:cubicBezTo>
                  <a:pt x="381" y="362"/>
                  <a:pt x="384" y="355"/>
                  <a:pt x="386" y="347"/>
                </a:cubicBezTo>
                <a:cubicBezTo>
                  <a:pt x="421" y="286"/>
                  <a:pt x="421" y="276"/>
                  <a:pt x="426" y="272"/>
                </a:cubicBezTo>
                <a:cubicBezTo>
                  <a:pt x="463" y="190"/>
                  <a:pt x="470" y="184"/>
                  <a:pt x="472" y="173"/>
                </a:cubicBezTo>
                <a:cubicBezTo>
                  <a:pt x="478" y="175"/>
                  <a:pt x="469" y="199"/>
                  <a:pt x="462" y="224"/>
                </a:cubicBezTo>
                <a:cubicBezTo>
                  <a:pt x="446" y="260"/>
                  <a:pt x="442" y="261"/>
                  <a:pt x="442" y="261"/>
                </a:cubicBezTo>
                <a:cubicBezTo>
                  <a:pt x="417" y="299"/>
                  <a:pt x="417" y="319"/>
                  <a:pt x="406" y="329"/>
                </a:cubicBezTo>
                <a:cubicBezTo>
                  <a:pt x="393" y="372"/>
                  <a:pt x="394" y="370"/>
                  <a:pt x="396" y="370"/>
                </a:cubicBezTo>
                <a:cubicBezTo>
                  <a:pt x="423" y="330"/>
                  <a:pt x="433" y="319"/>
                  <a:pt x="437" y="302"/>
                </a:cubicBezTo>
                <a:cubicBezTo>
                  <a:pt x="464" y="262"/>
                  <a:pt x="464" y="255"/>
                  <a:pt x="467" y="251"/>
                </a:cubicBezTo>
                <a:cubicBezTo>
                  <a:pt x="504" y="170"/>
                  <a:pt x="509" y="151"/>
                  <a:pt x="512" y="128"/>
                </a:cubicBezTo>
                <a:cubicBezTo>
                  <a:pt x="522" y="92"/>
                  <a:pt x="522" y="99"/>
                  <a:pt x="522" y="105"/>
                </a:cubicBezTo>
                <a:cubicBezTo>
                  <a:pt x="496" y="217"/>
                  <a:pt x="493" y="220"/>
                  <a:pt x="492" y="224"/>
                </a:cubicBezTo>
                <a:cubicBezTo>
                  <a:pt x="470" y="268"/>
                  <a:pt x="468" y="270"/>
                  <a:pt x="467" y="274"/>
                </a:cubicBezTo>
                <a:cubicBezTo>
                  <a:pt x="460" y="300"/>
                  <a:pt x="449" y="294"/>
                  <a:pt x="452" y="302"/>
                </a:cubicBezTo>
                <a:cubicBezTo>
                  <a:pt x="426" y="346"/>
                  <a:pt x="419" y="348"/>
                  <a:pt x="419" y="357"/>
                </a:cubicBezTo>
                <a:cubicBezTo>
                  <a:pt x="377" y="415"/>
                  <a:pt x="378" y="425"/>
                  <a:pt x="369" y="425"/>
                </a:cubicBezTo>
                <a:cubicBezTo>
                  <a:pt x="358" y="467"/>
                  <a:pt x="351" y="467"/>
                  <a:pt x="354" y="475"/>
                </a:cubicBezTo>
                <a:cubicBezTo>
                  <a:pt x="367" y="453"/>
                  <a:pt x="377" y="450"/>
                  <a:pt x="379" y="438"/>
                </a:cubicBezTo>
                <a:cubicBezTo>
                  <a:pt x="409" y="380"/>
                  <a:pt x="416" y="379"/>
                  <a:pt x="417" y="372"/>
                </a:cubicBezTo>
                <a:cubicBezTo>
                  <a:pt x="432" y="354"/>
                  <a:pt x="437" y="346"/>
                  <a:pt x="442" y="337"/>
                </a:cubicBezTo>
                <a:cubicBezTo>
                  <a:pt x="466" y="307"/>
                  <a:pt x="467" y="295"/>
                  <a:pt x="477" y="292"/>
                </a:cubicBezTo>
                <a:cubicBezTo>
                  <a:pt x="499" y="244"/>
                  <a:pt x="508" y="247"/>
                  <a:pt x="507" y="239"/>
                </a:cubicBezTo>
                <a:cubicBezTo>
                  <a:pt x="524" y="202"/>
                  <a:pt x="526" y="190"/>
                  <a:pt x="532" y="183"/>
                </a:cubicBezTo>
                <a:cubicBezTo>
                  <a:pt x="548" y="92"/>
                  <a:pt x="554" y="90"/>
                  <a:pt x="550" y="85"/>
                </a:cubicBezTo>
                <a:cubicBezTo>
                  <a:pt x="558" y="74"/>
                  <a:pt x="553" y="90"/>
                  <a:pt x="555" y="113"/>
                </a:cubicBezTo>
                <a:cubicBezTo>
                  <a:pt x="542" y="172"/>
                  <a:pt x="541" y="178"/>
                  <a:pt x="537" y="181"/>
                </a:cubicBezTo>
                <a:cubicBezTo>
                  <a:pt x="505" y="263"/>
                  <a:pt x="501" y="266"/>
                  <a:pt x="499" y="271"/>
                </a:cubicBezTo>
                <a:cubicBezTo>
                  <a:pt x="484" y="295"/>
                  <a:pt x="484" y="297"/>
                  <a:pt x="482" y="297"/>
                </a:cubicBezTo>
                <a:cubicBezTo>
                  <a:pt x="457" y="329"/>
                  <a:pt x="455" y="341"/>
                  <a:pt x="447" y="347"/>
                </a:cubicBezTo>
                <a:cubicBezTo>
                  <a:pt x="407" y="407"/>
                  <a:pt x="403" y="417"/>
                  <a:pt x="399" y="428"/>
                </a:cubicBezTo>
                <a:cubicBezTo>
                  <a:pt x="366" y="495"/>
                  <a:pt x="355" y="497"/>
                  <a:pt x="354" y="511"/>
                </a:cubicBezTo>
                <a:cubicBezTo>
                  <a:pt x="335" y="549"/>
                  <a:pt x="325" y="553"/>
                  <a:pt x="326" y="569"/>
                </a:cubicBezTo>
                <a:cubicBezTo>
                  <a:pt x="362" y="513"/>
                  <a:pt x="363" y="500"/>
                  <a:pt x="369" y="493"/>
                </a:cubicBezTo>
                <a:cubicBezTo>
                  <a:pt x="404" y="438"/>
                  <a:pt x="412" y="433"/>
                  <a:pt x="414" y="423"/>
                </a:cubicBezTo>
                <a:cubicBezTo>
                  <a:pt x="432" y="393"/>
                  <a:pt x="442" y="397"/>
                  <a:pt x="439" y="387"/>
                </a:cubicBezTo>
                <a:cubicBezTo>
                  <a:pt x="476" y="345"/>
                  <a:pt x="475" y="336"/>
                  <a:pt x="482" y="334"/>
                </a:cubicBezTo>
                <a:cubicBezTo>
                  <a:pt x="503" y="295"/>
                  <a:pt x="509" y="292"/>
                  <a:pt x="512" y="287"/>
                </a:cubicBezTo>
                <a:cubicBezTo>
                  <a:pt x="539" y="245"/>
                  <a:pt x="539" y="228"/>
                  <a:pt x="547" y="219"/>
                </a:cubicBezTo>
                <a:cubicBezTo>
                  <a:pt x="562" y="165"/>
                  <a:pt x="567" y="153"/>
                  <a:pt x="570" y="138"/>
                </a:cubicBezTo>
                <a:cubicBezTo>
                  <a:pt x="577" y="72"/>
                  <a:pt x="586" y="67"/>
                  <a:pt x="585" y="57"/>
                </a:cubicBezTo>
                <a:cubicBezTo>
                  <a:pt x="585" y="94"/>
                  <a:pt x="579" y="99"/>
                  <a:pt x="580" y="110"/>
                </a:cubicBezTo>
                <a:cubicBezTo>
                  <a:pt x="567" y="189"/>
                  <a:pt x="560" y="188"/>
                  <a:pt x="562" y="196"/>
                </a:cubicBezTo>
                <a:cubicBezTo>
                  <a:pt x="550" y="239"/>
                  <a:pt x="538" y="250"/>
                  <a:pt x="535" y="269"/>
                </a:cubicBezTo>
                <a:cubicBezTo>
                  <a:pt x="506" y="321"/>
                  <a:pt x="500" y="322"/>
                  <a:pt x="500" y="329"/>
                </a:cubicBezTo>
                <a:cubicBezTo>
                  <a:pt x="467" y="374"/>
                  <a:pt x="461" y="376"/>
                  <a:pt x="457" y="380"/>
                </a:cubicBezTo>
                <a:cubicBezTo>
                  <a:pt x="427" y="424"/>
                  <a:pt x="425" y="427"/>
                  <a:pt x="424" y="430"/>
                </a:cubicBezTo>
                <a:cubicBezTo>
                  <a:pt x="401" y="471"/>
                  <a:pt x="394" y="474"/>
                  <a:pt x="391" y="480"/>
                </a:cubicBezTo>
                <a:cubicBezTo>
                  <a:pt x="381" y="509"/>
                  <a:pt x="381" y="506"/>
                  <a:pt x="381" y="503"/>
                </a:cubicBezTo>
                <a:cubicBezTo>
                  <a:pt x="415" y="463"/>
                  <a:pt x="421" y="454"/>
                  <a:pt x="429" y="448"/>
                </a:cubicBezTo>
                <a:cubicBezTo>
                  <a:pt x="442" y="427"/>
                  <a:pt x="447" y="428"/>
                  <a:pt x="447" y="425"/>
                </a:cubicBezTo>
                <a:cubicBezTo>
                  <a:pt x="472" y="394"/>
                  <a:pt x="479" y="387"/>
                  <a:pt x="484" y="380"/>
                </a:cubicBezTo>
                <a:cubicBezTo>
                  <a:pt x="504" y="353"/>
                  <a:pt x="508" y="349"/>
                  <a:pt x="512" y="347"/>
                </a:cubicBezTo>
                <a:cubicBezTo>
                  <a:pt x="538" y="309"/>
                  <a:pt x="541" y="301"/>
                  <a:pt x="545" y="294"/>
                </a:cubicBezTo>
                <a:cubicBezTo>
                  <a:pt x="559" y="253"/>
                  <a:pt x="562" y="251"/>
                  <a:pt x="567" y="251"/>
                </a:cubicBezTo>
                <a:cubicBezTo>
                  <a:pt x="523" y="343"/>
                  <a:pt x="520" y="354"/>
                  <a:pt x="512" y="360"/>
                </a:cubicBezTo>
                <a:cubicBezTo>
                  <a:pt x="483" y="397"/>
                  <a:pt x="482" y="399"/>
                  <a:pt x="482" y="402"/>
                </a:cubicBezTo>
                <a:cubicBezTo>
                  <a:pt x="463" y="420"/>
                  <a:pt x="460" y="424"/>
                  <a:pt x="459" y="430"/>
                </a:cubicBezTo>
                <a:cubicBezTo>
                  <a:pt x="433" y="460"/>
                  <a:pt x="432" y="462"/>
                  <a:pt x="429" y="463"/>
                </a:cubicBezTo>
                <a:cubicBezTo>
                  <a:pt x="403" y="503"/>
                  <a:pt x="395" y="502"/>
                  <a:pt x="394" y="508"/>
                </a:cubicBezTo>
                <a:cubicBezTo>
                  <a:pt x="360" y="548"/>
                  <a:pt x="356" y="558"/>
                  <a:pt x="351" y="566"/>
                </a:cubicBezTo>
                <a:cubicBezTo>
                  <a:pt x="315" y="653"/>
                  <a:pt x="316" y="649"/>
                  <a:pt x="319" y="649"/>
                </a:cubicBezTo>
                <a:cubicBezTo>
                  <a:pt x="332" y="628"/>
                  <a:pt x="333" y="622"/>
                  <a:pt x="336" y="619"/>
                </a:cubicBezTo>
                <a:cubicBezTo>
                  <a:pt x="367" y="582"/>
                  <a:pt x="371" y="575"/>
                  <a:pt x="376" y="568"/>
                </a:cubicBezTo>
                <a:cubicBezTo>
                  <a:pt x="394" y="542"/>
                  <a:pt x="402" y="543"/>
                  <a:pt x="402" y="536"/>
                </a:cubicBezTo>
                <a:cubicBezTo>
                  <a:pt x="438" y="505"/>
                  <a:pt x="438" y="494"/>
                  <a:pt x="447" y="490"/>
                </a:cubicBezTo>
                <a:cubicBezTo>
                  <a:pt x="471" y="464"/>
                  <a:pt x="471" y="452"/>
                  <a:pt x="479" y="448"/>
                </a:cubicBezTo>
                <a:cubicBezTo>
                  <a:pt x="500" y="419"/>
                  <a:pt x="504" y="411"/>
                  <a:pt x="510" y="405"/>
                </a:cubicBezTo>
                <a:cubicBezTo>
                  <a:pt x="544" y="340"/>
                  <a:pt x="544" y="334"/>
                  <a:pt x="547" y="332"/>
                </a:cubicBezTo>
                <a:cubicBezTo>
                  <a:pt x="576" y="260"/>
                  <a:pt x="573" y="249"/>
                  <a:pt x="577" y="244"/>
                </a:cubicBezTo>
                <a:cubicBezTo>
                  <a:pt x="586" y="197"/>
                  <a:pt x="588" y="164"/>
                  <a:pt x="595" y="135"/>
                </a:cubicBezTo>
                <a:cubicBezTo>
                  <a:pt x="594" y="196"/>
                  <a:pt x="589" y="206"/>
                  <a:pt x="590" y="224"/>
                </a:cubicBezTo>
                <a:cubicBezTo>
                  <a:pt x="572" y="286"/>
                  <a:pt x="575" y="297"/>
                  <a:pt x="570" y="299"/>
                </a:cubicBezTo>
                <a:cubicBezTo>
                  <a:pt x="537" y="378"/>
                  <a:pt x="533" y="389"/>
                  <a:pt x="525" y="397"/>
                </a:cubicBezTo>
                <a:cubicBezTo>
                  <a:pt x="506" y="431"/>
                  <a:pt x="503" y="431"/>
                  <a:pt x="502" y="435"/>
                </a:cubicBezTo>
                <a:cubicBezTo>
                  <a:pt x="485" y="464"/>
                  <a:pt x="476" y="464"/>
                  <a:pt x="477" y="473"/>
                </a:cubicBezTo>
                <a:cubicBezTo>
                  <a:pt x="452" y="503"/>
                  <a:pt x="446" y="505"/>
                  <a:pt x="442" y="508"/>
                </a:cubicBezTo>
                <a:cubicBezTo>
                  <a:pt x="424" y="523"/>
                  <a:pt x="427" y="534"/>
                  <a:pt x="419" y="533"/>
                </a:cubicBezTo>
                <a:cubicBezTo>
                  <a:pt x="337" y="645"/>
                  <a:pt x="338" y="641"/>
                  <a:pt x="341" y="641"/>
                </a:cubicBezTo>
                <a:cubicBezTo>
                  <a:pt x="357" y="630"/>
                  <a:pt x="354" y="622"/>
                  <a:pt x="359" y="621"/>
                </a:cubicBezTo>
                <a:cubicBezTo>
                  <a:pt x="419" y="562"/>
                  <a:pt x="442" y="543"/>
                  <a:pt x="459" y="518"/>
                </a:cubicBezTo>
                <a:cubicBezTo>
                  <a:pt x="475" y="496"/>
                  <a:pt x="482" y="498"/>
                  <a:pt x="482" y="493"/>
                </a:cubicBezTo>
                <a:cubicBezTo>
                  <a:pt x="501" y="474"/>
                  <a:pt x="503" y="471"/>
                  <a:pt x="505" y="468"/>
                </a:cubicBezTo>
                <a:cubicBezTo>
                  <a:pt x="547" y="407"/>
                  <a:pt x="552" y="402"/>
                  <a:pt x="557" y="397"/>
                </a:cubicBezTo>
                <a:cubicBezTo>
                  <a:pt x="585" y="334"/>
                  <a:pt x="592" y="336"/>
                  <a:pt x="590" y="329"/>
                </a:cubicBezTo>
                <a:cubicBezTo>
                  <a:pt x="604" y="294"/>
                  <a:pt x="606" y="286"/>
                  <a:pt x="610" y="281"/>
                </a:cubicBezTo>
                <a:cubicBezTo>
                  <a:pt x="629" y="217"/>
                  <a:pt x="627" y="222"/>
                  <a:pt x="628" y="226"/>
                </a:cubicBezTo>
                <a:cubicBezTo>
                  <a:pt x="614" y="259"/>
                  <a:pt x="624" y="266"/>
                  <a:pt x="618" y="269"/>
                </a:cubicBezTo>
                <a:cubicBezTo>
                  <a:pt x="600" y="334"/>
                  <a:pt x="592" y="341"/>
                  <a:pt x="590" y="354"/>
                </a:cubicBezTo>
                <a:cubicBezTo>
                  <a:pt x="569" y="389"/>
                  <a:pt x="569" y="396"/>
                  <a:pt x="565" y="400"/>
                </a:cubicBezTo>
                <a:cubicBezTo>
                  <a:pt x="539" y="449"/>
                  <a:pt x="528" y="446"/>
                  <a:pt x="530" y="455"/>
                </a:cubicBezTo>
                <a:cubicBezTo>
                  <a:pt x="494" y="498"/>
                  <a:pt x="491" y="501"/>
                  <a:pt x="487" y="505"/>
                </a:cubicBezTo>
                <a:cubicBezTo>
                  <a:pt x="467" y="523"/>
                  <a:pt x="465" y="536"/>
                  <a:pt x="454" y="541"/>
                </a:cubicBezTo>
                <a:cubicBezTo>
                  <a:pt x="435" y="560"/>
                  <a:pt x="434" y="562"/>
                  <a:pt x="434" y="566"/>
                </a:cubicBezTo>
                <a:cubicBezTo>
                  <a:pt x="409" y="593"/>
                  <a:pt x="397" y="589"/>
                  <a:pt x="399" y="599"/>
                </a:cubicBezTo>
                <a:cubicBezTo>
                  <a:pt x="371" y="623"/>
                  <a:pt x="367" y="627"/>
                  <a:pt x="364" y="631"/>
                </a:cubicBezTo>
                <a:cubicBezTo>
                  <a:pt x="347" y="653"/>
                  <a:pt x="344" y="654"/>
                  <a:pt x="341" y="654"/>
                </a:cubicBezTo>
                <a:cubicBezTo>
                  <a:pt x="306" y="715"/>
                  <a:pt x="304" y="720"/>
                  <a:pt x="301" y="722"/>
                </a:cubicBezTo>
                <a:cubicBezTo>
                  <a:pt x="296" y="747"/>
                  <a:pt x="297" y="745"/>
                  <a:pt x="299" y="745"/>
                </a:cubicBezTo>
                <a:cubicBezTo>
                  <a:pt x="318" y="708"/>
                  <a:pt x="325" y="704"/>
                  <a:pt x="329" y="697"/>
                </a:cubicBezTo>
                <a:cubicBezTo>
                  <a:pt x="354" y="669"/>
                  <a:pt x="351" y="661"/>
                  <a:pt x="356" y="662"/>
                </a:cubicBezTo>
                <a:cubicBezTo>
                  <a:pt x="380" y="634"/>
                  <a:pt x="389" y="622"/>
                  <a:pt x="399" y="611"/>
                </a:cubicBezTo>
                <a:cubicBezTo>
                  <a:pt x="461" y="555"/>
                  <a:pt x="469" y="552"/>
                  <a:pt x="472" y="543"/>
                </a:cubicBezTo>
                <a:cubicBezTo>
                  <a:pt x="512" y="507"/>
                  <a:pt x="513" y="503"/>
                  <a:pt x="520" y="503"/>
                </a:cubicBezTo>
                <a:cubicBezTo>
                  <a:pt x="550" y="469"/>
                  <a:pt x="557" y="461"/>
                  <a:pt x="565" y="455"/>
                </a:cubicBezTo>
                <a:cubicBezTo>
                  <a:pt x="598" y="394"/>
                  <a:pt x="603" y="386"/>
                  <a:pt x="610" y="380"/>
                </a:cubicBezTo>
                <a:cubicBezTo>
                  <a:pt x="617" y="354"/>
                  <a:pt x="618" y="350"/>
                  <a:pt x="623" y="349"/>
                </a:cubicBezTo>
                <a:cubicBezTo>
                  <a:pt x="643" y="301"/>
                  <a:pt x="640" y="315"/>
                  <a:pt x="638" y="317"/>
                </a:cubicBezTo>
                <a:cubicBezTo>
                  <a:pt x="614" y="376"/>
                  <a:pt x="614" y="391"/>
                  <a:pt x="605" y="397"/>
                </a:cubicBezTo>
                <a:cubicBezTo>
                  <a:pt x="571" y="455"/>
                  <a:pt x="568" y="462"/>
                  <a:pt x="565" y="470"/>
                </a:cubicBezTo>
                <a:cubicBezTo>
                  <a:pt x="543" y="489"/>
                  <a:pt x="545" y="498"/>
                  <a:pt x="537" y="495"/>
                </a:cubicBezTo>
                <a:cubicBezTo>
                  <a:pt x="520" y="516"/>
                  <a:pt x="516" y="518"/>
                  <a:pt x="512" y="521"/>
                </a:cubicBezTo>
                <a:cubicBezTo>
                  <a:pt x="488" y="541"/>
                  <a:pt x="485" y="549"/>
                  <a:pt x="477" y="553"/>
                </a:cubicBezTo>
                <a:cubicBezTo>
                  <a:pt x="451" y="584"/>
                  <a:pt x="445" y="583"/>
                  <a:pt x="444" y="589"/>
                </a:cubicBezTo>
                <a:cubicBezTo>
                  <a:pt x="416" y="615"/>
                  <a:pt x="402" y="624"/>
                  <a:pt x="392" y="636"/>
                </a:cubicBezTo>
                <a:cubicBezTo>
                  <a:pt x="369" y="660"/>
                  <a:pt x="366" y="668"/>
                  <a:pt x="359" y="672"/>
                </a:cubicBezTo>
                <a:cubicBezTo>
                  <a:pt x="326" y="726"/>
                  <a:pt x="315" y="734"/>
                  <a:pt x="309" y="747"/>
                </a:cubicBezTo>
                <a:cubicBezTo>
                  <a:pt x="299" y="770"/>
                  <a:pt x="301" y="766"/>
                  <a:pt x="304" y="762"/>
                </a:cubicBezTo>
                <a:cubicBezTo>
                  <a:pt x="323" y="737"/>
                  <a:pt x="326" y="734"/>
                  <a:pt x="329" y="730"/>
                </a:cubicBezTo>
                <a:cubicBezTo>
                  <a:pt x="353" y="695"/>
                  <a:pt x="356" y="695"/>
                  <a:pt x="359" y="694"/>
                </a:cubicBezTo>
                <a:cubicBezTo>
                  <a:pt x="373" y="674"/>
                  <a:pt x="377" y="671"/>
                  <a:pt x="379" y="667"/>
                </a:cubicBezTo>
                <a:cubicBezTo>
                  <a:pt x="427" y="618"/>
                  <a:pt x="427" y="612"/>
                  <a:pt x="432" y="611"/>
                </a:cubicBezTo>
                <a:cubicBezTo>
                  <a:pt x="465" y="583"/>
                  <a:pt x="468" y="575"/>
                  <a:pt x="477" y="573"/>
                </a:cubicBezTo>
                <a:cubicBezTo>
                  <a:pt x="532" y="525"/>
                  <a:pt x="537" y="523"/>
                  <a:pt x="540" y="521"/>
                </a:cubicBezTo>
                <a:cubicBezTo>
                  <a:pt x="572" y="493"/>
                  <a:pt x="577" y="488"/>
                  <a:pt x="583" y="483"/>
                </a:cubicBezTo>
                <a:cubicBezTo>
                  <a:pt x="603" y="467"/>
                  <a:pt x="601" y="462"/>
                  <a:pt x="603" y="460"/>
                </a:cubicBezTo>
                <a:cubicBezTo>
                  <a:pt x="640" y="421"/>
                  <a:pt x="644" y="403"/>
                  <a:pt x="656" y="392"/>
                </a:cubicBezTo>
                <a:cubicBezTo>
                  <a:pt x="677" y="336"/>
                  <a:pt x="684" y="332"/>
                  <a:pt x="686" y="322"/>
                </a:cubicBezTo>
                <a:cubicBezTo>
                  <a:pt x="694" y="312"/>
                  <a:pt x="693" y="316"/>
                  <a:pt x="691" y="319"/>
                </a:cubicBezTo>
                <a:cubicBezTo>
                  <a:pt x="672" y="371"/>
                  <a:pt x="672" y="380"/>
                  <a:pt x="666" y="385"/>
                </a:cubicBezTo>
                <a:cubicBezTo>
                  <a:pt x="638" y="427"/>
                  <a:pt x="637" y="437"/>
                  <a:pt x="630" y="440"/>
                </a:cubicBezTo>
                <a:cubicBezTo>
                  <a:pt x="614" y="466"/>
                  <a:pt x="617" y="473"/>
                  <a:pt x="613" y="473"/>
                </a:cubicBezTo>
                <a:cubicBezTo>
                  <a:pt x="599" y="501"/>
                  <a:pt x="588" y="506"/>
                  <a:pt x="585" y="521"/>
                </a:cubicBezTo>
                <a:cubicBezTo>
                  <a:pt x="536" y="580"/>
                  <a:pt x="527" y="580"/>
                  <a:pt x="527" y="589"/>
                </a:cubicBezTo>
                <a:cubicBezTo>
                  <a:pt x="498" y="618"/>
                  <a:pt x="489" y="617"/>
                  <a:pt x="490" y="626"/>
                </a:cubicBezTo>
                <a:cubicBezTo>
                  <a:pt x="455" y="659"/>
                  <a:pt x="447" y="668"/>
                  <a:pt x="437" y="674"/>
                </a:cubicBezTo>
                <a:cubicBezTo>
                  <a:pt x="408" y="701"/>
                  <a:pt x="406" y="706"/>
                  <a:pt x="404" y="709"/>
                </a:cubicBezTo>
                <a:cubicBezTo>
                  <a:pt x="384" y="728"/>
                  <a:pt x="380" y="730"/>
                  <a:pt x="377" y="732"/>
                </a:cubicBezTo>
                <a:cubicBezTo>
                  <a:pt x="365" y="749"/>
                  <a:pt x="359" y="754"/>
                  <a:pt x="354" y="760"/>
                </a:cubicBezTo>
                <a:cubicBezTo>
                  <a:pt x="309" y="824"/>
                  <a:pt x="309" y="830"/>
                  <a:pt x="304" y="830"/>
                </a:cubicBezTo>
                <a:cubicBezTo>
                  <a:pt x="289" y="858"/>
                  <a:pt x="285" y="858"/>
                  <a:pt x="286" y="863"/>
                </a:cubicBezTo>
                <a:cubicBezTo>
                  <a:pt x="270" y="881"/>
                  <a:pt x="270" y="888"/>
                  <a:pt x="266" y="891"/>
                </a:cubicBezTo>
                <a:cubicBezTo>
                  <a:pt x="252" y="942"/>
                  <a:pt x="260" y="953"/>
                  <a:pt x="253" y="961"/>
                </a:cubicBezTo>
                <a:cubicBezTo>
                  <a:pt x="275" y="924"/>
                  <a:pt x="276" y="916"/>
                  <a:pt x="281" y="913"/>
                </a:cubicBezTo>
                <a:cubicBezTo>
                  <a:pt x="296" y="889"/>
                  <a:pt x="296" y="885"/>
                  <a:pt x="296" y="881"/>
                </a:cubicBezTo>
                <a:cubicBezTo>
                  <a:pt x="328" y="826"/>
                  <a:pt x="337" y="820"/>
                  <a:pt x="341" y="808"/>
                </a:cubicBezTo>
                <a:cubicBezTo>
                  <a:pt x="391" y="746"/>
                  <a:pt x="402" y="741"/>
                  <a:pt x="407" y="730"/>
                </a:cubicBezTo>
                <a:cubicBezTo>
                  <a:pt x="466" y="676"/>
                  <a:pt x="464" y="669"/>
                  <a:pt x="472" y="672"/>
                </a:cubicBezTo>
                <a:cubicBezTo>
                  <a:pt x="497" y="651"/>
                  <a:pt x="495" y="644"/>
                  <a:pt x="500" y="644"/>
                </a:cubicBezTo>
                <a:cubicBezTo>
                  <a:pt x="524" y="614"/>
                  <a:pt x="532" y="607"/>
                  <a:pt x="540" y="599"/>
                </a:cubicBezTo>
                <a:cubicBezTo>
                  <a:pt x="560" y="577"/>
                  <a:pt x="562" y="575"/>
                  <a:pt x="563" y="578"/>
                </a:cubicBezTo>
                <a:cubicBezTo>
                  <a:pt x="532" y="621"/>
                  <a:pt x="526" y="621"/>
                  <a:pt x="525" y="626"/>
                </a:cubicBezTo>
                <a:cubicBezTo>
                  <a:pt x="515" y="645"/>
                  <a:pt x="502" y="643"/>
                  <a:pt x="502" y="654"/>
                </a:cubicBezTo>
                <a:cubicBezTo>
                  <a:pt x="477" y="678"/>
                  <a:pt x="473" y="681"/>
                  <a:pt x="467" y="682"/>
                </a:cubicBezTo>
                <a:cubicBezTo>
                  <a:pt x="440" y="699"/>
                  <a:pt x="454" y="709"/>
                  <a:pt x="442" y="707"/>
                </a:cubicBezTo>
                <a:cubicBezTo>
                  <a:pt x="411" y="729"/>
                  <a:pt x="426" y="737"/>
                  <a:pt x="417" y="737"/>
                </a:cubicBezTo>
                <a:cubicBezTo>
                  <a:pt x="405" y="760"/>
                  <a:pt x="394" y="754"/>
                  <a:pt x="397" y="762"/>
                </a:cubicBezTo>
                <a:cubicBezTo>
                  <a:pt x="340" y="837"/>
                  <a:pt x="330" y="837"/>
                  <a:pt x="331" y="848"/>
                </a:cubicBezTo>
                <a:cubicBezTo>
                  <a:pt x="298" y="899"/>
                  <a:pt x="301" y="909"/>
                  <a:pt x="294" y="911"/>
                </a:cubicBezTo>
                <a:cubicBezTo>
                  <a:pt x="276" y="946"/>
                  <a:pt x="271" y="948"/>
                  <a:pt x="271" y="956"/>
                </a:cubicBezTo>
                <a:cubicBezTo>
                  <a:pt x="289" y="939"/>
                  <a:pt x="287" y="927"/>
                  <a:pt x="294" y="923"/>
                </a:cubicBezTo>
                <a:cubicBezTo>
                  <a:pt x="324" y="876"/>
                  <a:pt x="325" y="872"/>
                  <a:pt x="329" y="871"/>
                </a:cubicBezTo>
                <a:cubicBezTo>
                  <a:pt x="345" y="847"/>
                  <a:pt x="350" y="842"/>
                  <a:pt x="351" y="833"/>
                </a:cubicBezTo>
                <a:cubicBezTo>
                  <a:pt x="391" y="775"/>
                  <a:pt x="403" y="777"/>
                  <a:pt x="404" y="767"/>
                </a:cubicBezTo>
                <a:cubicBezTo>
                  <a:pt x="425" y="740"/>
                  <a:pt x="432" y="742"/>
                  <a:pt x="434" y="740"/>
                </a:cubicBezTo>
                <a:cubicBezTo>
                  <a:pt x="450" y="719"/>
                  <a:pt x="452" y="717"/>
                  <a:pt x="455" y="714"/>
                </a:cubicBezTo>
                <a:cubicBezTo>
                  <a:pt x="479" y="688"/>
                  <a:pt x="486" y="686"/>
                  <a:pt x="490" y="682"/>
                </a:cubicBezTo>
                <a:cubicBezTo>
                  <a:pt x="517" y="654"/>
                  <a:pt x="523" y="652"/>
                  <a:pt x="525" y="646"/>
                </a:cubicBezTo>
                <a:cubicBezTo>
                  <a:pt x="547" y="627"/>
                  <a:pt x="547" y="624"/>
                  <a:pt x="548" y="621"/>
                </a:cubicBezTo>
                <a:cubicBezTo>
                  <a:pt x="574" y="586"/>
                  <a:pt x="584" y="581"/>
                  <a:pt x="588" y="571"/>
                </a:cubicBezTo>
                <a:cubicBezTo>
                  <a:pt x="602" y="554"/>
                  <a:pt x="603" y="558"/>
                  <a:pt x="603" y="561"/>
                </a:cubicBezTo>
                <a:cubicBezTo>
                  <a:pt x="564" y="608"/>
                  <a:pt x="562" y="624"/>
                  <a:pt x="553" y="631"/>
                </a:cubicBezTo>
                <a:cubicBezTo>
                  <a:pt x="533" y="653"/>
                  <a:pt x="531" y="655"/>
                  <a:pt x="527" y="656"/>
                </a:cubicBezTo>
                <a:cubicBezTo>
                  <a:pt x="489" y="688"/>
                  <a:pt x="491" y="694"/>
                  <a:pt x="487" y="694"/>
                </a:cubicBezTo>
                <a:cubicBezTo>
                  <a:pt x="459" y="725"/>
                  <a:pt x="455" y="729"/>
                  <a:pt x="450" y="732"/>
                </a:cubicBezTo>
                <a:cubicBezTo>
                  <a:pt x="414" y="777"/>
                  <a:pt x="409" y="779"/>
                  <a:pt x="404" y="782"/>
                </a:cubicBezTo>
                <a:cubicBezTo>
                  <a:pt x="368" y="827"/>
                  <a:pt x="367" y="833"/>
                  <a:pt x="364" y="838"/>
                </a:cubicBezTo>
                <a:cubicBezTo>
                  <a:pt x="347" y="861"/>
                  <a:pt x="347" y="865"/>
                  <a:pt x="344" y="865"/>
                </a:cubicBezTo>
                <a:cubicBezTo>
                  <a:pt x="316" y="902"/>
                  <a:pt x="318" y="908"/>
                  <a:pt x="314" y="908"/>
                </a:cubicBezTo>
                <a:cubicBezTo>
                  <a:pt x="297" y="944"/>
                  <a:pt x="292" y="947"/>
                  <a:pt x="289" y="951"/>
                </a:cubicBezTo>
                <a:cubicBezTo>
                  <a:pt x="272" y="991"/>
                  <a:pt x="265" y="999"/>
                  <a:pt x="264" y="1012"/>
                </a:cubicBezTo>
                <a:cubicBezTo>
                  <a:pt x="246" y="1070"/>
                  <a:pt x="247" y="1080"/>
                  <a:pt x="243" y="1084"/>
                </a:cubicBezTo>
                <a:cubicBezTo>
                  <a:pt x="275" y="1031"/>
                  <a:pt x="275" y="1019"/>
                  <a:pt x="281" y="1014"/>
                </a:cubicBezTo>
                <a:cubicBezTo>
                  <a:pt x="300" y="980"/>
                  <a:pt x="306" y="968"/>
                  <a:pt x="311" y="956"/>
                </a:cubicBezTo>
                <a:cubicBezTo>
                  <a:pt x="329" y="925"/>
                  <a:pt x="336" y="929"/>
                  <a:pt x="334" y="921"/>
                </a:cubicBezTo>
                <a:cubicBezTo>
                  <a:pt x="370" y="883"/>
                  <a:pt x="367" y="872"/>
                  <a:pt x="377" y="873"/>
                </a:cubicBezTo>
                <a:cubicBezTo>
                  <a:pt x="395" y="849"/>
                  <a:pt x="404" y="842"/>
                  <a:pt x="412" y="833"/>
                </a:cubicBezTo>
                <a:cubicBezTo>
                  <a:pt x="432" y="811"/>
                  <a:pt x="434" y="810"/>
                  <a:pt x="434" y="808"/>
                </a:cubicBezTo>
                <a:cubicBezTo>
                  <a:pt x="468" y="774"/>
                  <a:pt x="473" y="764"/>
                  <a:pt x="482" y="757"/>
                </a:cubicBezTo>
                <a:cubicBezTo>
                  <a:pt x="518" y="710"/>
                  <a:pt x="527" y="711"/>
                  <a:pt x="525" y="702"/>
                </a:cubicBezTo>
                <a:cubicBezTo>
                  <a:pt x="512" y="725"/>
                  <a:pt x="513" y="729"/>
                  <a:pt x="512" y="732"/>
                </a:cubicBezTo>
                <a:cubicBezTo>
                  <a:pt x="497" y="756"/>
                  <a:pt x="486" y="759"/>
                  <a:pt x="482" y="767"/>
                </a:cubicBezTo>
                <a:cubicBezTo>
                  <a:pt x="463" y="791"/>
                  <a:pt x="457" y="793"/>
                  <a:pt x="452" y="795"/>
                </a:cubicBezTo>
                <a:cubicBezTo>
                  <a:pt x="362" y="908"/>
                  <a:pt x="358" y="911"/>
                  <a:pt x="354" y="913"/>
                </a:cubicBezTo>
                <a:cubicBezTo>
                  <a:pt x="338" y="944"/>
                  <a:pt x="330" y="941"/>
                  <a:pt x="331" y="948"/>
                </a:cubicBezTo>
                <a:cubicBezTo>
                  <a:pt x="305" y="988"/>
                  <a:pt x="305" y="994"/>
                  <a:pt x="301" y="996"/>
                </a:cubicBezTo>
                <a:cubicBezTo>
                  <a:pt x="313" y="984"/>
                  <a:pt x="317" y="981"/>
                  <a:pt x="319" y="976"/>
                </a:cubicBezTo>
                <a:cubicBezTo>
                  <a:pt x="362" y="938"/>
                  <a:pt x="357" y="928"/>
                  <a:pt x="364" y="928"/>
                </a:cubicBezTo>
                <a:cubicBezTo>
                  <a:pt x="379" y="903"/>
                  <a:pt x="390" y="907"/>
                  <a:pt x="389" y="901"/>
                </a:cubicBezTo>
                <a:cubicBezTo>
                  <a:pt x="416" y="869"/>
                  <a:pt x="427" y="873"/>
                  <a:pt x="424" y="865"/>
                </a:cubicBezTo>
                <a:cubicBezTo>
                  <a:pt x="450" y="844"/>
                  <a:pt x="454" y="836"/>
                  <a:pt x="462" y="833"/>
                </a:cubicBezTo>
                <a:cubicBezTo>
                  <a:pt x="510" y="785"/>
                  <a:pt x="513" y="782"/>
                  <a:pt x="515" y="780"/>
                </a:cubicBezTo>
                <a:cubicBezTo>
                  <a:pt x="536" y="752"/>
                  <a:pt x="545" y="755"/>
                  <a:pt x="543" y="747"/>
                </a:cubicBezTo>
                <a:cubicBezTo>
                  <a:pt x="566" y="714"/>
                  <a:pt x="568" y="710"/>
                  <a:pt x="570" y="707"/>
                </a:cubicBezTo>
                <a:cubicBezTo>
                  <a:pt x="591" y="657"/>
                  <a:pt x="601" y="647"/>
                  <a:pt x="605" y="631"/>
                </a:cubicBezTo>
                <a:cubicBezTo>
                  <a:pt x="597" y="662"/>
                  <a:pt x="596" y="668"/>
                  <a:pt x="595" y="674"/>
                </a:cubicBezTo>
                <a:cubicBezTo>
                  <a:pt x="577" y="704"/>
                  <a:pt x="573" y="716"/>
                  <a:pt x="568" y="727"/>
                </a:cubicBezTo>
                <a:cubicBezTo>
                  <a:pt x="537" y="772"/>
                  <a:pt x="532" y="774"/>
                  <a:pt x="528" y="777"/>
                </a:cubicBezTo>
                <a:cubicBezTo>
                  <a:pt x="516" y="796"/>
                  <a:pt x="509" y="797"/>
                  <a:pt x="507" y="802"/>
                </a:cubicBezTo>
                <a:cubicBezTo>
                  <a:pt x="475" y="834"/>
                  <a:pt x="473" y="835"/>
                  <a:pt x="472" y="838"/>
                </a:cubicBezTo>
                <a:cubicBezTo>
                  <a:pt x="458" y="853"/>
                  <a:pt x="452" y="855"/>
                  <a:pt x="447" y="858"/>
                </a:cubicBezTo>
                <a:cubicBezTo>
                  <a:pt x="430" y="871"/>
                  <a:pt x="434" y="882"/>
                  <a:pt x="424" y="881"/>
                </a:cubicBezTo>
                <a:cubicBezTo>
                  <a:pt x="388" y="922"/>
                  <a:pt x="381" y="923"/>
                  <a:pt x="379" y="928"/>
                </a:cubicBezTo>
                <a:cubicBezTo>
                  <a:pt x="356" y="958"/>
                  <a:pt x="346" y="955"/>
                  <a:pt x="347" y="964"/>
                </a:cubicBezTo>
                <a:cubicBezTo>
                  <a:pt x="311" y="1003"/>
                  <a:pt x="313" y="1013"/>
                  <a:pt x="306" y="1014"/>
                </a:cubicBezTo>
                <a:cubicBezTo>
                  <a:pt x="282" y="1051"/>
                  <a:pt x="281" y="1054"/>
                  <a:pt x="281" y="1057"/>
                </a:cubicBezTo>
                <a:cubicBezTo>
                  <a:pt x="263" y="1076"/>
                  <a:pt x="266" y="1095"/>
                  <a:pt x="256" y="1100"/>
                </a:cubicBezTo>
                <a:cubicBezTo>
                  <a:pt x="251" y="1150"/>
                  <a:pt x="250" y="1138"/>
                  <a:pt x="256" y="1135"/>
                </a:cubicBezTo>
                <a:cubicBezTo>
                  <a:pt x="289" y="1070"/>
                  <a:pt x="297" y="1067"/>
                  <a:pt x="299" y="1059"/>
                </a:cubicBezTo>
                <a:cubicBezTo>
                  <a:pt x="316" y="1029"/>
                  <a:pt x="323" y="1031"/>
                  <a:pt x="321" y="1024"/>
                </a:cubicBezTo>
                <a:cubicBezTo>
                  <a:pt x="338" y="1004"/>
                  <a:pt x="340" y="996"/>
                  <a:pt x="344" y="991"/>
                </a:cubicBezTo>
                <a:cubicBezTo>
                  <a:pt x="361" y="971"/>
                  <a:pt x="363" y="965"/>
                  <a:pt x="369" y="961"/>
                </a:cubicBezTo>
                <a:cubicBezTo>
                  <a:pt x="436" y="888"/>
                  <a:pt x="448" y="891"/>
                  <a:pt x="447" y="880"/>
                </a:cubicBezTo>
                <a:cubicBezTo>
                  <a:pt x="469" y="858"/>
                  <a:pt x="474" y="859"/>
                  <a:pt x="475" y="855"/>
                </a:cubicBezTo>
                <a:cubicBezTo>
                  <a:pt x="505" y="824"/>
                  <a:pt x="511" y="822"/>
                  <a:pt x="512" y="815"/>
                </a:cubicBezTo>
                <a:cubicBezTo>
                  <a:pt x="568" y="753"/>
                  <a:pt x="565" y="741"/>
                  <a:pt x="573" y="739"/>
                </a:cubicBezTo>
                <a:cubicBezTo>
                  <a:pt x="584" y="730"/>
                  <a:pt x="582" y="734"/>
                  <a:pt x="580" y="737"/>
                </a:cubicBezTo>
                <a:cubicBezTo>
                  <a:pt x="561" y="775"/>
                  <a:pt x="553" y="785"/>
                  <a:pt x="545" y="795"/>
                </a:cubicBezTo>
                <a:cubicBezTo>
                  <a:pt x="516" y="828"/>
                  <a:pt x="510" y="830"/>
                  <a:pt x="507" y="838"/>
                </a:cubicBezTo>
                <a:cubicBezTo>
                  <a:pt x="443" y="909"/>
                  <a:pt x="435" y="906"/>
                  <a:pt x="435" y="911"/>
                </a:cubicBezTo>
                <a:cubicBezTo>
                  <a:pt x="419" y="924"/>
                  <a:pt x="417" y="927"/>
                  <a:pt x="417" y="931"/>
                </a:cubicBezTo>
                <a:cubicBezTo>
                  <a:pt x="381" y="966"/>
                  <a:pt x="371" y="974"/>
                  <a:pt x="364" y="986"/>
                </a:cubicBezTo>
                <a:cubicBezTo>
                  <a:pt x="347" y="1005"/>
                  <a:pt x="346" y="1013"/>
                  <a:pt x="339" y="1014"/>
                </a:cubicBezTo>
                <a:cubicBezTo>
                  <a:pt x="294" y="1085"/>
                  <a:pt x="293" y="1095"/>
                  <a:pt x="286" y="1100"/>
                </a:cubicBezTo>
                <a:cubicBezTo>
                  <a:pt x="259" y="1148"/>
                  <a:pt x="259" y="1154"/>
                  <a:pt x="256" y="1157"/>
                </a:cubicBezTo>
                <a:cubicBezTo>
                  <a:pt x="241" y="1199"/>
                  <a:pt x="246" y="1208"/>
                  <a:pt x="241" y="1218"/>
                </a:cubicBezTo>
                <a:cubicBezTo>
                  <a:pt x="260" y="1178"/>
                  <a:pt x="260" y="1172"/>
                  <a:pt x="264" y="1170"/>
                </a:cubicBezTo>
                <a:cubicBezTo>
                  <a:pt x="290" y="1114"/>
                  <a:pt x="297" y="1109"/>
                  <a:pt x="301" y="1102"/>
                </a:cubicBezTo>
                <a:cubicBezTo>
                  <a:pt x="336" y="1056"/>
                  <a:pt x="339" y="1048"/>
                  <a:pt x="344" y="1042"/>
                </a:cubicBezTo>
                <a:cubicBezTo>
                  <a:pt x="367" y="1006"/>
                  <a:pt x="373" y="1006"/>
                  <a:pt x="374" y="1001"/>
                </a:cubicBezTo>
                <a:cubicBezTo>
                  <a:pt x="410" y="964"/>
                  <a:pt x="416" y="964"/>
                  <a:pt x="417" y="959"/>
                </a:cubicBezTo>
                <a:cubicBezTo>
                  <a:pt x="453" y="919"/>
                  <a:pt x="467" y="910"/>
                  <a:pt x="475" y="896"/>
                </a:cubicBezTo>
                <a:cubicBezTo>
                  <a:pt x="505" y="865"/>
                  <a:pt x="517" y="863"/>
                  <a:pt x="520" y="850"/>
                </a:cubicBezTo>
                <a:cubicBezTo>
                  <a:pt x="554" y="810"/>
                  <a:pt x="558" y="807"/>
                  <a:pt x="560" y="802"/>
                </a:cubicBezTo>
                <a:cubicBezTo>
                  <a:pt x="584" y="766"/>
                  <a:pt x="596" y="762"/>
                  <a:pt x="598" y="750"/>
                </a:cubicBezTo>
                <a:cubicBezTo>
                  <a:pt x="627" y="704"/>
                  <a:pt x="632" y="702"/>
                  <a:pt x="633" y="697"/>
                </a:cubicBezTo>
                <a:cubicBezTo>
                  <a:pt x="623" y="720"/>
                  <a:pt x="626" y="728"/>
                  <a:pt x="621" y="727"/>
                </a:cubicBezTo>
                <a:cubicBezTo>
                  <a:pt x="597" y="761"/>
                  <a:pt x="596" y="771"/>
                  <a:pt x="588" y="772"/>
                </a:cubicBezTo>
                <a:cubicBezTo>
                  <a:pt x="575" y="802"/>
                  <a:pt x="566" y="803"/>
                  <a:pt x="565" y="812"/>
                </a:cubicBezTo>
                <a:cubicBezTo>
                  <a:pt x="538" y="856"/>
                  <a:pt x="525" y="854"/>
                  <a:pt x="525" y="865"/>
                </a:cubicBezTo>
                <a:cubicBezTo>
                  <a:pt x="510" y="886"/>
                  <a:pt x="501" y="883"/>
                  <a:pt x="500" y="888"/>
                </a:cubicBezTo>
                <a:cubicBezTo>
                  <a:pt x="481" y="905"/>
                  <a:pt x="479" y="907"/>
                  <a:pt x="477" y="911"/>
                </a:cubicBezTo>
                <a:cubicBezTo>
                  <a:pt x="449" y="935"/>
                  <a:pt x="452" y="943"/>
                  <a:pt x="447" y="943"/>
                </a:cubicBezTo>
                <a:cubicBezTo>
                  <a:pt x="429" y="962"/>
                  <a:pt x="427" y="963"/>
                  <a:pt x="425" y="966"/>
                </a:cubicBezTo>
                <a:cubicBezTo>
                  <a:pt x="401" y="992"/>
                  <a:pt x="398" y="995"/>
                  <a:pt x="394" y="996"/>
                </a:cubicBezTo>
                <a:cubicBezTo>
                  <a:pt x="379" y="1017"/>
                  <a:pt x="373" y="1015"/>
                  <a:pt x="374" y="1021"/>
                </a:cubicBezTo>
                <a:cubicBezTo>
                  <a:pt x="331" y="1077"/>
                  <a:pt x="326" y="1081"/>
                  <a:pt x="324" y="1089"/>
                </a:cubicBezTo>
                <a:cubicBezTo>
                  <a:pt x="309" y="1105"/>
                  <a:pt x="309" y="1109"/>
                  <a:pt x="309" y="1112"/>
                </a:cubicBezTo>
                <a:cubicBezTo>
                  <a:pt x="293" y="1133"/>
                  <a:pt x="293" y="1139"/>
                  <a:pt x="289" y="1142"/>
                </a:cubicBezTo>
                <a:cubicBezTo>
                  <a:pt x="272" y="1170"/>
                  <a:pt x="273" y="1176"/>
                  <a:pt x="271" y="1180"/>
                </a:cubicBezTo>
                <a:cubicBezTo>
                  <a:pt x="246" y="1241"/>
                  <a:pt x="246" y="1250"/>
                  <a:pt x="246" y="1258"/>
                </a:cubicBezTo>
                <a:cubicBezTo>
                  <a:pt x="257" y="1254"/>
                  <a:pt x="254" y="1246"/>
                  <a:pt x="259" y="1246"/>
                </a:cubicBezTo>
                <a:cubicBezTo>
                  <a:pt x="274" y="1211"/>
                  <a:pt x="275" y="1207"/>
                  <a:pt x="279" y="1205"/>
                </a:cubicBezTo>
                <a:cubicBezTo>
                  <a:pt x="320" y="1146"/>
                  <a:pt x="319" y="1135"/>
                  <a:pt x="327" y="1132"/>
                </a:cubicBezTo>
                <a:cubicBezTo>
                  <a:pt x="353" y="1085"/>
                  <a:pt x="363" y="1084"/>
                  <a:pt x="364" y="1074"/>
                </a:cubicBezTo>
                <a:cubicBezTo>
                  <a:pt x="392" y="1044"/>
                  <a:pt x="389" y="1036"/>
                  <a:pt x="394" y="1037"/>
                </a:cubicBezTo>
                <a:cubicBezTo>
                  <a:pt x="409" y="1021"/>
                  <a:pt x="409" y="1018"/>
                  <a:pt x="409" y="1016"/>
                </a:cubicBezTo>
                <a:cubicBezTo>
                  <a:pt x="421" y="1005"/>
                  <a:pt x="423" y="1003"/>
                  <a:pt x="427" y="1001"/>
                </a:cubicBezTo>
                <a:cubicBezTo>
                  <a:pt x="466" y="955"/>
                  <a:pt x="477" y="948"/>
                  <a:pt x="485" y="938"/>
                </a:cubicBezTo>
                <a:cubicBezTo>
                  <a:pt x="518" y="914"/>
                  <a:pt x="515" y="906"/>
                  <a:pt x="520" y="906"/>
                </a:cubicBezTo>
                <a:cubicBezTo>
                  <a:pt x="551" y="882"/>
                  <a:pt x="558" y="873"/>
                  <a:pt x="568" y="865"/>
                </a:cubicBezTo>
                <a:cubicBezTo>
                  <a:pt x="556" y="886"/>
                  <a:pt x="553" y="888"/>
                  <a:pt x="548" y="888"/>
                </a:cubicBezTo>
                <a:cubicBezTo>
                  <a:pt x="519" y="917"/>
                  <a:pt x="514" y="922"/>
                  <a:pt x="508" y="926"/>
                </a:cubicBezTo>
                <a:cubicBezTo>
                  <a:pt x="486" y="947"/>
                  <a:pt x="481" y="952"/>
                  <a:pt x="477" y="958"/>
                </a:cubicBezTo>
                <a:cubicBezTo>
                  <a:pt x="437" y="1004"/>
                  <a:pt x="435" y="1006"/>
                  <a:pt x="432" y="1009"/>
                </a:cubicBezTo>
                <a:cubicBezTo>
                  <a:pt x="378" y="1069"/>
                  <a:pt x="375" y="1086"/>
                  <a:pt x="362" y="1094"/>
                </a:cubicBezTo>
                <a:cubicBezTo>
                  <a:pt x="324" y="1152"/>
                  <a:pt x="326" y="1159"/>
                  <a:pt x="319" y="1157"/>
                </a:cubicBezTo>
                <a:cubicBezTo>
                  <a:pt x="305" y="1192"/>
                  <a:pt x="293" y="1190"/>
                  <a:pt x="294" y="1200"/>
                </a:cubicBezTo>
                <a:cubicBezTo>
                  <a:pt x="266" y="1260"/>
                  <a:pt x="259" y="1258"/>
                  <a:pt x="259" y="1263"/>
                </a:cubicBezTo>
                <a:cubicBezTo>
                  <a:pt x="251" y="1298"/>
                  <a:pt x="251" y="1292"/>
                  <a:pt x="246" y="1291"/>
                </a:cubicBezTo>
                <a:cubicBezTo>
                  <a:pt x="271" y="1295"/>
                  <a:pt x="258" y="1283"/>
                  <a:pt x="271" y="1283"/>
                </a:cubicBezTo>
                <a:cubicBezTo>
                  <a:pt x="326" y="1167"/>
                  <a:pt x="332" y="1165"/>
                  <a:pt x="334" y="1160"/>
                </a:cubicBezTo>
                <a:cubicBezTo>
                  <a:pt x="350" y="1123"/>
                  <a:pt x="361" y="1126"/>
                  <a:pt x="359" y="1117"/>
                </a:cubicBezTo>
                <a:cubicBezTo>
                  <a:pt x="387" y="1084"/>
                  <a:pt x="394" y="1076"/>
                  <a:pt x="399" y="1067"/>
                </a:cubicBezTo>
                <a:cubicBezTo>
                  <a:pt x="475" y="1001"/>
                  <a:pt x="472" y="992"/>
                  <a:pt x="480" y="994"/>
                </a:cubicBezTo>
                <a:cubicBezTo>
                  <a:pt x="497" y="981"/>
                  <a:pt x="502" y="975"/>
                  <a:pt x="510" y="971"/>
                </a:cubicBezTo>
                <a:cubicBezTo>
                  <a:pt x="532" y="952"/>
                  <a:pt x="534" y="948"/>
                  <a:pt x="540" y="948"/>
                </a:cubicBezTo>
                <a:cubicBezTo>
                  <a:pt x="553" y="931"/>
                  <a:pt x="556" y="931"/>
                  <a:pt x="558" y="931"/>
                </a:cubicBezTo>
                <a:cubicBezTo>
                  <a:pt x="594" y="891"/>
                  <a:pt x="607" y="882"/>
                  <a:pt x="613" y="865"/>
                </a:cubicBezTo>
                <a:cubicBezTo>
                  <a:pt x="599" y="896"/>
                  <a:pt x="595" y="896"/>
                  <a:pt x="596" y="901"/>
                </a:cubicBezTo>
                <a:cubicBezTo>
                  <a:pt x="577" y="920"/>
                  <a:pt x="574" y="924"/>
                  <a:pt x="568" y="926"/>
                </a:cubicBezTo>
                <a:cubicBezTo>
                  <a:pt x="544" y="951"/>
                  <a:pt x="537" y="951"/>
                  <a:pt x="538" y="958"/>
                </a:cubicBezTo>
                <a:cubicBezTo>
                  <a:pt x="508" y="985"/>
                  <a:pt x="498" y="990"/>
                  <a:pt x="490" y="996"/>
                </a:cubicBezTo>
                <a:cubicBezTo>
                  <a:pt x="458" y="1014"/>
                  <a:pt x="462" y="1026"/>
                  <a:pt x="455" y="1026"/>
                </a:cubicBezTo>
                <a:cubicBezTo>
                  <a:pt x="438" y="1046"/>
                  <a:pt x="433" y="1046"/>
                  <a:pt x="432" y="1049"/>
                </a:cubicBezTo>
                <a:cubicBezTo>
                  <a:pt x="398" y="1090"/>
                  <a:pt x="392" y="1088"/>
                  <a:pt x="392" y="1092"/>
                </a:cubicBezTo>
                <a:cubicBezTo>
                  <a:pt x="371" y="1115"/>
                  <a:pt x="368" y="1120"/>
                  <a:pt x="367" y="1127"/>
                </a:cubicBezTo>
                <a:cubicBezTo>
                  <a:pt x="343" y="1159"/>
                  <a:pt x="343" y="1167"/>
                  <a:pt x="339" y="1170"/>
                </a:cubicBezTo>
                <a:cubicBezTo>
                  <a:pt x="304" y="1239"/>
                  <a:pt x="296" y="1239"/>
                  <a:pt x="296" y="1248"/>
                </a:cubicBezTo>
                <a:cubicBezTo>
                  <a:pt x="278" y="1277"/>
                  <a:pt x="287" y="1279"/>
                  <a:pt x="281" y="1281"/>
                </a:cubicBezTo>
                <a:cubicBezTo>
                  <a:pt x="246" y="1371"/>
                  <a:pt x="256" y="1372"/>
                  <a:pt x="254" y="1386"/>
                </a:cubicBezTo>
                <a:cubicBezTo>
                  <a:pt x="266" y="1357"/>
                  <a:pt x="266" y="1353"/>
                  <a:pt x="266" y="1349"/>
                </a:cubicBezTo>
                <a:cubicBezTo>
                  <a:pt x="293" y="1281"/>
                  <a:pt x="296" y="1281"/>
                  <a:pt x="299" y="1281"/>
                </a:cubicBezTo>
                <a:cubicBezTo>
                  <a:pt x="308" y="1258"/>
                  <a:pt x="314" y="1259"/>
                  <a:pt x="312" y="1251"/>
                </a:cubicBezTo>
                <a:cubicBezTo>
                  <a:pt x="332" y="1226"/>
                  <a:pt x="333" y="1221"/>
                  <a:pt x="334" y="1215"/>
                </a:cubicBezTo>
                <a:cubicBezTo>
                  <a:pt x="360" y="1186"/>
                  <a:pt x="360" y="1174"/>
                  <a:pt x="367" y="1170"/>
                </a:cubicBezTo>
                <a:cubicBezTo>
                  <a:pt x="400" y="1124"/>
                  <a:pt x="404" y="1118"/>
                  <a:pt x="410" y="1112"/>
                </a:cubicBezTo>
                <a:cubicBezTo>
                  <a:pt x="423" y="1096"/>
                  <a:pt x="424" y="1094"/>
                  <a:pt x="427" y="1094"/>
                </a:cubicBezTo>
                <a:cubicBezTo>
                  <a:pt x="449" y="1060"/>
                  <a:pt x="460" y="1065"/>
                  <a:pt x="457" y="1057"/>
                </a:cubicBezTo>
                <a:cubicBezTo>
                  <a:pt x="497" y="1018"/>
                  <a:pt x="528" y="1004"/>
                  <a:pt x="548" y="979"/>
                </a:cubicBezTo>
                <a:cubicBezTo>
                  <a:pt x="588" y="940"/>
                  <a:pt x="590" y="931"/>
                  <a:pt x="596" y="926"/>
                </a:cubicBezTo>
                <a:cubicBezTo>
                  <a:pt x="623" y="900"/>
                  <a:pt x="616" y="899"/>
                  <a:pt x="618" y="906"/>
                </a:cubicBezTo>
                <a:cubicBezTo>
                  <a:pt x="606" y="925"/>
                  <a:pt x="604" y="927"/>
                  <a:pt x="601" y="928"/>
                </a:cubicBezTo>
                <a:cubicBezTo>
                  <a:pt x="563" y="980"/>
                  <a:pt x="555" y="982"/>
                  <a:pt x="553" y="989"/>
                </a:cubicBezTo>
                <a:cubicBezTo>
                  <a:pt x="513" y="1021"/>
                  <a:pt x="511" y="1023"/>
                  <a:pt x="508" y="1024"/>
                </a:cubicBezTo>
                <a:cubicBezTo>
                  <a:pt x="476" y="1056"/>
                  <a:pt x="471" y="1060"/>
                  <a:pt x="465" y="1062"/>
                </a:cubicBezTo>
                <a:cubicBezTo>
                  <a:pt x="439" y="1098"/>
                  <a:pt x="432" y="1100"/>
                  <a:pt x="427" y="1104"/>
                </a:cubicBezTo>
                <a:cubicBezTo>
                  <a:pt x="413" y="1124"/>
                  <a:pt x="407" y="1124"/>
                  <a:pt x="407" y="1132"/>
                </a:cubicBezTo>
                <a:cubicBezTo>
                  <a:pt x="374" y="1182"/>
                  <a:pt x="363" y="1186"/>
                  <a:pt x="359" y="1198"/>
                </a:cubicBezTo>
                <a:cubicBezTo>
                  <a:pt x="344" y="1221"/>
                  <a:pt x="342" y="1223"/>
                  <a:pt x="342" y="1225"/>
                </a:cubicBezTo>
                <a:cubicBezTo>
                  <a:pt x="314" y="1273"/>
                  <a:pt x="309" y="1276"/>
                  <a:pt x="309" y="1283"/>
                </a:cubicBezTo>
                <a:cubicBezTo>
                  <a:pt x="299" y="1304"/>
                  <a:pt x="294" y="1306"/>
                  <a:pt x="294" y="1313"/>
                </a:cubicBezTo>
                <a:cubicBezTo>
                  <a:pt x="281" y="1340"/>
                  <a:pt x="281" y="1342"/>
                  <a:pt x="279" y="1341"/>
                </a:cubicBezTo>
                <a:cubicBezTo>
                  <a:pt x="272" y="1377"/>
                  <a:pt x="264" y="1384"/>
                  <a:pt x="266" y="1402"/>
                </a:cubicBezTo>
                <a:cubicBezTo>
                  <a:pt x="266" y="1422"/>
                  <a:pt x="267" y="1407"/>
                  <a:pt x="274" y="1399"/>
                </a:cubicBezTo>
                <a:cubicBezTo>
                  <a:pt x="295" y="1345"/>
                  <a:pt x="300" y="1321"/>
                  <a:pt x="314" y="1306"/>
                </a:cubicBezTo>
                <a:cubicBezTo>
                  <a:pt x="332" y="1263"/>
                  <a:pt x="339" y="1255"/>
                  <a:pt x="347" y="1248"/>
                </a:cubicBezTo>
                <a:cubicBezTo>
                  <a:pt x="384" y="1190"/>
                  <a:pt x="386" y="1184"/>
                  <a:pt x="392" y="1182"/>
                </a:cubicBezTo>
                <a:cubicBezTo>
                  <a:pt x="430" y="1138"/>
                  <a:pt x="434" y="1127"/>
                  <a:pt x="445" y="1122"/>
                </a:cubicBezTo>
                <a:cubicBezTo>
                  <a:pt x="500" y="1074"/>
                  <a:pt x="508" y="1067"/>
                  <a:pt x="515" y="1059"/>
                </a:cubicBezTo>
                <a:cubicBezTo>
                  <a:pt x="543" y="1027"/>
                  <a:pt x="554" y="1024"/>
                  <a:pt x="558" y="1014"/>
                </a:cubicBezTo>
                <a:cubicBezTo>
                  <a:pt x="546" y="1032"/>
                  <a:pt x="548" y="1039"/>
                  <a:pt x="545" y="1041"/>
                </a:cubicBezTo>
                <a:cubicBezTo>
                  <a:pt x="519" y="1066"/>
                  <a:pt x="517" y="1068"/>
                  <a:pt x="515" y="1072"/>
                </a:cubicBezTo>
                <a:cubicBezTo>
                  <a:pt x="498" y="1090"/>
                  <a:pt x="490" y="1087"/>
                  <a:pt x="490" y="1092"/>
                </a:cubicBezTo>
                <a:cubicBezTo>
                  <a:pt x="467" y="1109"/>
                  <a:pt x="464" y="1117"/>
                  <a:pt x="457" y="1120"/>
                </a:cubicBezTo>
                <a:cubicBezTo>
                  <a:pt x="439" y="1141"/>
                  <a:pt x="434" y="1146"/>
                  <a:pt x="430" y="1152"/>
                </a:cubicBezTo>
                <a:cubicBezTo>
                  <a:pt x="407" y="1180"/>
                  <a:pt x="396" y="1189"/>
                  <a:pt x="389" y="1203"/>
                </a:cubicBezTo>
                <a:cubicBezTo>
                  <a:pt x="340" y="1277"/>
                  <a:pt x="340" y="1283"/>
                  <a:pt x="334" y="1283"/>
                </a:cubicBezTo>
                <a:cubicBezTo>
                  <a:pt x="311" y="1324"/>
                  <a:pt x="312" y="1337"/>
                  <a:pt x="304" y="1341"/>
                </a:cubicBezTo>
                <a:cubicBezTo>
                  <a:pt x="283" y="1403"/>
                  <a:pt x="280" y="1411"/>
                  <a:pt x="276" y="1419"/>
                </a:cubicBezTo>
                <a:cubicBezTo>
                  <a:pt x="267" y="1456"/>
                  <a:pt x="262" y="1466"/>
                  <a:pt x="264" y="1469"/>
                </a:cubicBezTo>
                <a:cubicBezTo>
                  <a:pt x="279" y="1429"/>
                  <a:pt x="286" y="1428"/>
                  <a:pt x="284" y="1419"/>
                </a:cubicBezTo>
                <a:cubicBezTo>
                  <a:pt x="311" y="1363"/>
                  <a:pt x="316" y="1353"/>
                  <a:pt x="322" y="1344"/>
                </a:cubicBezTo>
                <a:cubicBezTo>
                  <a:pt x="341" y="1299"/>
                  <a:pt x="344" y="1299"/>
                  <a:pt x="347" y="1298"/>
                </a:cubicBezTo>
                <a:cubicBezTo>
                  <a:pt x="377" y="1253"/>
                  <a:pt x="377" y="1246"/>
                  <a:pt x="382" y="1243"/>
                </a:cubicBezTo>
                <a:cubicBezTo>
                  <a:pt x="470" y="1149"/>
                  <a:pt x="469" y="1136"/>
                  <a:pt x="480" y="1135"/>
                </a:cubicBezTo>
                <a:cubicBezTo>
                  <a:pt x="514" y="1093"/>
                  <a:pt x="525" y="1097"/>
                  <a:pt x="523" y="1089"/>
                </a:cubicBezTo>
                <a:cubicBezTo>
                  <a:pt x="569" y="1039"/>
                  <a:pt x="577" y="1036"/>
                  <a:pt x="581" y="1029"/>
                </a:cubicBezTo>
                <a:cubicBezTo>
                  <a:pt x="617" y="976"/>
                  <a:pt x="617" y="985"/>
                  <a:pt x="613" y="989"/>
                </a:cubicBezTo>
                <a:cubicBezTo>
                  <a:pt x="598" y="1018"/>
                  <a:pt x="597" y="1023"/>
                  <a:pt x="596" y="1029"/>
                </a:cubicBezTo>
                <a:cubicBezTo>
                  <a:pt x="570" y="1050"/>
                  <a:pt x="572" y="1056"/>
                  <a:pt x="568" y="1057"/>
                </a:cubicBezTo>
                <a:cubicBezTo>
                  <a:pt x="549" y="1084"/>
                  <a:pt x="545" y="1084"/>
                  <a:pt x="545" y="1089"/>
                </a:cubicBezTo>
                <a:cubicBezTo>
                  <a:pt x="517" y="1111"/>
                  <a:pt x="509" y="1114"/>
                  <a:pt x="505" y="1122"/>
                </a:cubicBezTo>
                <a:cubicBezTo>
                  <a:pt x="448" y="1187"/>
                  <a:pt x="435" y="1186"/>
                  <a:pt x="435" y="1198"/>
                </a:cubicBezTo>
                <a:cubicBezTo>
                  <a:pt x="358" y="1294"/>
                  <a:pt x="359" y="1303"/>
                  <a:pt x="352" y="1303"/>
                </a:cubicBezTo>
                <a:cubicBezTo>
                  <a:pt x="338" y="1342"/>
                  <a:pt x="332" y="1344"/>
                  <a:pt x="329" y="1349"/>
                </a:cubicBezTo>
                <a:cubicBezTo>
                  <a:pt x="294" y="1419"/>
                  <a:pt x="294" y="1435"/>
                  <a:pt x="287" y="1442"/>
                </a:cubicBezTo>
                <a:cubicBezTo>
                  <a:pt x="275" y="1485"/>
                  <a:pt x="278" y="1489"/>
                  <a:pt x="279" y="1495"/>
                </a:cubicBezTo>
                <a:cubicBezTo>
                  <a:pt x="284" y="1538"/>
                  <a:pt x="280" y="1529"/>
                  <a:pt x="282" y="1525"/>
                </a:cubicBezTo>
                <a:cubicBezTo>
                  <a:pt x="295" y="1474"/>
                  <a:pt x="302" y="1461"/>
                  <a:pt x="307" y="1447"/>
                </a:cubicBezTo>
                <a:cubicBezTo>
                  <a:pt x="319" y="1424"/>
                  <a:pt x="316" y="1416"/>
                  <a:pt x="319" y="1414"/>
                </a:cubicBezTo>
                <a:cubicBezTo>
                  <a:pt x="344" y="1364"/>
                  <a:pt x="347" y="1363"/>
                  <a:pt x="347" y="1359"/>
                </a:cubicBezTo>
                <a:cubicBezTo>
                  <a:pt x="359" y="1339"/>
                  <a:pt x="361" y="1336"/>
                  <a:pt x="362" y="1334"/>
                </a:cubicBezTo>
                <a:cubicBezTo>
                  <a:pt x="386" y="1299"/>
                  <a:pt x="387" y="1292"/>
                  <a:pt x="392" y="1288"/>
                </a:cubicBezTo>
                <a:cubicBezTo>
                  <a:pt x="420" y="1249"/>
                  <a:pt x="427" y="1239"/>
                  <a:pt x="435" y="1230"/>
                </a:cubicBezTo>
                <a:cubicBezTo>
                  <a:pt x="468" y="1194"/>
                  <a:pt x="469" y="1191"/>
                  <a:pt x="473" y="1190"/>
                </a:cubicBezTo>
                <a:cubicBezTo>
                  <a:pt x="499" y="1158"/>
                  <a:pt x="504" y="1154"/>
                  <a:pt x="508" y="1150"/>
                </a:cubicBezTo>
                <a:cubicBezTo>
                  <a:pt x="538" y="1112"/>
                  <a:pt x="545" y="1102"/>
                  <a:pt x="553" y="1092"/>
                </a:cubicBezTo>
                <a:cubicBezTo>
                  <a:pt x="577" y="1069"/>
                  <a:pt x="569" y="1068"/>
                  <a:pt x="568" y="1074"/>
                </a:cubicBezTo>
                <a:cubicBezTo>
                  <a:pt x="540" y="1125"/>
                  <a:pt x="527" y="1138"/>
                  <a:pt x="518" y="1152"/>
                </a:cubicBezTo>
                <a:cubicBezTo>
                  <a:pt x="491" y="1186"/>
                  <a:pt x="486" y="1188"/>
                  <a:pt x="483" y="1190"/>
                </a:cubicBezTo>
                <a:cubicBezTo>
                  <a:pt x="445" y="1238"/>
                  <a:pt x="436" y="1241"/>
                  <a:pt x="432" y="1250"/>
                </a:cubicBezTo>
                <a:cubicBezTo>
                  <a:pt x="381" y="1320"/>
                  <a:pt x="378" y="1330"/>
                  <a:pt x="372" y="1336"/>
                </a:cubicBezTo>
                <a:cubicBezTo>
                  <a:pt x="342" y="1391"/>
                  <a:pt x="337" y="1398"/>
                  <a:pt x="332" y="1404"/>
                </a:cubicBezTo>
                <a:cubicBezTo>
                  <a:pt x="297" y="1512"/>
                  <a:pt x="299" y="1511"/>
                  <a:pt x="297" y="1517"/>
                </a:cubicBezTo>
                <a:cubicBezTo>
                  <a:pt x="285" y="1562"/>
                  <a:pt x="292" y="1562"/>
                  <a:pt x="292" y="1570"/>
                </a:cubicBezTo>
                <a:cubicBezTo>
                  <a:pt x="308" y="1526"/>
                  <a:pt x="315" y="1528"/>
                  <a:pt x="312" y="1520"/>
                </a:cubicBezTo>
                <a:cubicBezTo>
                  <a:pt x="334" y="1475"/>
                  <a:pt x="332" y="1464"/>
                  <a:pt x="339" y="1462"/>
                </a:cubicBezTo>
                <a:cubicBezTo>
                  <a:pt x="371" y="1397"/>
                  <a:pt x="376" y="1392"/>
                  <a:pt x="380" y="1386"/>
                </a:cubicBezTo>
                <a:cubicBezTo>
                  <a:pt x="418" y="1328"/>
                  <a:pt x="420" y="1321"/>
                  <a:pt x="425" y="1316"/>
                </a:cubicBezTo>
                <a:cubicBezTo>
                  <a:pt x="441" y="1283"/>
                  <a:pt x="447" y="1285"/>
                  <a:pt x="447" y="1281"/>
                </a:cubicBezTo>
                <a:cubicBezTo>
                  <a:pt x="479" y="1240"/>
                  <a:pt x="484" y="1230"/>
                  <a:pt x="493" y="1225"/>
                </a:cubicBezTo>
                <a:cubicBezTo>
                  <a:pt x="510" y="1208"/>
                  <a:pt x="509" y="1213"/>
                  <a:pt x="513" y="1213"/>
                </a:cubicBezTo>
                <a:cubicBezTo>
                  <a:pt x="523" y="1194"/>
                  <a:pt x="525" y="1193"/>
                  <a:pt x="525" y="1190"/>
                </a:cubicBezTo>
                <a:cubicBezTo>
                  <a:pt x="562" y="1144"/>
                  <a:pt x="564" y="1140"/>
                  <a:pt x="563" y="1135"/>
                </a:cubicBezTo>
                <a:cubicBezTo>
                  <a:pt x="582" y="1095"/>
                  <a:pt x="589" y="1084"/>
                  <a:pt x="596" y="1072"/>
                </a:cubicBezTo>
                <a:cubicBezTo>
                  <a:pt x="579" y="1116"/>
                  <a:pt x="576" y="1130"/>
                  <a:pt x="571" y="1142"/>
                </a:cubicBezTo>
                <a:cubicBezTo>
                  <a:pt x="549" y="1177"/>
                  <a:pt x="552" y="1188"/>
                  <a:pt x="545" y="1190"/>
                </a:cubicBezTo>
                <a:cubicBezTo>
                  <a:pt x="519" y="1245"/>
                  <a:pt x="511" y="1246"/>
                  <a:pt x="513" y="1255"/>
                </a:cubicBezTo>
                <a:cubicBezTo>
                  <a:pt x="489" y="1289"/>
                  <a:pt x="487" y="1295"/>
                  <a:pt x="485" y="1301"/>
                </a:cubicBezTo>
                <a:cubicBezTo>
                  <a:pt x="460" y="1334"/>
                  <a:pt x="463" y="1345"/>
                  <a:pt x="458" y="1349"/>
                </a:cubicBezTo>
                <a:cubicBezTo>
                  <a:pt x="437" y="1384"/>
                  <a:pt x="437" y="1392"/>
                  <a:pt x="432" y="1396"/>
                </a:cubicBezTo>
                <a:cubicBezTo>
                  <a:pt x="427" y="1433"/>
                  <a:pt x="425" y="1426"/>
                  <a:pt x="427" y="1424"/>
                </a:cubicBezTo>
                <a:cubicBezTo>
                  <a:pt x="443" y="1405"/>
                  <a:pt x="440" y="1397"/>
                  <a:pt x="445" y="1396"/>
                </a:cubicBezTo>
                <a:cubicBezTo>
                  <a:pt x="475" y="1348"/>
                  <a:pt x="476" y="1344"/>
                  <a:pt x="475" y="1338"/>
                </a:cubicBezTo>
                <a:cubicBezTo>
                  <a:pt x="497" y="1313"/>
                  <a:pt x="494" y="1305"/>
                  <a:pt x="498" y="1303"/>
                </a:cubicBezTo>
                <a:cubicBezTo>
                  <a:pt x="497" y="1315"/>
                  <a:pt x="494" y="1322"/>
                  <a:pt x="490" y="1328"/>
                </a:cubicBezTo>
                <a:cubicBezTo>
                  <a:pt x="462" y="1378"/>
                  <a:pt x="460" y="1382"/>
                  <a:pt x="460" y="1386"/>
                </a:cubicBezTo>
                <a:cubicBezTo>
                  <a:pt x="425" y="1445"/>
                  <a:pt x="428" y="1453"/>
                  <a:pt x="425" y="1454"/>
                </a:cubicBezTo>
                <a:cubicBezTo>
                  <a:pt x="405" y="1499"/>
                  <a:pt x="398" y="1512"/>
                  <a:pt x="392" y="1525"/>
                </a:cubicBezTo>
                <a:cubicBezTo>
                  <a:pt x="371" y="1599"/>
                  <a:pt x="365" y="1598"/>
                  <a:pt x="367" y="1605"/>
                </a:cubicBezTo>
                <a:cubicBezTo>
                  <a:pt x="354" y="1641"/>
                  <a:pt x="358" y="1653"/>
                  <a:pt x="352" y="1656"/>
                </a:cubicBezTo>
                <a:cubicBezTo>
                  <a:pt x="346" y="1759"/>
                  <a:pt x="343" y="1757"/>
                  <a:pt x="342" y="1754"/>
                </a:cubicBezTo>
                <a:cubicBezTo>
                  <a:pt x="349" y="1713"/>
                  <a:pt x="354" y="1702"/>
                  <a:pt x="357" y="1691"/>
                </a:cubicBezTo>
                <a:cubicBezTo>
                  <a:pt x="378" y="1637"/>
                  <a:pt x="375" y="1627"/>
                  <a:pt x="380" y="1625"/>
                </a:cubicBezTo>
                <a:cubicBezTo>
                  <a:pt x="393" y="1579"/>
                  <a:pt x="398" y="1569"/>
                  <a:pt x="402" y="1560"/>
                </a:cubicBezTo>
                <a:cubicBezTo>
                  <a:pt x="415" y="1520"/>
                  <a:pt x="417" y="1514"/>
                  <a:pt x="422" y="1512"/>
                </a:cubicBezTo>
                <a:cubicBezTo>
                  <a:pt x="438" y="1477"/>
                  <a:pt x="435" y="1466"/>
                  <a:pt x="440" y="1464"/>
                </a:cubicBezTo>
                <a:cubicBezTo>
                  <a:pt x="491" y="1374"/>
                  <a:pt x="493" y="1369"/>
                  <a:pt x="493" y="1361"/>
                </a:cubicBezTo>
                <a:cubicBezTo>
                  <a:pt x="533" y="1307"/>
                  <a:pt x="537" y="1281"/>
                  <a:pt x="551" y="1265"/>
                </a:cubicBezTo>
                <a:cubicBezTo>
                  <a:pt x="567" y="1213"/>
                  <a:pt x="572" y="1200"/>
                  <a:pt x="576" y="1187"/>
                </a:cubicBezTo>
                <a:cubicBezTo>
                  <a:pt x="570" y="1224"/>
                  <a:pt x="567" y="1232"/>
                  <a:pt x="566" y="1243"/>
                </a:cubicBezTo>
                <a:cubicBezTo>
                  <a:pt x="527" y="1322"/>
                  <a:pt x="522" y="1329"/>
                  <a:pt x="520" y="1338"/>
                </a:cubicBezTo>
                <a:cubicBezTo>
                  <a:pt x="499" y="1364"/>
                  <a:pt x="499" y="1376"/>
                  <a:pt x="493" y="1381"/>
                </a:cubicBezTo>
                <a:cubicBezTo>
                  <a:pt x="498" y="1392"/>
                  <a:pt x="498" y="1398"/>
                  <a:pt x="498" y="1404"/>
                </a:cubicBezTo>
                <a:cubicBezTo>
                  <a:pt x="532" y="1330"/>
                  <a:pt x="532" y="1345"/>
                  <a:pt x="528" y="1343"/>
                </a:cubicBezTo>
                <a:cubicBezTo>
                  <a:pt x="511" y="1391"/>
                  <a:pt x="508" y="1400"/>
                  <a:pt x="505" y="1409"/>
                </a:cubicBezTo>
                <a:cubicBezTo>
                  <a:pt x="497" y="1445"/>
                  <a:pt x="494" y="1455"/>
                  <a:pt x="493" y="1467"/>
                </a:cubicBezTo>
                <a:cubicBezTo>
                  <a:pt x="496" y="1535"/>
                  <a:pt x="492" y="1549"/>
                  <a:pt x="490" y="1567"/>
                </a:cubicBezTo>
                <a:cubicBezTo>
                  <a:pt x="476" y="1593"/>
                  <a:pt x="479" y="1606"/>
                  <a:pt x="473" y="1610"/>
                </a:cubicBezTo>
                <a:cubicBezTo>
                  <a:pt x="427" y="1706"/>
                  <a:pt x="422" y="1720"/>
                  <a:pt x="413" y="1731"/>
                </a:cubicBezTo>
                <a:cubicBezTo>
                  <a:pt x="408" y="1755"/>
                  <a:pt x="414" y="1746"/>
                  <a:pt x="415" y="1744"/>
                </a:cubicBezTo>
                <a:cubicBezTo>
                  <a:pt x="452" y="1724"/>
                  <a:pt x="461" y="1714"/>
                  <a:pt x="468" y="1718"/>
                </a:cubicBezTo>
                <a:cubicBezTo>
                  <a:pt x="439" y="1738"/>
                  <a:pt x="429" y="1744"/>
                  <a:pt x="423" y="1754"/>
                </a:cubicBezTo>
                <a:cubicBezTo>
                  <a:pt x="390" y="1807"/>
                  <a:pt x="394" y="1818"/>
                  <a:pt x="390" y="1819"/>
                </a:cubicBezTo>
                <a:cubicBezTo>
                  <a:pt x="387" y="1852"/>
                  <a:pt x="390" y="1857"/>
                  <a:pt x="393" y="1864"/>
                </a:cubicBezTo>
                <a:cubicBezTo>
                  <a:pt x="395" y="1893"/>
                  <a:pt x="401" y="1904"/>
                  <a:pt x="405" y="1917"/>
                </a:cubicBezTo>
                <a:cubicBezTo>
                  <a:pt x="418" y="1937"/>
                  <a:pt x="423" y="1944"/>
                  <a:pt x="418" y="1950"/>
                </a:cubicBezTo>
                <a:cubicBezTo>
                  <a:pt x="398" y="1927"/>
                  <a:pt x="390" y="1922"/>
                  <a:pt x="388" y="1912"/>
                </a:cubicBezTo>
                <a:cubicBezTo>
                  <a:pt x="371" y="1883"/>
                  <a:pt x="363" y="1883"/>
                  <a:pt x="357" y="1880"/>
                </a:cubicBezTo>
                <a:cubicBezTo>
                  <a:pt x="325" y="1849"/>
                  <a:pt x="317" y="1848"/>
                  <a:pt x="315" y="1842"/>
                </a:cubicBezTo>
                <a:cubicBezTo>
                  <a:pt x="284" y="1820"/>
                  <a:pt x="288" y="1832"/>
                  <a:pt x="299" y="1829"/>
                </a:cubicBezTo>
                <a:cubicBezTo>
                  <a:pt x="296" y="1823"/>
                  <a:pt x="286" y="1823"/>
                  <a:pt x="282" y="1817"/>
                </a:cubicBezTo>
                <a:cubicBezTo>
                  <a:pt x="235" y="1800"/>
                  <a:pt x="246" y="1796"/>
                  <a:pt x="252" y="1802"/>
                </a:cubicBezTo>
                <a:cubicBezTo>
                  <a:pt x="301" y="1810"/>
                  <a:pt x="324" y="1818"/>
                  <a:pt x="342" y="1829"/>
                </a:cubicBezTo>
                <a:cubicBezTo>
                  <a:pt x="332" y="1811"/>
                  <a:pt x="328" y="1807"/>
                  <a:pt x="325" y="1802"/>
                </a:cubicBezTo>
                <a:cubicBezTo>
                  <a:pt x="300" y="1767"/>
                  <a:pt x="291" y="1768"/>
                  <a:pt x="292" y="1759"/>
                </a:cubicBezTo>
                <a:cubicBezTo>
                  <a:pt x="254" y="1707"/>
                  <a:pt x="246" y="1698"/>
                  <a:pt x="239" y="1688"/>
                </a:cubicBezTo>
                <a:cubicBezTo>
                  <a:pt x="214" y="1649"/>
                  <a:pt x="204" y="1642"/>
                  <a:pt x="201" y="1628"/>
                </a:cubicBezTo>
                <a:cubicBezTo>
                  <a:pt x="178" y="1567"/>
                  <a:pt x="173" y="1562"/>
                  <a:pt x="168" y="1558"/>
                </a:cubicBezTo>
                <a:cubicBezTo>
                  <a:pt x="153" y="1520"/>
                  <a:pt x="151" y="1514"/>
                  <a:pt x="146" y="1512"/>
                </a:cubicBezTo>
                <a:cubicBezTo>
                  <a:pt x="133" y="1472"/>
                  <a:pt x="123" y="1469"/>
                  <a:pt x="123" y="1457"/>
                </a:cubicBezTo>
                <a:cubicBezTo>
                  <a:pt x="108" y="1419"/>
                  <a:pt x="98" y="1416"/>
                  <a:pt x="100" y="1402"/>
                </a:cubicBezTo>
                <a:cubicBezTo>
                  <a:pt x="109" y="1417"/>
                  <a:pt x="115" y="1416"/>
                  <a:pt x="113" y="1424"/>
                </a:cubicBezTo>
                <a:cubicBezTo>
                  <a:pt x="141" y="1468"/>
                  <a:pt x="143" y="1471"/>
                  <a:pt x="146" y="1475"/>
                </a:cubicBezTo>
                <a:cubicBezTo>
                  <a:pt x="184" y="1527"/>
                  <a:pt x="192" y="1530"/>
                  <a:pt x="196" y="1537"/>
                </a:cubicBezTo>
                <a:cubicBezTo>
                  <a:pt x="219" y="1559"/>
                  <a:pt x="223" y="1568"/>
                  <a:pt x="231" y="1573"/>
                </a:cubicBezTo>
                <a:cubicBezTo>
                  <a:pt x="246" y="1588"/>
                  <a:pt x="247" y="1590"/>
                  <a:pt x="249" y="1590"/>
                </a:cubicBezTo>
                <a:cubicBezTo>
                  <a:pt x="274" y="1624"/>
                  <a:pt x="278" y="1626"/>
                  <a:pt x="282" y="1628"/>
                </a:cubicBezTo>
                <a:cubicBezTo>
                  <a:pt x="265" y="1589"/>
                  <a:pt x="257" y="1590"/>
                  <a:pt x="259" y="1580"/>
                </a:cubicBezTo>
                <a:cubicBezTo>
                  <a:pt x="203" y="1511"/>
                  <a:pt x="196" y="1509"/>
                  <a:pt x="193" y="1502"/>
                </a:cubicBezTo>
                <a:cubicBezTo>
                  <a:pt x="172" y="1477"/>
                  <a:pt x="168" y="1477"/>
                  <a:pt x="168" y="1472"/>
                </a:cubicBezTo>
                <a:cubicBezTo>
                  <a:pt x="147" y="1441"/>
                  <a:pt x="145" y="1442"/>
                  <a:pt x="146" y="1439"/>
                </a:cubicBezTo>
                <a:cubicBezTo>
                  <a:pt x="127" y="1411"/>
                  <a:pt x="130" y="1404"/>
                  <a:pt x="125" y="1404"/>
                </a:cubicBezTo>
                <a:cubicBezTo>
                  <a:pt x="102" y="1363"/>
                  <a:pt x="100" y="1355"/>
                  <a:pt x="95" y="1351"/>
                </a:cubicBezTo>
                <a:cubicBezTo>
                  <a:pt x="61" y="1229"/>
                  <a:pt x="62" y="1234"/>
                  <a:pt x="62" y="1241"/>
                </a:cubicBezTo>
                <a:cubicBezTo>
                  <a:pt x="80" y="1283"/>
                  <a:pt x="77" y="1293"/>
                  <a:pt x="83" y="1293"/>
                </a:cubicBezTo>
                <a:cubicBezTo>
                  <a:pt x="100" y="1336"/>
                  <a:pt x="98" y="1345"/>
                  <a:pt x="105" y="1344"/>
                </a:cubicBezTo>
                <a:cubicBezTo>
                  <a:pt x="128" y="1387"/>
                  <a:pt x="129" y="1398"/>
                  <a:pt x="135" y="1404"/>
                </a:cubicBezTo>
                <a:cubicBezTo>
                  <a:pt x="148" y="1422"/>
                  <a:pt x="148" y="1425"/>
                  <a:pt x="148" y="1427"/>
                </a:cubicBezTo>
                <a:cubicBezTo>
                  <a:pt x="176" y="1460"/>
                  <a:pt x="173" y="1469"/>
                  <a:pt x="178" y="1470"/>
                </a:cubicBezTo>
                <a:cubicBezTo>
                  <a:pt x="203" y="1506"/>
                  <a:pt x="213" y="1502"/>
                  <a:pt x="211" y="1510"/>
                </a:cubicBezTo>
                <a:cubicBezTo>
                  <a:pt x="240" y="1542"/>
                  <a:pt x="244" y="1544"/>
                  <a:pt x="244" y="1550"/>
                </a:cubicBezTo>
                <a:cubicBezTo>
                  <a:pt x="270" y="1548"/>
                  <a:pt x="267" y="1546"/>
                  <a:pt x="264" y="1545"/>
                </a:cubicBezTo>
                <a:cubicBezTo>
                  <a:pt x="251" y="1520"/>
                  <a:pt x="247" y="1516"/>
                  <a:pt x="249" y="1507"/>
                </a:cubicBezTo>
                <a:cubicBezTo>
                  <a:pt x="229" y="1481"/>
                  <a:pt x="225" y="1479"/>
                  <a:pt x="221" y="1477"/>
                </a:cubicBezTo>
                <a:cubicBezTo>
                  <a:pt x="196" y="1426"/>
                  <a:pt x="189" y="1427"/>
                  <a:pt x="188" y="1422"/>
                </a:cubicBezTo>
                <a:cubicBezTo>
                  <a:pt x="166" y="1386"/>
                  <a:pt x="161" y="1384"/>
                  <a:pt x="161" y="1379"/>
                </a:cubicBezTo>
                <a:cubicBezTo>
                  <a:pt x="153" y="1363"/>
                  <a:pt x="149" y="1362"/>
                  <a:pt x="151" y="1354"/>
                </a:cubicBezTo>
                <a:cubicBezTo>
                  <a:pt x="119" y="1295"/>
                  <a:pt x="118" y="1290"/>
                  <a:pt x="113" y="1288"/>
                </a:cubicBezTo>
                <a:cubicBezTo>
                  <a:pt x="97" y="1255"/>
                  <a:pt x="100" y="1245"/>
                  <a:pt x="95" y="1243"/>
                </a:cubicBezTo>
                <a:cubicBezTo>
                  <a:pt x="70" y="1172"/>
                  <a:pt x="70" y="1159"/>
                  <a:pt x="62" y="1153"/>
                </a:cubicBezTo>
                <a:cubicBezTo>
                  <a:pt x="55" y="1121"/>
                  <a:pt x="45" y="1115"/>
                  <a:pt x="52" y="1112"/>
                </a:cubicBezTo>
                <a:cubicBezTo>
                  <a:pt x="42" y="1090"/>
                  <a:pt x="43" y="1087"/>
                  <a:pt x="42" y="1085"/>
                </a:cubicBezTo>
                <a:cubicBezTo>
                  <a:pt x="59" y="1118"/>
                  <a:pt x="61" y="1122"/>
                  <a:pt x="60" y="1127"/>
                </a:cubicBezTo>
                <a:cubicBezTo>
                  <a:pt x="83" y="1168"/>
                  <a:pt x="78" y="1179"/>
                  <a:pt x="85" y="1178"/>
                </a:cubicBezTo>
                <a:cubicBezTo>
                  <a:pt x="124" y="1262"/>
                  <a:pt x="134" y="1265"/>
                  <a:pt x="135" y="1276"/>
                </a:cubicBezTo>
                <a:cubicBezTo>
                  <a:pt x="156" y="1299"/>
                  <a:pt x="155" y="1305"/>
                  <a:pt x="161" y="1306"/>
                </a:cubicBezTo>
                <a:cubicBezTo>
                  <a:pt x="182" y="1344"/>
                  <a:pt x="191" y="1353"/>
                  <a:pt x="196" y="1366"/>
                </a:cubicBezTo>
                <a:cubicBezTo>
                  <a:pt x="224" y="1410"/>
                  <a:pt x="227" y="1424"/>
                  <a:pt x="236" y="1434"/>
                </a:cubicBezTo>
                <a:close/>
                <a:moveTo>
                  <a:pt x="176" y="1565"/>
                </a:moveTo>
                <a:cubicBezTo>
                  <a:pt x="182" y="1568"/>
                  <a:pt x="180" y="1578"/>
                  <a:pt x="186" y="1580"/>
                </a:cubicBezTo>
                <a:cubicBezTo>
                  <a:pt x="184" y="1591"/>
                  <a:pt x="194" y="1591"/>
                  <a:pt x="194" y="1600"/>
                </a:cubicBezTo>
                <a:cubicBezTo>
                  <a:pt x="200" y="1612"/>
                  <a:pt x="206" y="1624"/>
                  <a:pt x="214" y="1633"/>
                </a:cubicBezTo>
                <a:cubicBezTo>
                  <a:pt x="215" y="1640"/>
                  <a:pt x="219" y="1645"/>
                  <a:pt x="224" y="1648"/>
                </a:cubicBezTo>
                <a:cubicBezTo>
                  <a:pt x="223" y="1658"/>
                  <a:pt x="232" y="1658"/>
                  <a:pt x="234" y="1666"/>
                </a:cubicBezTo>
                <a:cubicBezTo>
                  <a:pt x="240" y="1679"/>
                  <a:pt x="253" y="1684"/>
                  <a:pt x="257" y="1699"/>
                </a:cubicBezTo>
                <a:cubicBezTo>
                  <a:pt x="263" y="1700"/>
                  <a:pt x="262" y="1710"/>
                  <a:pt x="269" y="1711"/>
                </a:cubicBezTo>
                <a:cubicBezTo>
                  <a:pt x="268" y="1721"/>
                  <a:pt x="280" y="1719"/>
                  <a:pt x="279" y="1729"/>
                </a:cubicBezTo>
                <a:cubicBezTo>
                  <a:pt x="290" y="1736"/>
                  <a:pt x="296" y="1747"/>
                  <a:pt x="304" y="1756"/>
                </a:cubicBezTo>
                <a:cubicBezTo>
                  <a:pt x="310" y="1768"/>
                  <a:pt x="321" y="1775"/>
                  <a:pt x="327" y="1787"/>
                </a:cubicBezTo>
                <a:cubicBezTo>
                  <a:pt x="332" y="1791"/>
                  <a:pt x="334" y="1798"/>
                  <a:pt x="340" y="1802"/>
                </a:cubicBezTo>
                <a:cubicBezTo>
                  <a:pt x="340" y="1806"/>
                  <a:pt x="342" y="1808"/>
                  <a:pt x="345" y="1809"/>
                </a:cubicBezTo>
                <a:cubicBezTo>
                  <a:pt x="344" y="1812"/>
                  <a:pt x="352" y="1818"/>
                  <a:pt x="352" y="1812"/>
                </a:cubicBezTo>
                <a:cubicBezTo>
                  <a:pt x="345" y="1803"/>
                  <a:pt x="341" y="1791"/>
                  <a:pt x="337" y="1779"/>
                </a:cubicBezTo>
                <a:cubicBezTo>
                  <a:pt x="333" y="1767"/>
                  <a:pt x="322" y="1762"/>
                  <a:pt x="319" y="1749"/>
                </a:cubicBezTo>
                <a:cubicBezTo>
                  <a:pt x="311" y="1741"/>
                  <a:pt x="309" y="1727"/>
                  <a:pt x="299" y="1721"/>
                </a:cubicBezTo>
                <a:cubicBezTo>
                  <a:pt x="294" y="1710"/>
                  <a:pt x="284" y="1703"/>
                  <a:pt x="282" y="1688"/>
                </a:cubicBezTo>
                <a:cubicBezTo>
                  <a:pt x="273" y="1689"/>
                  <a:pt x="274" y="1681"/>
                  <a:pt x="269" y="1678"/>
                </a:cubicBezTo>
                <a:cubicBezTo>
                  <a:pt x="267" y="1672"/>
                  <a:pt x="260" y="1670"/>
                  <a:pt x="256" y="1666"/>
                </a:cubicBezTo>
                <a:cubicBezTo>
                  <a:pt x="257" y="1662"/>
                  <a:pt x="255" y="1660"/>
                  <a:pt x="254" y="1658"/>
                </a:cubicBezTo>
                <a:cubicBezTo>
                  <a:pt x="254" y="1654"/>
                  <a:pt x="248" y="1656"/>
                  <a:pt x="249" y="1651"/>
                </a:cubicBezTo>
                <a:cubicBezTo>
                  <a:pt x="242" y="1650"/>
                  <a:pt x="245" y="1640"/>
                  <a:pt x="236" y="1641"/>
                </a:cubicBezTo>
                <a:cubicBezTo>
                  <a:pt x="236" y="1638"/>
                  <a:pt x="236" y="1635"/>
                  <a:pt x="231" y="1636"/>
                </a:cubicBezTo>
                <a:cubicBezTo>
                  <a:pt x="231" y="1631"/>
                  <a:pt x="229" y="1629"/>
                  <a:pt x="226" y="1628"/>
                </a:cubicBezTo>
                <a:cubicBezTo>
                  <a:pt x="223" y="1623"/>
                  <a:pt x="218" y="1620"/>
                  <a:pt x="216" y="1613"/>
                </a:cubicBezTo>
                <a:cubicBezTo>
                  <a:pt x="209" y="1604"/>
                  <a:pt x="202" y="1595"/>
                  <a:pt x="196" y="1585"/>
                </a:cubicBezTo>
                <a:cubicBezTo>
                  <a:pt x="189" y="1576"/>
                  <a:pt x="185" y="1565"/>
                  <a:pt x="176" y="1558"/>
                </a:cubicBezTo>
                <a:cubicBezTo>
                  <a:pt x="176" y="1560"/>
                  <a:pt x="176" y="1563"/>
                  <a:pt x="176" y="1565"/>
                </a:cubicBezTo>
                <a:close/>
                <a:moveTo>
                  <a:pt x="301" y="820"/>
                </a:moveTo>
                <a:cubicBezTo>
                  <a:pt x="302" y="810"/>
                  <a:pt x="310" y="806"/>
                  <a:pt x="311" y="795"/>
                </a:cubicBezTo>
                <a:cubicBezTo>
                  <a:pt x="358" y="743"/>
                  <a:pt x="361" y="735"/>
                  <a:pt x="366" y="730"/>
                </a:cubicBezTo>
                <a:cubicBezTo>
                  <a:pt x="397" y="702"/>
                  <a:pt x="399" y="697"/>
                  <a:pt x="402" y="694"/>
                </a:cubicBezTo>
                <a:cubicBezTo>
                  <a:pt x="437" y="662"/>
                  <a:pt x="439" y="659"/>
                  <a:pt x="442" y="657"/>
                </a:cubicBezTo>
                <a:cubicBezTo>
                  <a:pt x="480" y="626"/>
                  <a:pt x="475" y="615"/>
                  <a:pt x="485" y="619"/>
                </a:cubicBezTo>
                <a:cubicBezTo>
                  <a:pt x="521" y="575"/>
                  <a:pt x="530" y="573"/>
                  <a:pt x="535" y="566"/>
                </a:cubicBezTo>
                <a:cubicBezTo>
                  <a:pt x="554" y="538"/>
                  <a:pt x="566" y="538"/>
                  <a:pt x="568" y="528"/>
                </a:cubicBezTo>
                <a:cubicBezTo>
                  <a:pt x="581" y="513"/>
                  <a:pt x="584" y="512"/>
                  <a:pt x="583" y="508"/>
                </a:cubicBezTo>
                <a:cubicBezTo>
                  <a:pt x="609" y="476"/>
                  <a:pt x="605" y="465"/>
                  <a:pt x="613" y="468"/>
                </a:cubicBezTo>
                <a:cubicBezTo>
                  <a:pt x="604" y="479"/>
                  <a:pt x="593" y="475"/>
                  <a:pt x="595" y="483"/>
                </a:cubicBezTo>
                <a:cubicBezTo>
                  <a:pt x="573" y="503"/>
                  <a:pt x="570" y="506"/>
                  <a:pt x="568" y="510"/>
                </a:cubicBezTo>
                <a:cubicBezTo>
                  <a:pt x="482" y="577"/>
                  <a:pt x="482" y="583"/>
                  <a:pt x="477" y="584"/>
                </a:cubicBezTo>
                <a:cubicBezTo>
                  <a:pt x="464" y="596"/>
                  <a:pt x="458" y="596"/>
                  <a:pt x="457" y="601"/>
                </a:cubicBezTo>
                <a:cubicBezTo>
                  <a:pt x="421" y="633"/>
                  <a:pt x="418" y="642"/>
                  <a:pt x="412" y="649"/>
                </a:cubicBezTo>
                <a:cubicBezTo>
                  <a:pt x="371" y="689"/>
                  <a:pt x="369" y="694"/>
                  <a:pt x="366" y="697"/>
                </a:cubicBezTo>
                <a:cubicBezTo>
                  <a:pt x="338" y="737"/>
                  <a:pt x="331" y="742"/>
                  <a:pt x="326" y="750"/>
                </a:cubicBezTo>
                <a:cubicBezTo>
                  <a:pt x="309" y="785"/>
                  <a:pt x="297" y="788"/>
                  <a:pt x="296" y="803"/>
                </a:cubicBezTo>
                <a:cubicBezTo>
                  <a:pt x="266" y="851"/>
                  <a:pt x="266" y="857"/>
                  <a:pt x="266" y="863"/>
                </a:cubicBezTo>
                <a:close/>
                <a:moveTo>
                  <a:pt x="318" y="526"/>
                </a:moveTo>
                <a:cubicBezTo>
                  <a:pt x="319" y="522"/>
                  <a:pt x="318" y="516"/>
                  <a:pt x="316" y="521"/>
                </a:cubicBezTo>
                <a:cubicBezTo>
                  <a:pt x="316" y="524"/>
                  <a:pt x="317" y="530"/>
                  <a:pt x="318" y="526"/>
                </a:cubicBezTo>
                <a:close/>
                <a:moveTo>
                  <a:pt x="321" y="662"/>
                </a:moveTo>
                <a:cubicBezTo>
                  <a:pt x="322" y="667"/>
                  <a:pt x="309" y="673"/>
                  <a:pt x="316" y="677"/>
                </a:cubicBezTo>
                <a:cubicBezTo>
                  <a:pt x="320" y="673"/>
                  <a:pt x="322" y="665"/>
                  <a:pt x="326" y="662"/>
                </a:cubicBezTo>
                <a:cubicBezTo>
                  <a:pt x="326" y="656"/>
                  <a:pt x="338" y="651"/>
                  <a:pt x="331" y="647"/>
                </a:cubicBezTo>
                <a:cubicBezTo>
                  <a:pt x="328" y="652"/>
                  <a:pt x="325" y="658"/>
                  <a:pt x="321" y="662"/>
                </a:cubicBezTo>
                <a:close/>
                <a:moveTo>
                  <a:pt x="276" y="745"/>
                </a:moveTo>
                <a:cubicBezTo>
                  <a:pt x="274" y="736"/>
                  <a:pt x="283" y="730"/>
                  <a:pt x="273" y="727"/>
                </a:cubicBezTo>
                <a:cubicBezTo>
                  <a:pt x="275" y="732"/>
                  <a:pt x="270" y="744"/>
                  <a:pt x="276" y="745"/>
                </a:cubicBezTo>
                <a:close/>
                <a:moveTo>
                  <a:pt x="276" y="793"/>
                </a:moveTo>
                <a:cubicBezTo>
                  <a:pt x="277" y="785"/>
                  <a:pt x="285" y="771"/>
                  <a:pt x="278" y="765"/>
                </a:cubicBezTo>
                <a:cubicBezTo>
                  <a:pt x="281" y="776"/>
                  <a:pt x="270" y="787"/>
                  <a:pt x="276" y="793"/>
                </a:cubicBezTo>
                <a:close/>
                <a:moveTo>
                  <a:pt x="271" y="830"/>
                </a:moveTo>
                <a:cubicBezTo>
                  <a:pt x="268" y="819"/>
                  <a:pt x="285" y="812"/>
                  <a:pt x="273" y="808"/>
                </a:cubicBezTo>
                <a:cubicBezTo>
                  <a:pt x="277" y="818"/>
                  <a:pt x="262" y="823"/>
                  <a:pt x="271" y="830"/>
                </a:cubicBezTo>
                <a:close/>
                <a:moveTo>
                  <a:pt x="70" y="883"/>
                </a:moveTo>
                <a:cubicBezTo>
                  <a:pt x="75" y="887"/>
                  <a:pt x="73" y="896"/>
                  <a:pt x="77" y="901"/>
                </a:cubicBezTo>
                <a:cubicBezTo>
                  <a:pt x="117" y="1000"/>
                  <a:pt x="122" y="1004"/>
                  <a:pt x="123" y="1012"/>
                </a:cubicBezTo>
                <a:cubicBezTo>
                  <a:pt x="141" y="1040"/>
                  <a:pt x="140" y="1043"/>
                  <a:pt x="140" y="1044"/>
                </a:cubicBezTo>
                <a:cubicBezTo>
                  <a:pt x="173" y="1100"/>
                  <a:pt x="181" y="1101"/>
                  <a:pt x="181" y="1110"/>
                </a:cubicBezTo>
                <a:cubicBezTo>
                  <a:pt x="212" y="1160"/>
                  <a:pt x="210" y="1167"/>
                  <a:pt x="213" y="1168"/>
                </a:cubicBezTo>
                <a:cubicBezTo>
                  <a:pt x="227" y="1183"/>
                  <a:pt x="222" y="1175"/>
                  <a:pt x="218" y="1168"/>
                </a:cubicBezTo>
                <a:cubicBezTo>
                  <a:pt x="214" y="1136"/>
                  <a:pt x="209" y="1137"/>
                  <a:pt x="211" y="1130"/>
                </a:cubicBezTo>
                <a:cubicBezTo>
                  <a:pt x="190" y="1087"/>
                  <a:pt x="191" y="1077"/>
                  <a:pt x="186" y="1072"/>
                </a:cubicBezTo>
                <a:cubicBezTo>
                  <a:pt x="164" y="1046"/>
                  <a:pt x="172" y="1032"/>
                  <a:pt x="165" y="1034"/>
                </a:cubicBezTo>
                <a:cubicBezTo>
                  <a:pt x="130" y="971"/>
                  <a:pt x="123" y="968"/>
                  <a:pt x="123" y="959"/>
                </a:cubicBezTo>
                <a:cubicBezTo>
                  <a:pt x="98" y="914"/>
                  <a:pt x="92" y="910"/>
                  <a:pt x="90" y="903"/>
                </a:cubicBezTo>
                <a:cubicBezTo>
                  <a:pt x="61" y="859"/>
                  <a:pt x="68" y="868"/>
                  <a:pt x="70" y="883"/>
                </a:cubicBezTo>
                <a:close/>
                <a:moveTo>
                  <a:pt x="266" y="976"/>
                </a:moveTo>
                <a:cubicBezTo>
                  <a:pt x="265" y="972"/>
                  <a:pt x="269" y="971"/>
                  <a:pt x="269" y="966"/>
                </a:cubicBezTo>
                <a:cubicBezTo>
                  <a:pt x="272" y="966"/>
                  <a:pt x="270" y="959"/>
                  <a:pt x="269" y="964"/>
                </a:cubicBezTo>
                <a:cubicBezTo>
                  <a:pt x="266" y="966"/>
                  <a:pt x="260" y="982"/>
                  <a:pt x="266" y="976"/>
                </a:cubicBezTo>
                <a:close/>
                <a:moveTo>
                  <a:pt x="246" y="996"/>
                </a:moveTo>
                <a:cubicBezTo>
                  <a:pt x="243" y="988"/>
                  <a:pt x="256" y="983"/>
                  <a:pt x="248" y="979"/>
                </a:cubicBezTo>
                <a:cubicBezTo>
                  <a:pt x="246" y="981"/>
                  <a:pt x="239" y="993"/>
                  <a:pt x="246" y="996"/>
                </a:cubicBezTo>
                <a:close/>
                <a:moveTo>
                  <a:pt x="62" y="1039"/>
                </a:moveTo>
                <a:cubicBezTo>
                  <a:pt x="61" y="1036"/>
                  <a:pt x="60" y="1034"/>
                  <a:pt x="57" y="1032"/>
                </a:cubicBezTo>
                <a:cubicBezTo>
                  <a:pt x="57" y="1035"/>
                  <a:pt x="61" y="1046"/>
                  <a:pt x="62" y="1039"/>
                </a:cubicBezTo>
                <a:close/>
                <a:moveTo>
                  <a:pt x="77" y="1095"/>
                </a:moveTo>
                <a:cubicBezTo>
                  <a:pt x="82" y="1101"/>
                  <a:pt x="83" y="1111"/>
                  <a:pt x="87" y="1117"/>
                </a:cubicBezTo>
                <a:cubicBezTo>
                  <a:pt x="124" y="1184"/>
                  <a:pt x="126" y="1187"/>
                  <a:pt x="128" y="1190"/>
                </a:cubicBezTo>
                <a:cubicBezTo>
                  <a:pt x="146" y="1213"/>
                  <a:pt x="141" y="1224"/>
                  <a:pt x="145" y="1225"/>
                </a:cubicBezTo>
                <a:cubicBezTo>
                  <a:pt x="170" y="1271"/>
                  <a:pt x="171" y="1275"/>
                  <a:pt x="176" y="1276"/>
                </a:cubicBezTo>
                <a:cubicBezTo>
                  <a:pt x="198" y="1315"/>
                  <a:pt x="204" y="1320"/>
                  <a:pt x="206" y="1329"/>
                </a:cubicBezTo>
                <a:cubicBezTo>
                  <a:pt x="220" y="1358"/>
                  <a:pt x="231" y="1358"/>
                  <a:pt x="229" y="1371"/>
                </a:cubicBezTo>
                <a:cubicBezTo>
                  <a:pt x="241" y="1386"/>
                  <a:pt x="240" y="1376"/>
                  <a:pt x="239" y="1366"/>
                </a:cubicBezTo>
                <a:cubicBezTo>
                  <a:pt x="220" y="1308"/>
                  <a:pt x="214" y="1302"/>
                  <a:pt x="213" y="1291"/>
                </a:cubicBezTo>
                <a:cubicBezTo>
                  <a:pt x="199" y="1268"/>
                  <a:pt x="202" y="1260"/>
                  <a:pt x="198" y="1258"/>
                </a:cubicBezTo>
                <a:cubicBezTo>
                  <a:pt x="180" y="1215"/>
                  <a:pt x="168" y="1215"/>
                  <a:pt x="168" y="1203"/>
                </a:cubicBezTo>
                <a:cubicBezTo>
                  <a:pt x="145" y="1172"/>
                  <a:pt x="150" y="1162"/>
                  <a:pt x="143" y="1163"/>
                </a:cubicBezTo>
                <a:cubicBezTo>
                  <a:pt x="113" y="1114"/>
                  <a:pt x="107" y="1108"/>
                  <a:pt x="105" y="1100"/>
                </a:cubicBezTo>
                <a:cubicBezTo>
                  <a:pt x="89" y="1081"/>
                  <a:pt x="86" y="1078"/>
                  <a:pt x="85" y="1075"/>
                </a:cubicBezTo>
                <a:cubicBezTo>
                  <a:pt x="71" y="1059"/>
                  <a:pt x="73" y="1055"/>
                  <a:pt x="70" y="1054"/>
                </a:cubicBezTo>
                <a:close/>
                <a:moveTo>
                  <a:pt x="332" y="1623"/>
                </a:moveTo>
                <a:cubicBezTo>
                  <a:pt x="339" y="1624"/>
                  <a:pt x="330" y="1609"/>
                  <a:pt x="337" y="1610"/>
                </a:cubicBezTo>
                <a:cubicBezTo>
                  <a:pt x="359" y="1560"/>
                  <a:pt x="356" y="1544"/>
                  <a:pt x="365" y="1540"/>
                </a:cubicBezTo>
                <a:cubicBezTo>
                  <a:pt x="401" y="1455"/>
                  <a:pt x="401" y="1449"/>
                  <a:pt x="402" y="1444"/>
                </a:cubicBezTo>
                <a:cubicBezTo>
                  <a:pt x="418" y="1396"/>
                  <a:pt x="424" y="1396"/>
                  <a:pt x="425" y="1391"/>
                </a:cubicBezTo>
                <a:cubicBezTo>
                  <a:pt x="450" y="1344"/>
                  <a:pt x="454" y="1335"/>
                  <a:pt x="458" y="1326"/>
                </a:cubicBezTo>
                <a:cubicBezTo>
                  <a:pt x="490" y="1276"/>
                  <a:pt x="490" y="1269"/>
                  <a:pt x="493" y="1265"/>
                </a:cubicBezTo>
                <a:cubicBezTo>
                  <a:pt x="508" y="1240"/>
                  <a:pt x="511" y="1239"/>
                  <a:pt x="513" y="1238"/>
                </a:cubicBezTo>
                <a:cubicBezTo>
                  <a:pt x="521" y="1225"/>
                  <a:pt x="520" y="1221"/>
                  <a:pt x="523" y="1220"/>
                </a:cubicBezTo>
                <a:cubicBezTo>
                  <a:pt x="527" y="1215"/>
                  <a:pt x="518" y="1212"/>
                  <a:pt x="520" y="1220"/>
                </a:cubicBezTo>
                <a:cubicBezTo>
                  <a:pt x="481" y="1266"/>
                  <a:pt x="469" y="1280"/>
                  <a:pt x="460" y="1296"/>
                </a:cubicBezTo>
                <a:cubicBezTo>
                  <a:pt x="412" y="1376"/>
                  <a:pt x="407" y="1384"/>
                  <a:pt x="405" y="1394"/>
                </a:cubicBezTo>
                <a:cubicBezTo>
                  <a:pt x="376" y="1447"/>
                  <a:pt x="378" y="1450"/>
                  <a:pt x="377" y="1452"/>
                </a:cubicBezTo>
                <a:cubicBezTo>
                  <a:pt x="371" y="1467"/>
                  <a:pt x="366" y="1465"/>
                  <a:pt x="367" y="1472"/>
                </a:cubicBezTo>
                <a:cubicBezTo>
                  <a:pt x="344" y="1511"/>
                  <a:pt x="348" y="1521"/>
                  <a:pt x="342" y="1522"/>
                </a:cubicBezTo>
                <a:cubicBezTo>
                  <a:pt x="323" y="1591"/>
                  <a:pt x="318" y="1593"/>
                  <a:pt x="317" y="1598"/>
                </a:cubicBezTo>
                <a:cubicBezTo>
                  <a:pt x="309" y="1646"/>
                  <a:pt x="309" y="1656"/>
                  <a:pt x="309" y="1666"/>
                </a:cubicBezTo>
                <a:close/>
                <a:moveTo>
                  <a:pt x="115" y="1273"/>
                </a:moveTo>
                <a:cubicBezTo>
                  <a:pt x="122" y="1281"/>
                  <a:pt x="126" y="1292"/>
                  <a:pt x="130" y="1301"/>
                </a:cubicBezTo>
                <a:cubicBezTo>
                  <a:pt x="136" y="1302"/>
                  <a:pt x="130" y="1315"/>
                  <a:pt x="138" y="1314"/>
                </a:cubicBezTo>
                <a:cubicBezTo>
                  <a:pt x="137" y="1322"/>
                  <a:pt x="142" y="1324"/>
                  <a:pt x="145" y="1329"/>
                </a:cubicBezTo>
                <a:cubicBezTo>
                  <a:pt x="152" y="1351"/>
                  <a:pt x="166" y="1365"/>
                  <a:pt x="176" y="1384"/>
                </a:cubicBezTo>
                <a:cubicBezTo>
                  <a:pt x="182" y="1392"/>
                  <a:pt x="186" y="1402"/>
                  <a:pt x="193" y="1409"/>
                </a:cubicBezTo>
                <a:cubicBezTo>
                  <a:pt x="198" y="1412"/>
                  <a:pt x="198" y="1418"/>
                  <a:pt x="201" y="1422"/>
                </a:cubicBezTo>
                <a:cubicBezTo>
                  <a:pt x="204" y="1426"/>
                  <a:pt x="207" y="1431"/>
                  <a:pt x="211" y="1434"/>
                </a:cubicBezTo>
                <a:cubicBezTo>
                  <a:pt x="214" y="1446"/>
                  <a:pt x="223" y="1451"/>
                  <a:pt x="226" y="1462"/>
                </a:cubicBezTo>
                <a:cubicBezTo>
                  <a:pt x="229" y="1467"/>
                  <a:pt x="233" y="1470"/>
                  <a:pt x="236" y="1475"/>
                </a:cubicBezTo>
                <a:cubicBezTo>
                  <a:pt x="241" y="1475"/>
                  <a:pt x="241" y="1491"/>
                  <a:pt x="246" y="1482"/>
                </a:cubicBezTo>
                <a:cubicBezTo>
                  <a:pt x="241" y="1479"/>
                  <a:pt x="241" y="1471"/>
                  <a:pt x="239" y="1464"/>
                </a:cubicBezTo>
                <a:cubicBezTo>
                  <a:pt x="234" y="1460"/>
                  <a:pt x="231" y="1455"/>
                  <a:pt x="229" y="1449"/>
                </a:cubicBezTo>
                <a:cubicBezTo>
                  <a:pt x="229" y="1447"/>
                  <a:pt x="229" y="1444"/>
                  <a:pt x="229" y="1442"/>
                </a:cubicBezTo>
                <a:cubicBezTo>
                  <a:pt x="221" y="1436"/>
                  <a:pt x="220" y="1425"/>
                  <a:pt x="214" y="1419"/>
                </a:cubicBezTo>
                <a:cubicBezTo>
                  <a:pt x="216" y="1411"/>
                  <a:pt x="210" y="1411"/>
                  <a:pt x="208" y="1407"/>
                </a:cubicBezTo>
                <a:cubicBezTo>
                  <a:pt x="205" y="1404"/>
                  <a:pt x="205" y="1397"/>
                  <a:pt x="201" y="1394"/>
                </a:cubicBezTo>
                <a:cubicBezTo>
                  <a:pt x="197" y="1385"/>
                  <a:pt x="194" y="1376"/>
                  <a:pt x="186" y="1371"/>
                </a:cubicBezTo>
                <a:cubicBezTo>
                  <a:pt x="182" y="1362"/>
                  <a:pt x="179" y="1352"/>
                  <a:pt x="171" y="1346"/>
                </a:cubicBezTo>
                <a:cubicBezTo>
                  <a:pt x="166" y="1338"/>
                  <a:pt x="163" y="1329"/>
                  <a:pt x="156" y="1324"/>
                </a:cubicBezTo>
                <a:cubicBezTo>
                  <a:pt x="157" y="1316"/>
                  <a:pt x="149" y="1319"/>
                  <a:pt x="151" y="1311"/>
                </a:cubicBezTo>
                <a:cubicBezTo>
                  <a:pt x="147" y="1311"/>
                  <a:pt x="145" y="1310"/>
                  <a:pt x="145" y="1306"/>
                </a:cubicBezTo>
                <a:cubicBezTo>
                  <a:pt x="145" y="1303"/>
                  <a:pt x="141" y="1304"/>
                  <a:pt x="140" y="1301"/>
                </a:cubicBezTo>
                <a:cubicBezTo>
                  <a:pt x="139" y="1290"/>
                  <a:pt x="129" y="1287"/>
                  <a:pt x="128" y="1276"/>
                </a:cubicBezTo>
                <a:cubicBezTo>
                  <a:pt x="119" y="1278"/>
                  <a:pt x="126" y="1265"/>
                  <a:pt x="118" y="1266"/>
                </a:cubicBezTo>
                <a:cubicBezTo>
                  <a:pt x="118" y="1262"/>
                  <a:pt x="117" y="1260"/>
                  <a:pt x="115" y="1258"/>
                </a:cubicBezTo>
                <a:cubicBezTo>
                  <a:pt x="112" y="1258"/>
                  <a:pt x="111" y="1255"/>
                  <a:pt x="110" y="1258"/>
                </a:cubicBezTo>
                <a:cubicBezTo>
                  <a:pt x="114" y="1261"/>
                  <a:pt x="115" y="1267"/>
                  <a:pt x="115" y="1273"/>
                </a:cubicBezTo>
                <a:close/>
                <a:moveTo>
                  <a:pt x="427" y="1331"/>
                </a:moveTo>
                <a:cubicBezTo>
                  <a:pt x="427" y="1327"/>
                  <a:pt x="436" y="1326"/>
                  <a:pt x="430" y="1323"/>
                </a:cubicBezTo>
                <a:cubicBezTo>
                  <a:pt x="422" y="1329"/>
                  <a:pt x="427" y="1338"/>
                  <a:pt x="427" y="1331"/>
                </a:cubicBezTo>
                <a:close/>
                <a:moveTo>
                  <a:pt x="402" y="1371"/>
                </a:moveTo>
                <a:cubicBezTo>
                  <a:pt x="394" y="1377"/>
                  <a:pt x="392" y="1390"/>
                  <a:pt x="385" y="1396"/>
                </a:cubicBezTo>
                <a:cubicBezTo>
                  <a:pt x="374" y="1414"/>
                  <a:pt x="363" y="1432"/>
                  <a:pt x="357" y="1454"/>
                </a:cubicBezTo>
                <a:cubicBezTo>
                  <a:pt x="353" y="1459"/>
                  <a:pt x="347" y="1461"/>
                  <a:pt x="347" y="1469"/>
                </a:cubicBezTo>
                <a:cubicBezTo>
                  <a:pt x="342" y="1473"/>
                  <a:pt x="341" y="1480"/>
                  <a:pt x="337" y="1485"/>
                </a:cubicBezTo>
                <a:cubicBezTo>
                  <a:pt x="333" y="1498"/>
                  <a:pt x="325" y="1508"/>
                  <a:pt x="322" y="1522"/>
                </a:cubicBezTo>
                <a:cubicBezTo>
                  <a:pt x="321" y="1526"/>
                  <a:pt x="319" y="1527"/>
                  <a:pt x="322" y="1530"/>
                </a:cubicBezTo>
                <a:cubicBezTo>
                  <a:pt x="319" y="1531"/>
                  <a:pt x="317" y="1533"/>
                  <a:pt x="317" y="1537"/>
                </a:cubicBezTo>
                <a:cubicBezTo>
                  <a:pt x="313" y="1542"/>
                  <a:pt x="314" y="1551"/>
                  <a:pt x="309" y="1555"/>
                </a:cubicBezTo>
                <a:cubicBezTo>
                  <a:pt x="307" y="1561"/>
                  <a:pt x="308" y="1570"/>
                  <a:pt x="304" y="1575"/>
                </a:cubicBezTo>
                <a:cubicBezTo>
                  <a:pt x="303" y="1580"/>
                  <a:pt x="298" y="1594"/>
                  <a:pt x="304" y="1598"/>
                </a:cubicBezTo>
                <a:cubicBezTo>
                  <a:pt x="320" y="1574"/>
                  <a:pt x="321" y="1536"/>
                  <a:pt x="337" y="1512"/>
                </a:cubicBezTo>
                <a:cubicBezTo>
                  <a:pt x="341" y="1497"/>
                  <a:pt x="349" y="1486"/>
                  <a:pt x="354" y="1472"/>
                </a:cubicBezTo>
                <a:cubicBezTo>
                  <a:pt x="359" y="1472"/>
                  <a:pt x="356" y="1463"/>
                  <a:pt x="359" y="1462"/>
                </a:cubicBezTo>
                <a:cubicBezTo>
                  <a:pt x="361" y="1458"/>
                  <a:pt x="363" y="1456"/>
                  <a:pt x="365" y="1452"/>
                </a:cubicBezTo>
                <a:cubicBezTo>
                  <a:pt x="369" y="1446"/>
                  <a:pt x="371" y="1438"/>
                  <a:pt x="372" y="1429"/>
                </a:cubicBezTo>
                <a:cubicBezTo>
                  <a:pt x="377" y="1429"/>
                  <a:pt x="374" y="1421"/>
                  <a:pt x="380" y="1422"/>
                </a:cubicBezTo>
                <a:cubicBezTo>
                  <a:pt x="381" y="1417"/>
                  <a:pt x="381" y="1411"/>
                  <a:pt x="385" y="1409"/>
                </a:cubicBezTo>
                <a:cubicBezTo>
                  <a:pt x="388" y="1401"/>
                  <a:pt x="392" y="1393"/>
                  <a:pt x="395" y="1384"/>
                </a:cubicBezTo>
                <a:cubicBezTo>
                  <a:pt x="401" y="1379"/>
                  <a:pt x="404" y="1371"/>
                  <a:pt x="407" y="1364"/>
                </a:cubicBezTo>
                <a:cubicBezTo>
                  <a:pt x="411" y="1361"/>
                  <a:pt x="412" y="1357"/>
                  <a:pt x="415" y="1354"/>
                </a:cubicBezTo>
                <a:cubicBezTo>
                  <a:pt x="414" y="1350"/>
                  <a:pt x="423" y="1344"/>
                  <a:pt x="417" y="1344"/>
                </a:cubicBezTo>
                <a:cubicBezTo>
                  <a:pt x="414" y="1355"/>
                  <a:pt x="403" y="1358"/>
                  <a:pt x="402" y="1371"/>
                </a:cubicBezTo>
                <a:close/>
                <a:moveTo>
                  <a:pt x="483" y="1406"/>
                </a:moveTo>
                <a:cubicBezTo>
                  <a:pt x="475" y="1408"/>
                  <a:pt x="479" y="1423"/>
                  <a:pt x="470" y="1424"/>
                </a:cubicBezTo>
                <a:cubicBezTo>
                  <a:pt x="466" y="1429"/>
                  <a:pt x="467" y="1440"/>
                  <a:pt x="460" y="1442"/>
                </a:cubicBezTo>
                <a:cubicBezTo>
                  <a:pt x="460" y="1452"/>
                  <a:pt x="454" y="1456"/>
                  <a:pt x="450" y="1462"/>
                </a:cubicBezTo>
                <a:cubicBezTo>
                  <a:pt x="449" y="1483"/>
                  <a:pt x="435" y="1492"/>
                  <a:pt x="433" y="1512"/>
                </a:cubicBezTo>
                <a:cubicBezTo>
                  <a:pt x="425" y="1516"/>
                  <a:pt x="426" y="1527"/>
                  <a:pt x="422" y="1535"/>
                </a:cubicBezTo>
                <a:cubicBezTo>
                  <a:pt x="425" y="1543"/>
                  <a:pt x="419" y="1543"/>
                  <a:pt x="417" y="1547"/>
                </a:cubicBezTo>
                <a:cubicBezTo>
                  <a:pt x="425" y="1550"/>
                  <a:pt x="412" y="1551"/>
                  <a:pt x="415" y="1557"/>
                </a:cubicBezTo>
                <a:cubicBezTo>
                  <a:pt x="410" y="1558"/>
                  <a:pt x="413" y="1566"/>
                  <a:pt x="410" y="1568"/>
                </a:cubicBezTo>
                <a:cubicBezTo>
                  <a:pt x="412" y="1575"/>
                  <a:pt x="403" y="1572"/>
                  <a:pt x="405" y="1580"/>
                </a:cubicBezTo>
                <a:cubicBezTo>
                  <a:pt x="402" y="1583"/>
                  <a:pt x="402" y="1589"/>
                  <a:pt x="400" y="1593"/>
                </a:cubicBezTo>
                <a:cubicBezTo>
                  <a:pt x="398" y="1597"/>
                  <a:pt x="399" y="1603"/>
                  <a:pt x="395" y="1605"/>
                </a:cubicBezTo>
                <a:cubicBezTo>
                  <a:pt x="395" y="1616"/>
                  <a:pt x="389" y="1621"/>
                  <a:pt x="387" y="1630"/>
                </a:cubicBezTo>
                <a:cubicBezTo>
                  <a:pt x="386" y="1635"/>
                  <a:pt x="386" y="1641"/>
                  <a:pt x="382" y="1643"/>
                </a:cubicBezTo>
                <a:cubicBezTo>
                  <a:pt x="384" y="1648"/>
                  <a:pt x="375" y="1654"/>
                  <a:pt x="382" y="1656"/>
                </a:cubicBezTo>
                <a:cubicBezTo>
                  <a:pt x="386" y="1646"/>
                  <a:pt x="390" y="1637"/>
                  <a:pt x="395" y="1628"/>
                </a:cubicBezTo>
                <a:cubicBezTo>
                  <a:pt x="397" y="1623"/>
                  <a:pt x="401" y="1621"/>
                  <a:pt x="402" y="1615"/>
                </a:cubicBezTo>
                <a:cubicBezTo>
                  <a:pt x="402" y="1608"/>
                  <a:pt x="410" y="1608"/>
                  <a:pt x="407" y="1598"/>
                </a:cubicBezTo>
                <a:cubicBezTo>
                  <a:pt x="417" y="1594"/>
                  <a:pt x="412" y="1576"/>
                  <a:pt x="422" y="1573"/>
                </a:cubicBezTo>
                <a:cubicBezTo>
                  <a:pt x="425" y="1568"/>
                  <a:pt x="422" y="1559"/>
                  <a:pt x="430" y="1560"/>
                </a:cubicBezTo>
                <a:cubicBezTo>
                  <a:pt x="430" y="1552"/>
                  <a:pt x="430" y="1545"/>
                  <a:pt x="438" y="1545"/>
                </a:cubicBezTo>
                <a:cubicBezTo>
                  <a:pt x="436" y="1537"/>
                  <a:pt x="439" y="1533"/>
                  <a:pt x="440" y="1527"/>
                </a:cubicBezTo>
                <a:cubicBezTo>
                  <a:pt x="446" y="1526"/>
                  <a:pt x="443" y="1516"/>
                  <a:pt x="448" y="1515"/>
                </a:cubicBezTo>
                <a:cubicBezTo>
                  <a:pt x="450" y="1503"/>
                  <a:pt x="457" y="1495"/>
                  <a:pt x="460" y="1484"/>
                </a:cubicBezTo>
                <a:cubicBezTo>
                  <a:pt x="465" y="1483"/>
                  <a:pt x="462" y="1473"/>
                  <a:pt x="468" y="1472"/>
                </a:cubicBezTo>
                <a:cubicBezTo>
                  <a:pt x="469" y="1465"/>
                  <a:pt x="471" y="1460"/>
                  <a:pt x="475" y="1457"/>
                </a:cubicBezTo>
                <a:cubicBezTo>
                  <a:pt x="478" y="1446"/>
                  <a:pt x="485" y="1438"/>
                  <a:pt x="488" y="1427"/>
                </a:cubicBezTo>
                <a:cubicBezTo>
                  <a:pt x="492" y="1421"/>
                  <a:pt x="490" y="1410"/>
                  <a:pt x="493" y="1404"/>
                </a:cubicBezTo>
                <a:cubicBezTo>
                  <a:pt x="491" y="1399"/>
                  <a:pt x="496" y="1387"/>
                  <a:pt x="490" y="1386"/>
                </a:cubicBezTo>
                <a:cubicBezTo>
                  <a:pt x="490" y="1395"/>
                  <a:pt x="483" y="1398"/>
                  <a:pt x="483" y="1406"/>
                </a:cubicBezTo>
                <a:close/>
                <a:moveTo>
                  <a:pt x="415" y="1444"/>
                </a:moveTo>
                <a:cubicBezTo>
                  <a:pt x="417" y="1454"/>
                  <a:pt x="421" y="1430"/>
                  <a:pt x="417" y="1439"/>
                </a:cubicBezTo>
                <a:cubicBezTo>
                  <a:pt x="417" y="1441"/>
                  <a:pt x="414" y="1440"/>
                  <a:pt x="415" y="1444"/>
                </a:cubicBezTo>
                <a:close/>
                <a:moveTo>
                  <a:pt x="402" y="1477"/>
                </a:moveTo>
                <a:cubicBezTo>
                  <a:pt x="397" y="1479"/>
                  <a:pt x="396" y="1484"/>
                  <a:pt x="395" y="1490"/>
                </a:cubicBezTo>
                <a:cubicBezTo>
                  <a:pt x="400" y="1488"/>
                  <a:pt x="398" y="1478"/>
                  <a:pt x="405" y="1477"/>
                </a:cubicBezTo>
                <a:cubicBezTo>
                  <a:pt x="403" y="1470"/>
                  <a:pt x="408" y="1470"/>
                  <a:pt x="407" y="1464"/>
                </a:cubicBezTo>
                <a:cubicBezTo>
                  <a:pt x="409" y="1464"/>
                  <a:pt x="410" y="1462"/>
                  <a:pt x="410" y="1459"/>
                </a:cubicBezTo>
                <a:cubicBezTo>
                  <a:pt x="410" y="1456"/>
                  <a:pt x="413" y="1455"/>
                  <a:pt x="410" y="1454"/>
                </a:cubicBezTo>
                <a:cubicBezTo>
                  <a:pt x="407" y="1461"/>
                  <a:pt x="402" y="1467"/>
                  <a:pt x="402" y="1477"/>
                </a:cubicBezTo>
                <a:close/>
                <a:moveTo>
                  <a:pt x="470" y="1484"/>
                </a:moveTo>
                <a:cubicBezTo>
                  <a:pt x="470" y="1498"/>
                  <a:pt x="461" y="1502"/>
                  <a:pt x="460" y="1515"/>
                </a:cubicBezTo>
                <a:cubicBezTo>
                  <a:pt x="437" y="1576"/>
                  <a:pt x="431" y="1575"/>
                  <a:pt x="430" y="1580"/>
                </a:cubicBezTo>
                <a:cubicBezTo>
                  <a:pt x="411" y="1635"/>
                  <a:pt x="400" y="1637"/>
                  <a:pt x="397" y="1648"/>
                </a:cubicBezTo>
                <a:cubicBezTo>
                  <a:pt x="386" y="1684"/>
                  <a:pt x="383" y="1687"/>
                  <a:pt x="382" y="1693"/>
                </a:cubicBezTo>
                <a:cubicBezTo>
                  <a:pt x="371" y="1730"/>
                  <a:pt x="371" y="1738"/>
                  <a:pt x="367" y="1741"/>
                </a:cubicBezTo>
                <a:cubicBezTo>
                  <a:pt x="361" y="1788"/>
                  <a:pt x="357" y="1799"/>
                  <a:pt x="362" y="1799"/>
                </a:cubicBezTo>
                <a:cubicBezTo>
                  <a:pt x="379" y="1754"/>
                  <a:pt x="376" y="1747"/>
                  <a:pt x="380" y="1746"/>
                </a:cubicBezTo>
                <a:cubicBezTo>
                  <a:pt x="391" y="1697"/>
                  <a:pt x="403" y="1699"/>
                  <a:pt x="400" y="1688"/>
                </a:cubicBezTo>
                <a:cubicBezTo>
                  <a:pt x="430" y="1632"/>
                  <a:pt x="427" y="1621"/>
                  <a:pt x="433" y="1618"/>
                </a:cubicBezTo>
                <a:cubicBezTo>
                  <a:pt x="459" y="1557"/>
                  <a:pt x="462" y="1552"/>
                  <a:pt x="465" y="1547"/>
                </a:cubicBezTo>
                <a:cubicBezTo>
                  <a:pt x="482" y="1493"/>
                  <a:pt x="477" y="1484"/>
                  <a:pt x="483" y="1484"/>
                </a:cubicBezTo>
                <a:close/>
                <a:moveTo>
                  <a:pt x="166" y="1522"/>
                </a:moveTo>
                <a:cubicBezTo>
                  <a:pt x="169" y="1533"/>
                  <a:pt x="177" y="1538"/>
                  <a:pt x="181" y="1548"/>
                </a:cubicBezTo>
                <a:cubicBezTo>
                  <a:pt x="187" y="1555"/>
                  <a:pt x="191" y="1564"/>
                  <a:pt x="199" y="1570"/>
                </a:cubicBezTo>
                <a:cubicBezTo>
                  <a:pt x="197" y="1578"/>
                  <a:pt x="205" y="1577"/>
                  <a:pt x="206" y="1583"/>
                </a:cubicBezTo>
                <a:cubicBezTo>
                  <a:pt x="209" y="1583"/>
                  <a:pt x="208" y="1587"/>
                  <a:pt x="211" y="1588"/>
                </a:cubicBezTo>
                <a:cubicBezTo>
                  <a:pt x="210" y="1593"/>
                  <a:pt x="215" y="1593"/>
                  <a:pt x="216" y="1595"/>
                </a:cubicBezTo>
                <a:cubicBezTo>
                  <a:pt x="220" y="1604"/>
                  <a:pt x="227" y="1611"/>
                  <a:pt x="234" y="1618"/>
                </a:cubicBezTo>
                <a:cubicBezTo>
                  <a:pt x="240" y="1626"/>
                  <a:pt x="247" y="1633"/>
                  <a:pt x="254" y="1641"/>
                </a:cubicBezTo>
                <a:cubicBezTo>
                  <a:pt x="260" y="1648"/>
                  <a:pt x="265" y="1657"/>
                  <a:pt x="272" y="1663"/>
                </a:cubicBezTo>
                <a:cubicBezTo>
                  <a:pt x="275" y="1667"/>
                  <a:pt x="278" y="1670"/>
                  <a:pt x="282" y="1673"/>
                </a:cubicBezTo>
                <a:cubicBezTo>
                  <a:pt x="283" y="1680"/>
                  <a:pt x="288" y="1682"/>
                  <a:pt x="292" y="1686"/>
                </a:cubicBezTo>
                <a:cubicBezTo>
                  <a:pt x="293" y="1695"/>
                  <a:pt x="300" y="1698"/>
                  <a:pt x="302" y="1706"/>
                </a:cubicBezTo>
                <a:cubicBezTo>
                  <a:pt x="309" y="1709"/>
                  <a:pt x="309" y="1719"/>
                  <a:pt x="317" y="1721"/>
                </a:cubicBezTo>
                <a:cubicBezTo>
                  <a:pt x="317" y="1715"/>
                  <a:pt x="317" y="1709"/>
                  <a:pt x="314" y="1706"/>
                </a:cubicBezTo>
                <a:cubicBezTo>
                  <a:pt x="311" y="1705"/>
                  <a:pt x="313" y="1703"/>
                  <a:pt x="314" y="1701"/>
                </a:cubicBezTo>
                <a:cubicBezTo>
                  <a:pt x="311" y="1701"/>
                  <a:pt x="312" y="1697"/>
                  <a:pt x="312" y="1693"/>
                </a:cubicBezTo>
                <a:cubicBezTo>
                  <a:pt x="303" y="1693"/>
                  <a:pt x="307" y="1680"/>
                  <a:pt x="299" y="1678"/>
                </a:cubicBezTo>
                <a:cubicBezTo>
                  <a:pt x="302" y="1670"/>
                  <a:pt x="291" y="1676"/>
                  <a:pt x="294" y="1668"/>
                </a:cubicBezTo>
                <a:cubicBezTo>
                  <a:pt x="293" y="1665"/>
                  <a:pt x="290" y="1662"/>
                  <a:pt x="287" y="1661"/>
                </a:cubicBezTo>
                <a:cubicBezTo>
                  <a:pt x="281" y="1646"/>
                  <a:pt x="269" y="1638"/>
                  <a:pt x="264" y="1623"/>
                </a:cubicBezTo>
                <a:cubicBezTo>
                  <a:pt x="254" y="1618"/>
                  <a:pt x="249" y="1607"/>
                  <a:pt x="241" y="1600"/>
                </a:cubicBezTo>
                <a:cubicBezTo>
                  <a:pt x="239" y="1595"/>
                  <a:pt x="235" y="1592"/>
                  <a:pt x="231" y="1588"/>
                </a:cubicBezTo>
                <a:cubicBezTo>
                  <a:pt x="227" y="1584"/>
                  <a:pt x="225" y="1577"/>
                  <a:pt x="219" y="1575"/>
                </a:cubicBezTo>
                <a:cubicBezTo>
                  <a:pt x="215" y="1571"/>
                  <a:pt x="210" y="1568"/>
                  <a:pt x="209" y="1563"/>
                </a:cubicBezTo>
                <a:cubicBezTo>
                  <a:pt x="203" y="1560"/>
                  <a:pt x="199" y="1555"/>
                  <a:pt x="196" y="1550"/>
                </a:cubicBezTo>
                <a:cubicBezTo>
                  <a:pt x="188" y="1542"/>
                  <a:pt x="180" y="1534"/>
                  <a:pt x="171" y="1527"/>
                </a:cubicBezTo>
                <a:cubicBezTo>
                  <a:pt x="171" y="1518"/>
                  <a:pt x="164" y="1516"/>
                  <a:pt x="161" y="1510"/>
                </a:cubicBezTo>
                <a:cubicBezTo>
                  <a:pt x="160" y="1506"/>
                  <a:pt x="157" y="1506"/>
                  <a:pt x="156" y="1502"/>
                </a:cubicBezTo>
                <a:cubicBezTo>
                  <a:pt x="152" y="1504"/>
                  <a:pt x="150" y="1492"/>
                  <a:pt x="148" y="1500"/>
                </a:cubicBezTo>
                <a:cubicBezTo>
                  <a:pt x="157" y="1504"/>
                  <a:pt x="157" y="1518"/>
                  <a:pt x="166" y="1522"/>
                </a:cubicBezTo>
                <a:close/>
                <a:moveTo>
                  <a:pt x="465" y="1575"/>
                </a:moveTo>
                <a:cubicBezTo>
                  <a:pt x="457" y="1583"/>
                  <a:pt x="454" y="1598"/>
                  <a:pt x="448" y="1608"/>
                </a:cubicBezTo>
                <a:cubicBezTo>
                  <a:pt x="445" y="1613"/>
                  <a:pt x="444" y="1620"/>
                  <a:pt x="440" y="1625"/>
                </a:cubicBezTo>
                <a:cubicBezTo>
                  <a:pt x="437" y="1631"/>
                  <a:pt x="440" y="1642"/>
                  <a:pt x="433" y="1643"/>
                </a:cubicBezTo>
                <a:cubicBezTo>
                  <a:pt x="434" y="1653"/>
                  <a:pt x="426" y="1653"/>
                  <a:pt x="425" y="1661"/>
                </a:cubicBezTo>
                <a:cubicBezTo>
                  <a:pt x="424" y="1668"/>
                  <a:pt x="419" y="1671"/>
                  <a:pt x="418" y="1678"/>
                </a:cubicBezTo>
                <a:cubicBezTo>
                  <a:pt x="414" y="1683"/>
                  <a:pt x="413" y="1690"/>
                  <a:pt x="410" y="1696"/>
                </a:cubicBezTo>
                <a:cubicBezTo>
                  <a:pt x="405" y="1696"/>
                  <a:pt x="411" y="1700"/>
                  <a:pt x="407" y="1701"/>
                </a:cubicBezTo>
                <a:cubicBezTo>
                  <a:pt x="407" y="1704"/>
                  <a:pt x="404" y="1705"/>
                  <a:pt x="407" y="1708"/>
                </a:cubicBezTo>
                <a:cubicBezTo>
                  <a:pt x="401" y="1710"/>
                  <a:pt x="401" y="1719"/>
                  <a:pt x="397" y="1724"/>
                </a:cubicBezTo>
                <a:cubicBezTo>
                  <a:pt x="399" y="1734"/>
                  <a:pt x="389" y="1732"/>
                  <a:pt x="392" y="1744"/>
                </a:cubicBezTo>
                <a:cubicBezTo>
                  <a:pt x="390" y="1749"/>
                  <a:pt x="388" y="1756"/>
                  <a:pt x="385" y="1761"/>
                </a:cubicBezTo>
                <a:cubicBezTo>
                  <a:pt x="384" y="1766"/>
                  <a:pt x="376" y="1775"/>
                  <a:pt x="382" y="1779"/>
                </a:cubicBezTo>
                <a:cubicBezTo>
                  <a:pt x="389" y="1772"/>
                  <a:pt x="391" y="1760"/>
                  <a:pt x="395" y="1751"/>
                </a:cubicBezTo>
                <a:cubicBezTo>
                  <a:pt x="398" y="1741"/>
                  <a:pt x="404" y="1733"/>
                  <a:pt x="405" y="1721"/>
                </a:cubicBezTo>
                <a:cubicBezTo>
                  <a:pt x="421" y="1704"/>
                  <a:pt x="428" y="1679"/>
                  <a:pt x="443" y="1661"/>
                </a:cubicBezTo>
                <a:cubicBezTo>
                  <a:pt x="445" y="1648"/>
                  <a:pt x="451" y="1638"/>
                  <a:pt x="455" y="1628"/>
                </a:cubicBezTo>
                <a:cubicBezTo>
                  <a:pt x="459" y="1624"/>
                  <a:pt x="459" y="1616"/>
                  <a:pt x="463" y="1613"/>
                </a:cubicBezTo>
                <a:cubicBezTo>
                  <a:pt x="463" y="1609"/>
                  <a:pt x="464" y="1607"/>
                  <a:pt x="465" y="1605"/>
                </a:cubicBezTo>
                <a:cubicBezTo>
                  <a:pt x="469" y="1605"/>
                  <a:pt x="467" y="1598"/>
                  <a:pt x="470" y="1598"/>
                </a:cubicBezTo>
                <a:cubicBezTo>
                  <a:pt x="468" y="1588"/>
                  <a:pt x="478" y="1590"/>
                  <a:pt x="475" y="1580"/>
                </a:cubicBezTo>
                <a:cubicBezTo>
                  <a:pt x="476" y="1573"/>
                  <a:pt x="480" y="1570"/>
                  <a:pt x="480" y="1562"/>
                </a:cubicBezTo>
                <a:cubicBezTo>
                  <a:pt x="485" y="1559"/>
                  <a:pt x="482" y="1549"/>
                  <a:pt x="485" y="1545"/>
                </a:cubicBezTo>
                <a:cubicBezTo>
                  <a:pt x="489" y="1540"/>
                  <a:pt x="488" y="1530"/>
                  <a:pt x="490" y="1525"/>
                </a:cubicBezTo>
                <a:cubicBezTo>
                  <a:pt x="490" y="1522"/>
                  <a:pt x="490" y="1520"/>
                  <a:pt x="490" y="1517"/>
                </a:cubicBezTo>
                <a:cubicBezTo>
                  <a:pt x="490" y="1514"/>
                  <a:pt x="494" y="1513"/>
                  <a:pt x="490" y="1512"/>
                </a:cubicBezTo>
                <a:cubicBezTo>
                  <a:pt x="489" y="1508"/>
                  <a:pt x="493" y="1497"/>
                  <a:pt x="488" y="1497"/>
                </a:cubicBezTo>
                <a:cubicBezTo>
                  <a:pt x="484" y="1527"/>
                  <a:pt x="474" y="1550"/>
                  <a:pt x="465" y="1575"/>
                </a:cubicBezTo>
                <a:close/>
                <a:moveTo>
                  <a:pt x="337" y="1693"/>
                </a:moveTo>
                <a:cubicBezTo>
                  <a:pt x="336" y="1689"/>
                  <a:pt x="340" y="1688"/>
                  <a:pt x="340" y="1683"/>
                </a:cubicBezTo>
                <a:cubicBezTo>
                  <a:pt x="340" y="1680"/>
                  <a:pt x="339" y="1674"/>
                  <a:pt x="342" y="1673"/>
                </a:cubicBezTo>
                <a:cubicBezTo>
                  <a:pt x="337" y="1663"/>
                  <a:pt x="347" y="1649"/>
                  <a:pt x="347" y="1636"/>
                </a:cubicBezTo>
                <a:cubicBezTo>
                  <a:pt x="350" y="1635"/>
                  <a:pt x="350" y="1632"/>
                  <a:pt x="350" y="1628"/>
                </a:cubicBezTo>
                <a:cubicBezTo>
                  <a:pt x="350" y="1625"/>
                  <a:pt x="353" y="1623"/>
                  <a:pt x="352" y="1618"/>
                </a:cubicBezTo>
                <a:cubicBezTo>
                  <a:pt x="356" y="1613"/>
                  <a:pt x="354" y="1604"/>
                  <a:pt x="357" y="1598"/>
                </a:cubicBezTo>
                <a:cubicBezTo>
                  <a:pt x="359" y="1591"/>
                  <a:pt x="360" y="1584"/>
                  <a:pt x="365" y="1580"/>
                </a:cubicBezTo>
                <a:cubicBezTo>
                  <a:pt x="369" y="1576"/>
                  <a:pt x="366" y="1565"/>
                  <a:pt x="372" y="1563"/>
                </a:cubicBezTo>
                <a:cubicBezTo>
                  <a:pt x="372" y="1557"/>
                  <a:pt x="372" y="1552"/>
                  <a:pt x="372" y="1547"/>
                </a:cubicBezTo>
                <a:cubicBezTo>
                  <a:pt x="380" y="1547"/>
                  <a:pt x="370" y="1537"/>
                  <a:pt x="372" y="1547"/>
                </a:cubicBezTo>
                <a:cubicBezTo>
                  <a:pt x="368" y="1551"/>
                  <a:pt x="369" y="1560"/>
                  <a:pt x="365" y="1563"/>
                </a:cubicBezTo>
                <a:cubicBezTo>
                  <a:pt x="363" y="1568"/>
                  <a:pt x="362" y="1575"/>
                  <a:pt x="360" y="1580"/>
                </a:cubicBezTo>
                <a:cubicBezTo>
                  <a:pt x="356" y="1584"/>
                  <a:pt x="357" y="1593"/>
                  <a:pt x="352" y="1595"/>
                </a:cubicBezTo>
                <a:cubicBezTo>
                  <a:pt x="352" y="1604"/>
                  <a:pt x="349" y="1609"/>
                  <a:pt x="345" y="1613"/>
                </a:cubicBezTo>
                <a:cubicBezTo>
                  <a:pt x="342" y="1647"/>
                  <a:pt x="327" y="1669"/>
                  <a:pt x="330" y="1708"/>
                </a:cubicBezTo>
                <a:cubicBezTo>
                  <a:pt x="338" y="1709"/>
                  <a:pt x="334" y="1698"/>
                  <a:pt x="337" y="1693"/>
                </a:cubicBezTo>
                <a:close/>
                <a:moveTo>
                  <a:pt x="299" y="1623"/>
                </a:moveTo>
                <a:cubicBezTo>
                  <a:pt x="299" y="1618"/>
                  <a:pt x="306" y="1608"/>
                  <a:pt x="299" y="1605"/>
                </a:cubicBezTo>
                <a:cubicBezTo>
                  <a:pt x="299" y="1610"/>
                  <a:pt x="292" y="1620"/>
                  <a:pt x="299" y="1623"/>
                </a:cubicBezTo>
                <a:close/>
                <a:moveTo>
                  <a:pt x="372" y="1678"/>
                </a:moveTo>
                <a:cubicBezTo>
                  <a:pt x="367" y="1681"/>
                  <a:pt x="371" y="1692"/>
                  <a:pt x="365" y="1693"/>
                </a:cubicBezTo>
                <a:cubicBezTo>
                  <a:pt x="366" y="1702"/>
                  <a:pt x="363" y="1705"/>
                  <a:pt x="362" y="1711"/>
                </a:cubicBezTo>
                <a:cubicBezTo>
                  <a:pt x="363" y="1715"/>
                  <a:pt x="355" y="1724"/>
                  <a:pt x="362" y="1726"/>
                </a:cubicBezTo>
                <a:cubicBezTo>
                  <a:pt x="367" y="1717"/>
                  <a:pt x="364" y="1701"/>
                  <a:pt x="372" y="1696"/>
                </a:cubicBezTo>
                <a:cubicBezTo>
                  <a:pt x="370" y="1686"/>
                  <a:pt x="375" y="1684"/>
                  <a:pt x="375" y="1676"/>
                </a:cubicBezTo>
                <a:cubicBezTo>
                  <a:pt x="375" y="1672"/>
                  <a:pt x="386" y="1660"/>
                  <a:pt x="375" y="1661"/>
                </a:cubicBezTo>
                <a:cubicBezTo>
                  <a:pt x="376" y="1669"/>
                  <a:pt x="370" y="1670"/>
                  <a:pt x="372" y="1678"/>
                </a:cubicBezTo>
                <a:close/>
                <a:moveTo>
                  <a:pt x="352" y="1776"/>
                </a:moveTo>
                <a:cubicBezTo>
                  <a:pt x="352" y="1773"/>
                  <a:pt x="352" y="1770"/>
                  <a:pt x="352" y="1766"/>
                </a:cubicBezTo>
                <a:cubicBezTo>
                  <a:pt x="350" y="1766"/>
                  <a:pt x="347" y="1766"/>
                  <a:pt x="345" y="1766"/>
                </a:cubicBezTo>
                <a:cubicBezTo>
                  <a:pt x="346" y="1771"/>
                  <a:pt x="346" y="1777"/>
                  <a:pt x="352" y="1776"/>
                </a:cubicBezTo>
                <a:close/>
                <a:moveTo>
                  <a:pt x="375" y="1804"/>
                </a:moveTo>
                <a:cubicBezTo>
                  <a:pt x="376" y="1799"/>
                  <a:pt x="383" y="1788"/>
                  <a:pt x="377" y="1784"/>
                </a:cubicBezTo>
                <a:cubicBezTo>
                  <a:pt x="378" y="1791"/>
                  <a:pt x="368" y="1799"/>
                  <a:pt x="375" y="1804"/>
                </a:cubicBezTo>
                <a:close/>
              </a:path>
            </a:pathLst>
          </a:custGeom>
          <a:solidFill>
            <a:srgbClr val="FEFCF7">
              <a:alpha val="65000"/>
            </a:srgbClr>
          </a:solidFill>
          <a:ln>
            <a:noFill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3425D87-5A37-4324-87B2-0C408B11A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2173" y="0"/>
            <a:ext cx="8699826" cy="6858000"/>
          </a:xfrm>
          <a:custGeom>
            <a:avLst/>
            <a:gdLst>
              <a:gd name="connsiteX0" fmla="*/ 248553 w 8699826"/>
              <a:gd name="connsiteY0" fmla="*/ 0 h 6858000"/>
              <a:gd name="connsiteX1" fmla="*/ 6206997 w 8699826"/>
              <a:gd name="connsiteY1" fmla="*/ 0 h 6858000"/>
              <a:gd name="connsiteX2" fmla="*/ 8699826 w 8699826"/>
              <a:gd name="connsiteY2" fmla="*/ 0 h 6858000"/>
              <a:gd name="connsiteX3" fmla="*/ 8699826 w 8699826"/>
              <a:gd name="connsiteY3" fmla="*/ 6858000 h 6858000"/>
              <a:gd name="connsiteX4" fmla="*/ 6206997 w 8699826"/>
              <a:gd name="connsiteY4" fmla="*/ 6858000 h 6858000"/>
              <a:gd name="connsiteX5" fmla="*/ 248553 w 8699826"/>
              <a:gd name="connsiteY5" fmla="*/ 6858000 h 6858000"/>
              <a:gd name="connsiteX6" fmla="*/ 248553 w 8699826"/>
              <a:gd name="connsiteY6" fmla="*/ 6826433 h 6858000"/>
              <a:gd name="connsiteX7" fmla="*/ 247260 w 8699826"/>
              <a:gd name="connsiteY7" fmla="*/ 6817540 h 6858000"/>
              <a:gd name="connsiteX8" fmla="*/ 229946 w 8699826"/>
              <a:gd name="connsiteY8" fmla="*/ 6698896 h 6858000"/>
              <a:gd name="connsiteX9" fmla="*/ 217844 w 8699826"/>
              <a:gd name="connsiteY9" fmla="*/ 6612485 h 6858000"/>
              <a:gd name="connsiteX10" fmla="*/ 205069 w 8699826"/>
              <a:gd name="connsiteY10" fmla="*/ 6509615 h 6858000"/>
              <a:gd name="connsiteX11" fmla="*/ 189773 w 8699826"/>
              <a:gd name="connsiteY11" fmla="*/ 6387543 h 6858000"/>
              <a:gd name="connsiteX12" fmla="*/ 173636 w 8699826"/>
              <a:gd name="connsiteY12" fmla="*/ 6252440 h 6858000"/>
              <a:gd name="connsiteX13" fmla="*/ 156659 w 8699826"/>
              <a:gd name="connsiteY13" fmla="*/ 6100193 h 6858000"/>
              <a:gd name="connsiteX14" fmla="*/ 138674 w 8699826"/>
              <a:gd name="connsiteY14" fmla="*/ 5934229 h 6858000"/>
              <a:gd name="connsiteX15" fmla="*/ 120688 w 8699826"/>
              <a:gd name="connsiteY15" fmla="*/ 5753864 h 6858000"/>
              <a:gd name="connsiteX16" fmla="*/ 102367 w 8699826"/>
              <a:gd name="connsiteY16" fmla="*/ 5561840 h 6858000"/>
              <a:gd name="connsiteX17" fmla="*/ 85390 w 8699826"/>
              <a:gd name="connsiteY17" fmla="*/ 5354728 h 6858000"/>
              <a:gd name="connsiteX18" fmla="*/ 69085 w 8699826"/>
              <a:gd name="connsiteY18" fmla="*/ 5138015 h 6858000"/>
              <a:gd name="connsiteX19" fmla="*/ 54293 w 8699826"/>
              <a:gd name="connsiteY19" fmla="*/ 4908958 h 6858000"/>
              <a:gd name="connsiteX20" fmla="*/ 40174 w 8699826"/>
              <a:gd name="connsiteY20" fmla="*/ 4670300 h 6858000"/>
              <a:gd name="connsiteX21" fmla="*/ 26894 w 8699826"/>
              <a:gd name="connsiteY21" fmla="*/ 4421354 h 6858000"/>
              <a:gd name="connsiteX22" fmla="*/ 22188 w 8699826"/>
              <a:gd name="connsiteY22" fmla="*/ 4293795 h 6858000"/>
              <a:gd name="connsiteX23" fmla="*/ 16977 w 8699826"/>
              <a:gd name="connsiteY23" fmla="*/ 4163494 h 6858000"/>
              <a:gd name="connsiteX24" fmla="*/ 12103 w 8699826"/>
              <a:gd name="connsiteY24" fmla="*/ 4031135 h 6858000"/>
              <a:gd name="connsiteX25" fmla="*/ 8909 w 8699826"/>
              <a:gd name="connsiteY25" fmla="*/ 3898089 h 6858000"/>
              <a:gd name="connsiteX26" fmla="*/ 6051 w 8699826"/>
              <a:gd name="connsiteY26" fmla="*/ 3762301 h 6858000"/>
              <a:gd name="connsiteX27" fmla="*/ 3026 w 8699826"/>
              <a:gd name="connsiteY27" fmla="*/ 3625141 h 6858000"/>
              <a:gd name="connsiteX28" fmla="*/ 1009 w 8699826"/>
              <a:gd name="connsiteY28" fmla="*/ 3485238 h 6858000"/>
              <a:gd name="connsiteX29" fmla="*/ 1009 w 8699826"/>
              <a:gd name="connsiteY29" fmla="*/ 3343963 h 6858000"/>
              <a:gd name="connsiteX30" fmla="*/ 0 w 8699826"/>
              <a:gd name="connsiteY30" fmla="*/ 3201317 h 6858000"/>
              <a:gd name="connsiteX31" fmla="*/ 1009 w 8699826"/>
              <a:gd name="connsiteY31" fmla="*/ 3057299 h 6858000"/>
              <a:gd name="connsiteX32" fmla="*/ 3026 w 8699826"/>
              <a:gd name="connsiteY32" fmla="*/ 2911223 h 6858000"/>
              <a:gd name="connsiteX33" fmla="*/ 4875 w 8699826"/>
              <a:gd name="connsiteY33" fmla="*/ 2765148 h 6858000"/>
              <a:gd name="connsiteX34" fmla="*/ 8909 w 8699826"/>
              <a:gd name="connsiteY34" fmla="*/ 2617015 h 6858000"/>
              <a:gd name="connsiteX35" fmla="*/ 13111 w 8699826"/>
              <a:gd name="connsiteY35" fmla="*/ 2467511 h 6858000"/>
              <a:gd name="connsiteX36" fmla="*/ 17986 w 8699826"/>
              <a:gd name="connsiteY36" fmla="*/ 2318006 h 6858000"/>
              <a:gd name="connsiteX37" fmla="*/ 24877 w 8699826"/>
              <a:gd name="connsiteY37" fmla="*/ 2167130 h 6858000"/>
              <a:gd name="connsiteX38" fmla="*/ 33114 w 8699826"/>
              <a:gd name="connsiteY38" fmla="*/ 2014883 h 6858000"/>
              <a:gd name="connsiteX39" fmla="*/ 41014 w 8699826"/>
              <a:gd name="connsiteY39" fmla="*/ 1861949 h 6858000"/>
              <a:gd name="connsiteX40" fmla="*/ 51099 w 8699826"/>
              <a:gd name="connsiteY40" fmla="*/ 1709016 h 6858000"/>
              <a:gd name="connsiteX41" fmla="*/ 63202 w 8699826"/>
              <a:gd name="connsiteY41" fmla="*/ 1554025 h 6858000"/>
              <a:gd name="connsiteX42" fmla="*/ 75304 w 8699826"/>
              <a:gd name="connsiteY42" fmla="*/ 1401092 h 6858000"/>
              <a:gd name="connsiteX43" fmla="*/ 89256 w 8699826"/>
              <a:gd name="connsiteY43" fmla="*/ 1245415 h 6858000"/>
              <a:gd name="connsiteX44" fmla="*/ 104552 w 8699826"/>
              <a:gd name="connsiteY44" fmla="*/ 1089053 h 6858000"/>
              <a:gd name="connsiteX45" fmla="*/ 120688 w 8699826"/>
              <a:gd name="connsiteY45" fmla="*/ 934748 h 6858000"/>
              <a:gd name="connsiteX46" fmla="*/ 139514 w 8699826"/>
              <a:gd name="connsiteY46" fmla="*/ 778385 h 6858000"/>
              <a:gd name="connsiteX47" fmla="*/ 159685 w 8699826"/>
              <a:gd name="connsiteY47" fmla="*/ 622709 h 6858000"/>
              <a:gd name="connsiteX48" fmla="*/ 179688 w 8699826"/>
              <a:gd name="connsiteY48" fmla="*/ 466346 h 6858000"/>
              <a:gd name="connsiteX49" fmla="*/ 203052 w 8699826"/>
              <a:gd name="connsiteY49" fmla="*/ 310670 h 6858000"/>
              <a:gd name="connsiteX50" fmla="*/ 226921 w 8699826"/>
              <a:gd name="connsiteY50" fmla="*/ 155679 h 6858000"/>
              <a:gd name="connsiteX51" fmla="*/ 248553 w 8699826"/>
              <a:gd name="connsiteY51" fmla="*/ 212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699826" h="6858000">
                <a:moveTo>
                  <a:pt x="248553" y="0"/>
                </a:moveTo>
                <a:lnTo>
                  <a:pt x="6206997" y="0"/>
                </a:lnTo>
                <a:lnTo>
                  <a:pt x="8699826" y="0"/>
                </a:lnTo>
                <a:lnTo>
                  <a:pt x="8699826" y="6858000"/>
                </a:lnTo>
                <a:lnTo>
                  <a:pt x="6206997" y="6858000"/>
                </a:lnTo>
                <a:lnTo>
                  <a:pt x="248553" y="6858000"/>
                </a:lnTo>
                <a:lnTo>
                  <a:pt x="248553" y="6826433"/>
                </a:lnTo>
                <a:lnTo>
                  <a:pt x="247260" y="6817540"/>
                </a:lnTo>
                <a:lnTo>
                  <a:pt x="229946" y="6698896"/>
                </a:lnTo>
                <a:lnTo>
                  <a:pt x="217844" y="6612485"/>
                </a:lnTo>
                <a:lnTo>
                  <a:pt x="205069" y="6509615"/>
                </a:lnTo>
                <a:lnTo>
                  <a:pt x="189773" y="6387543"/>
                </a:lnTo>
                <a:lnTo>
                  <a:pt x="173636" y="6252440"/>
                </a:lnTo>
                <a:lnTo>
                  <a:pt x="156659" y="6100193"/>
                </a:lnTo>
                <a:lnTo>
                  <a:pt x="138674" y="5934229"/>
                </a:lnTo>
                <a:lnTo>
                  <a:pt x="120688" y="5753864"/>
                </a:lnTo>
                <a:lnTo>
                  <a:pt x="102367" y="5561840"/>
                </a:lnTo>
                <a:lnTo>
                  <a:pt x="85390" y="5354728"/>
                </a:lnTo>
                <a:lnTo>
                  <a:pt x="69085" y="5138015"/>
                </a:lnTo>
                <a:lnTo>
                  <a:pt x="54293" y="4908958"/>
                </a:lnTo>
                <a:lnTo>
                  <a:pt x="40174" y="4670300"/>
                </a:lnTo>
                <a:lnTo>
                  <a:pt x="26894" y="4421354"/>
                </a:lnTo>
                <a:lnTo>
                  <a:pt x="22188" y="4293795"/>
                </a:lnTo>
                <a:lnTo>
                  <a:pt x="16977" y="4163494"/>
                </a:lnTo>
                <a:lnTo>
                  <a:pt x="12103" y="4031135"/>
                </a:lnTo>
                <a:lnTo>
                  <a:pt x="8909" y="3898089"/>
                </a:lnTo>
                <a:lnTo>
                  <a:pt x="6051" y="3762301"/>
                </a:lnTo>
                <a:lnTo>
                  <a:pt x="3026" y="3625141"/>
                </a:lnTo>
                <a:lnTo>
                  <a:pt x="1009" y="3485238"/>
                </a:lnTo>
                <a:lnTo>
                  <a:pt x="1009" y="3343963"/>
                </a:lnTo>
                <a:lnTo>
                  <a:pt x="0" y="3201317"/>
                </a:lnTo>
                <a:lnTo>
                  <a:pt x="1009" y="3057299"/>
                </a:lnTo>
                <a:lnTo>
                  <a:pt x="3026" y="2911223"/>
                </a:lnTo>
                <a:lnTo>
                  <a:pt x="4875" y="2765148"/>
                </a:lnTo>
                <a:lnTo>
                  <a:pt x="8909" y="2617015"/>
                </a:lnTo>
                <a:lnTo>
                  <a:pt x="13111" y="2467511"/>
                </a:lnTo>
                <a:lnTo>
                  <a:pt x="17986" y="2318006"/>
                </a:lnTo>
                <a:lnTo>
                  <a:pt x="24877" y="2167130"/>
                </a:lnTo>
                <a:lnTo>
                  <a:pt x="33114" y="2014883"/>
                </a:lnTo>
                <a:lnTo>
                  <a:pt x="41014" y="1861949"/>
                </a:lnTo>
                <a:lnTo>
                  <a:pt x="51099" y="1709016"/>
                </a:lnTo>
                <a:lnTo>
                  <a:pt x="63202" y="1554025"/>
                </a:lnTo>
                <a:lnTo>
                  <a:pt x="75304" y="1401092"/>
                </a:lnTo>
                <a:lnTo>
                  <a:pt x="89256" y="1245415"/>
                </a:lnTo>
                <a:lnTo>
                  <a:pt x="104552" y="1089053"/>
                </a:lnTo>
                <a:lnTo>
                  <a:pt x="120688" y="934748"/>
                </a:lnTo>
                <a:lnTo>
                  <a:pt x="139514" y="778385"/>
                </a:lnTo>
                <a:lnTo>
                  <a:pt x="159685" y="622709"/>
                </a:lnTo>
                <a:lnTo>
                  <a:pt x="179688" y="466346"/>
                </a:lnTo>
                <a:lnTo>
                  <a:pt x="203052" y="310670"/>
                </a:lnTo>
                <a:lnTo>
                  <a:pt x="226921" y="155679"/>
                </a:lnTo>
                <a:lnTo>
                  <a:pt x="248553" y="2121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018D3-A8E1-46A1-A708-01E100B3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9577" y="603380"/>
            <a:ext cx="6782338" cy="1312506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Alternating Least Squares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85A755-0CAB-454D-A480-9DA14C309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94935" y="2"/>
            <a:ext cx="968535" cy="6858001"/>
          </a:xfrm>
          <a:custGeom>
            <a:avLst/>
            <a:gdLst>
              <a:gd name="connsiteX0" fmla="*/ 968535 w 968535"/>
              <a:gd name="connsiteY0" fmla="*/ 6858000 h 6858001"/>
              <a:gd name="connsiteX1" fmla="*/ 905354 w 968535"/>
              <a:gd name="connsiteY1" fmla="*/ 6858000 h 6858001"/>
              <a:gd name="connsiteX2" fmla="*/ 905354 w 968535"/>
              <a:gd name="connsiteY2" fmla="*/ 6858001 h 6858001"/>
              <a:gd name="connsiteX3" fmla="*/ 968535 w 968535"/>
              <a:gd name="connsiteY3" fmla="*/ 6858001 h 6858001"/>
              <a:gd name="connsiteX4" fmla="*/ 64358 w 968535"/>
              <a:gd name="connsiteY4" fmla="*/ 0 h 6858001"/>
              <a:gd name="connsiteX5" fmla="*/ 1177 w 968535"/>
              <a:gd name="connsiteY5" fmla="*/ 0 h 6858001"/>
              <a:gd name="connsiteX6" fmla="*/ 26222 w 968535"/>
              <a:gd name="connsiteY6" fmla="*/ 155677 h 6858001"/>
              <a:gd name="connsiteX7" fmla="*/ 50091 w 968535"/>
              <a:gd name="connsiteY7" fmla="*/ 310668 h 6858001"/>
              <a:gd name="connsiteX8" fmla="*/ 73455 w 968535"/>
              <a:gd name="connsiteY8" fmla="*/ 466344 h 6858001"/>
              <a:gd name="connsiteX9" fmla="*/ 93458 w 968535"/>
              <a:gd name="connsiteY9" fmla="*/ 622707 h 6858001"/>
              <a:gd name="connsiteX10" fmla="*/ 113629 w 968535"/>
              <a:gd name="connsiteY10" fmla="*/ 778383 h 6858001"/>
              <a:gd name="connsiteX11" fmla="*/ 132455 w 968535"/>
              <a:gd name="connsiteY11" fmla="*/ 934746 h 6858001"/>
              <a:gd name="connsiteX12" fmla="*/ 148591 w 968535"/>
              <a:gd name="connsiteY12" fmla="*/ 1089051 h 6858001"/>
              <a:gd name="connsiteX13" fmla="*/ 163887 w 968535"/>
              <a:gd name="connsiteY13" fmla="*/ 1245413 h 6858001"/>
              <a:gd name="connsiteX14" fmla="*/ 177839 w 968535"/>
              <a:gd name="connsiteY14" fmla="*/ 1401090 h 6858001"/>
              <a:gd name="connsiteX15" fmla="*/ 189941 w 968535"/>
              <a:gd name="connsiteY15" fmla="*/ 1554023 h 6858001"/>
              <a:gd name="connsiteX16" fmla="*/ 202044 w 968535"/>
              <a:gd name="connsiteY16" fmla="*/ 1709014 h 6858001"/>
              <a:gd name="connsiteX17" fmla="*/ 212129 w 968535"/>
              <a:gd name="connsiteY17" fmla="*/ 1861947 h 6858001"/>
              <a:gd name="connsiteX18" fmla="*/ 220029 w 968535"/>
              <a:gd name="connsiteY18" fmla="*/ 2014881 h 6858001"/>
              <a:gd name="connsiteX19" fmla="*/ 228266 w 968535"/>
              <a:gd name="connsiteY19" fmla="*/ 2167128 h 6858001"/>
              <a:gd name="connsiteX20" fmla="*/ 235157 w 968535"/>
              <a:gd name="connsiteY20" fmla="*/ 2318004 h 6858001"/>
              <a:gd name="connsiteX21" fmla="*/ 240032 w 968535"/>
              <a:gd name="connsiteY21" fmla="*/ 2467509 h 6858001"/>
              <a:gd name="connsiteX22" fmla="*/ 244234 w 968535"/>
              <a:gd name="connsiteY22" fmla="*/ 2617013 h 6858001"/>
              <a:gd name="connsiteX23" fmla="*/ 248268 w 968535"/>
              <a:gd name="connsiteY23" fmla="*/ 2765146 h 6858001"/>
              <a:gd name="connsiteX24" fmla="*/ 250117 w 968535"/>
              <a:gd name="connsiteY24" fmla="*/ 2911221 h 6858001"/>
              <a:gd name="connsiteX25" fmla="*/ 252134 w 968535"/>
              <a:gd name="connsiteY25" fmla="*/ 3057297 h 6858001"/>
              <a:gd name="connsiteX26" fmla="*/ 253143 w 968535"/>
              <a:gd name="connsiteY26" fmla="*/ 3201315 h 6858001"/>
              <a:gd name="connsiteX27" fmla="*/ 252134 w 968535"/>
              <a:gd name="connsiteY27" fmla="*/ 3343961 h 6858001"/>
              <a:gd name="connsiteX28" fmla="*/ 252134 w 968535"/>
              <a:gd name="connsiteY28" fmla="*/ 3485236 h 6858001"/>
              <a:gd name="connsiteX29" fmla="*/ 250117 w 968535"/>
              <a:gd name="connsiteY29" fmla="*/ 3625139 h 6858001"/>
              <a:gd name="connsiteX30" fmla="*/ 247092 w 968535"/>
              <a:gd name="connsiteY30" fmla="*/ 3762299 h 6858001"/>
              <a:gd name="connsiteX31" fmla="*/ 244234 w 968535"/>
              <a:gd name="connsiteY31" fmla="*/ 3898087 h 6858001"/>
              <a:gd name="connsiteX32" fmla="*/ 241040 w 968535"/>
              <a:gd name="connsiteY32" fmla="*/ 4031133 h 6858001"/>
              <a:gd name="connsiteX33" fmla="*/ 236166 w 968535"/>
              <a:gd name="connsiteY33" fmla="*/ 4163492 h 6858001"/>
              <a:gd name="connsiteX34" fmla="*/ 230955 w 968535"/>
              <a:gd name="connsiteY34" fmla="*/ 4293793 h 6858001"/>
              <a:gd name="connsiteX35" fmla="*/ 226249 w 968535"/>
              <a:gd name="connsiteY35" fmla="*/ 4421352 h 6858001"/>
              <a:gd name="connsiteX36" fmla="*/ 212969 w 968535"/>
              <a:gd name="connsiteY36" fmla="*/ 4670298 h 6858001"/>
              <a:gd name="connsiteX37" fmla="*/ 198850 w 968535"/>
              <a:gd name="connsiteY37" fmla="*/ 4908956 h 6858001"/>
              <a:gd name="connsiteX38" fmla="*/ 184058 w 968535"/>
              <a:gd name="connsiteY38" fmla="*/ 5138013 h 6858001"/>
              <a:gd name="connsiteX39" fmla="*/ 167753 w 968535"/>
              <a:gd name="connsiteY39" fmla="*/ 5354726 h 6858001"/>
              <a:gd name="connsiteX40" fmla="*/ 150776 w 968535"/>
              <a:gd name="connsiteY40" fmla="*/ 5561838 h 6858001"/>
              <a:gd name="connsiteX41" fmla="*/ 132455 w 968535"/>
              <a:gd name="connsiteY41" fmla="*/ 5753862 h 6858001"/>
              <a:gd name="connsiteX42" fmla="*/ 114469 w 968535"/>
              <a:gd name="connsiteY42" fmla="*/ 5934227 h 6858001"/>
              <a:gd name="connsiteX43" fmla="*/ 96484 w 968535"/>
              <a:gd name="connsiteY43" fmla="*/ 6100191 h 6858001"/>
              <a:gd name="connsiteX44" fmla="*/ 79507 w 968535"/>
              <a:gd name="connsiteY44" fmla="*/ 6252438 h 6858001"/>
              <a:gd name="connsiteX45" fmla="*/ 63370 w 968535"/>
              <a:gd name="connsiteY45" fmla="*/ 6387541 h 6858001"/>
              <a:gd name="connsiteX46" fmla="*/ 48074 w 968535"/>
              <a:gd name="connsiteY46" fmla="*/ 6509613 h 6858001"/>
              <a:gd name="connsiteX47" fmla="*/ 35299 w 968535"/>
              <a:gd name="connsiteY47" fmla="*/ 6612483 h 6858001"/>
              <a:gd name="connsiteX48" fmla="*/ 23197 w 968535"/>
              <a:gd name="connsiteY48" fmla="*/ 6698894 h 6858001"/>
              <a:gd name="connsiteX49" fmla="*/ 5883 w 968535"/>
              <a:gd name="connsiteY49" fmla="*/ 6817538 h 6858001"/>
              <a:gd name="connsiteX50" fmla="*/ 0 w 968535"/>
              <a:gd name="connsiteY50" fmla="*/ 6858000 h 6858001"/>
              <a:gd name="connsiteX51" fmla="*/ 63181 w 968535"/>
              <a:gd name="connsiteY51" fmla="*/ 6858000 h 6858001"/>
              <a:gd name="connsiteX52" fmla="*/ 69064 w 968535"/>
              <a:gd name="connsiteY52" fmla="*/ 6817538 h 6858001"/>
              <a:gd name="connsiteX53" fmla="*/ 86378 w 968535"/>
              <a:gd name="connsiteY53" fmla="*/ 6698894 h 6858001"/>
              <a:gd name="connsiteX54" fmla="*/ 98480 w 968535"/>
              <a:gd name="connsiteY54" fmla="*/ 6612483 h 6858001"/>
              <a:gd name="connsiteX55" fmla="*/ 111255 w 968535"/>
              <a:gd name="connsiteY55" fmla="*/ 6509613 h 6858001"/>
              <a:gd name="connsiteX56" fmla="*/ 126551 w 968535"/>
              <a:gd name="connsiteY56" fmla="*/ 6387541 h 6858001"/>
              <a:gd name="connsiteX57" fmla="*/ 142688 w 968535"/>
              <a:gd name="connsiteY57" fmla="*/ 6252438 h 6858001"/>
              <a:gd name="connsiteX58" fmla="*/ 159665 w 968535"/>
              <a:gd name="connsiteY58" fmla="*/ 6100191 h 6858001"/>
              <a:gd name="connsiteX59" fmla="*/ 177650 w 968535"/>
              <a:gd name="connsiteY59" fmla="*/ 5934227 h 6858001"/>
              <a:gd name="connsiteX60" fmla="*/ 195636 w 968535"/>
              <a:gd name="connsiteY60" fmla="*/ 5753862 h 6858001"/>
              <a:gd name="connsiteX61" fmla="*/ 213957 w 968535"/>
              <a:gd name="connsiteY61" fmla="*/ 5561838 h 6858001"/>
              <a:gd name="connsiteX62" fmla="*/ 230934 w 968535"/>
              <a:gd name="connsiteY62" fmla="*/ 5354726 h 6858001"/>
              <a:gd name="connsiteX63" fmla="*/ 247239 w 968535"/>
              <a:gd name="connsiteY63" fmla="*/ 5138013 h 6858001"/>
              <a:gd name="connsiteX64" fmla="*/ 262031 w 968535"/>
              <a:gd name="connsiteY64" fmla="*/ 4908956 h 6858001"/>
              <a:gd name="connsiteX65" fmla="*/ 276150 w 968535"/>
              <a:gd name="connsiteY65" fmla="*/ 4670298 h 6858001"/>
              <a:gd name="connsiteX66" fmla="*/ 289430 w 968535"/>
              <a:gd name="connsiteY66" fmla="*/ 4421352 h 6858001"/>
              <a:gd name="connsiteX67" fmla="*/ 294136 w 968535"/>
              <a:gd name="connsiteY67" fmla="*/ 4293793 h 6858001"/>
              <a:gd name="connsiteX68" fmla="*/ 299347 w 968535"/>
              <a:gd name="connsiteY68" fmla="*/ 4163492 h 6858001"/>
              <a:gd name="connsiteX69" fmla="*/ 304221 w 968535"/>
              <a:gd name="connsiteY69" fmla="*/ 4031133 h 6858001"/>
              <a:gd name="connsiteX70" fmla="*/ 307415 w 968535"/>
              <a:gd name="connsiteY70" fmla="*/ 3898087 h 6858001"/>
              <a:gd name="connsiteX71" fmla="*/ 310273 w 968535"/>
              <a:gd name="connsiteY71" fmla="*/ 3762299 h 6858001"/>
              <a:gd name="connsiteX72" fmla="*/ 313298 w 968535"/>
              <a:gd name="connsiteY72" fmla="*/ 3625139 h 6858001"/>
              <a:gd name="connsiteX73" fmla="*/ 315315 w 968535"/>
              <a:gd name="connsiteY73" fmla="*/ 3485236 h 6858001"/>
              <a:gd name="connsiteX74" fmla="*/ 315315 w 968535"/>
              <a:gd name="connsiteY74" fmla="*/ 3343961 h 6858001"/>
              <a:gd name="connsiteX75" fmla="*/ 316324 w 968535"/>
              <a:gd name="connsiteY75" fmla="*/ 3201315 h 6858001"/>
              <a:gd name="connsiteX76" fmla="*/ 315315 w 968535"/>
              <a:gd name="connsiteY76" fmla="*/ 3057297 h 6858001"/>
              <a:gd name="connsiteX77" fmla="*/ 313298 w 968535"/>
              <a:gd name="connsiteY77" fmla="*/ 2911221 h 6858001"/>
              <a:gd name="connsiteX78" fmla="*/ 311449 w 968535"/>
              <a:gd name="connsiteY78" fmla="*/ 2765146 h 6858001"/>
              <a:gd name="connsiteX79" fmla="*/ 307415 w 968535"/>
              <a:gd name="connsiteY79" fmla="*/ 2617013 h 6858001"/>
              <a:gd name="connsiteX80" fmla="*/ 303213 w 968535"/>
              <a:gd name="connsiteY80" fmla="*/ 2467509 h 6858001"/>
              <a:gd name="connsiteX81" fmla="*/ 298338 w 968535"/>
              <a:gd name="connsiteY81" fmla="*/ 2318004 h 6858001"/>
              <a:gd name="connsiteX82" fmla="*/ 291447 w 968535"/>
              <a:gd name="connsiteY82" fmla="*/ 2167128 h 6858001"/>
              <a:gd name="connsiteX83" fmla="*/ 283210 w 968535"/>
              <a:gd name="connsiteY83" fmla="*/ 2014881 h 6858001"/>
              <a:gd name="connsiteX84" fmla="*/ 275310 w 968535"/>
              <a:gd name="connsiteY84" fmla="*/ 1861947 h 6858001"/>
              <a:gd name="connsiteX85" fmla="*/ 265225 w 968535"/>
              <a:gd name="connsiteY85" fmla="*/ 1709014 h 6858001"/>
              <a:gd name="connsiteX86" fmla="*/ 253122 w 968535"/>
              <a:gd name="connsiteY86" fmla="*/ 1554023 h 6858001"/>
              <a:gd name="connsiteX87" fmla="*/ 241020 w 968535"/>
              <a:gd name="connsiteY87" fmla="*/ 1401090 h 6858001"/>
              <a:gd name="connsiteX88" fmla="*/ 227068 w 968535"/>
              <a:gd name="connsiteY88" fmla="*/ 1245413 h 6858001"/>
              <a:gd name="connsiteX89" fmla="*/ 211772 w 968535"/>
              <a:gd name="connsiteY89" fmla="*/ 1089051 h 6858001"/>
              <a:gd name="connsiteX90" fmla="*/ 195636 w 968535"/>
              <a:gd name="connsiteY90" fmla="*/ 934746 h 6858001"/>
              <a:gd name="connsiteX91" fmla="*/ 176810 w 968535"/>
              <a:gd name="connsiteY91" fmla="*/ 778383 h 6858001"/>
              <a:gd name="connsiteX92" fmla="*/ 156639 w 968535"/>
              <a:gd name="connsiteY92" fmla="*/ 622707 h 6858001"/>
              <a:gd name="connsiteX93" fmla="*/ 136636 w 968535"/>
              <a:gd name="connsiteY93" fmla="*/ 466344 h 6858001"/>
              <a:gd name="connsiteX94" fmla="*/ 113272 w 968535"/>
              <a:gd name="connsiteY94" fmla="*/ 310668 h 6858001"/>
              <a:gd name="connsiteX95" fmla="*/ 89403 w 968535"/>
              <a:gd name="connsiteY95" fmla="*/ 15567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68535" h="6858001">
                <a:moveTo>
                  <a:pt x="968535" y="6858000"/>
                </a:moveTo>
                <a:lnTo>
                  <a:pt x="905354" y="6858000"/>
                </a:lnTo>
                <a:lnTo>
                  <a:pt x="905354" y="6858001"/>
                </a:lnTo>
                <a:lnTo>
                  <a:pt x="968535" y="6858001"/>
                </a:lnTo>
                <a:close/>
                <a:moveTo>
                  <a:pt x="64358" y="0"/>
                </a:moveTo>
                <a:lnTo>
                  <a:pt x="1177" y="0"/>
                </a:lnTo>
                <a:lnTo>
                  <a:pt x="26222" y="155677"/>
                </a:lnTo>
                <a:lnTo>
                  <a:pt x="50091" y="310668"/>
                </a:lnTo>
                <a:lnTo>
                  <a:pt x="73455" y="466344"/>
                </a:lnTo>
                <a:lnTo>
                  <a:pt x="93458" y="622707"/>
                </a:lnTo>
                <a:lnTo>
                  <a:pt x="113629" y="778383"/>
                </a:lnTo>
                <a:lnTo>
                  <a:pt x="132455" y="934746"/>
                </a:lnTo>
                <a:lnTo>
                  <a:pt x="148591" y="1089051"/>
                </a:lnTo>
                <a:lnTo>
                  <a:pt x="163887" y="1245413"/>
                </a:lnTo>
                <a:lnTo>
                  <a:pt x="177839" y="1401090"/>
                </a:lnTo>
                <a:lnTo>
                  <a:pt x="189941" y="1554023"/>
                </a:lnTo>
                <a:lnTo>
                  <a:pt x="202044" y="1709014"/>
                </a:lnTo>
                <a:lnTo>
                  <a:pt x="212129" y="1861947"/>
                </a:lnTo>
                <a:lnTo>
                  <a:pt x="220029" y="2014881"/>
                </a:lnTo>
                <a:lnTo>
                  <a:pt x="228266" y="2167128"/>
                </a:lnTo>
                <a:lnTo>
                  <a:pt x="235157" y="2318004"/>
                </a:lnTo>
                <a:lnTo>
                  <a:pt x="240032" y="2467509"/>
                </a:lnTo>
                <a:lnTo>
                  <a:pt x="244234" y="2617013"/>
                </a:lnTo>
                <a:lnTo>
                  <a:pt x="248268" y="2765146"/>
                </a:lnTo>
                <a:lnTo>
                  <a:pt x="250117" y="2911221"/>
                </a:lnTo>
                <a:lnTo>
                  <a:pt x="252134" y="3057297"/>
                </a:lnTo>
                <a:lnTo>
                  <a:pt x="253143" y="3201315"/>
                </a:lnTo>
                <a:lnTo>
                  <a:pt x="252134" y="3343961"/>
                </a:lnTo>
                <a:lnTo>
                  <a:pt x="252134" y="3485236"/>
                </a:lnTo>
                <a:lnTo>
                  <a:pt x="250117" y="3625139"/>
                </a:lnTo>
                <a:lnTo>
                  <a:pt x="247092" y="3762299"/>
                </a:lnTo>
                <a:lnTo>
                  <a:pt x="244234" y="3898087"/>
                </a:lnTo>
                <a:lnTo>
                  <a:pt x="241040" y="4031133"/>
                </a:lnTo>
                <a:lnTo>
                  <a:pt x="236166" y="4163492"/>
                </a:lnTo>
                <a:lnTo>
                  <a:pt x="230955" y="4293793"/>
                </a:lnTo>
                <a:lnTo>
                  <a:pt x="226249" y="4421352"/>
                </a:lnTo>
                <a:lnTo>
                  <a:pt x="212969" y="4670298"/>
                </a:lnTo>
                <a:lnTo>
                  <a:pt x="198850" y="4908956"/>
                </a:lnTo>
                <a:lnTo>
                  <a:pt x="184058" y="5138013"/>
                </a:lnTo>
                <a:lnTo>
                  <a:pt x="167753" y="5354726"/>
                </a:lnTo>
                <a:lnTo>
                  <a:pt x="150776" y="5561838"/>
                </a:lnTo>
                <a:lnTo>
                  <a:pt x="132455" y="5753862"/>
                </a:lnTo>
                <a:lnTo>
                  <a:pt x="114469" y="5934227"/>
                </a:lnTo>
                <a:lnTo>
                  <a:pt x="96484" y="6100191"/>
                </a:lnTo>
                <a:lnTo>
                  <a:pt x="79507" y="6252438"/>
                </a:lnTo>
                <a:lnTo>
                  <a:pt x="63370" y="6387541"/>
                </a:lnTo>
                <a:lnTo>
                  <a:pt x="48074" y="6509613"/>
                </a:lnTo>
                <a:lnTo>
                  <a:pt x="35299" y="6612483"/>
                </a:lnTo>
                <a:lnTo>
                  <a:pt x="23197" y="6698894"/>
                </a:lnTo>
                <a:lnTo>
                  <a:pt x="5883" y="6817538"/>
                </a:lnTo>
                <a:lnTo>
                  <a:pt x="0" y="6858000"/>
                </a:lnTo>
                <a:lnTo>
                  <a:pt x="63181" y="6858000"/>
                </a:lnTo>
                <a:lnTo>
                  <a:pt x="69064" y="6817538"/>
                </a:lnTo>
                <a:lnTo>
                  <a:pt x="86378" y="6698894"/>
                </a:lnTo>
                <a:lnTo>
                  <a:pt x="98480" y="6612483"/>
                </a:lnTo>
                <a:lnTo>
                  <a:pt x="111255" y="6509613"/>
                </a:lnTo>
                <a:lnTo>
                  <a:pt x="126551" y="6387541"/>
                </a:lnTo>
                <a:lnTo>
                  <a:pt x="142688" y="6252438"/>
                </a:lnTo>
                <a:lnTo>
                  <a:pt x="159665" y="6100191"/>
                </a:lnTo>
                <a:lnTo>
                  <a:pt x="177650" y="5934227"/>
                </a:lnTo>
                <a:lnTo>
                  <a:pt x="195636" y="5753862"/>
                </a:lnTo>
                <a:lnTo>
                  <a:pt x="213957" y="5561838"/>
                </a:lnTo>
                <a:lnTo>
                  <a:pt x="230934" y="5354726"/>
                </a:lnTo>
                <a:lnTo>
                  <a:pt x="247239" y="5138013"/>
                </a:lnTo>
                <a:lnTo>
                  <a:pt x="262031" y="4908956"/>
                </a:lnTo>
                <a:lnTo>
                  <a:pt x="276150" y="4670298"/>
                </a:lnTo>
                <a:lnTo>
                  <a:pt x="289430" y="4421352"/>
                </a:lnTo>
                <a:lnTo>
                  <a:pt x="294136" y="4293793"/>
                </a:lnTo>
                <a:lnTo>
                  <a:pt x="299347" y="4163492"/>
                </a:lnTo>
                <a:lnTo>
                  <a:pt x="304221" y="4031133"/>
                </a:lnTo>
                <a:lnTo>
                  <a:pt x="307415" y="3898087"/>
                </a:lnTo>
                <a:lnTo>
                  <a:pt x="310273" y="3762299"/>
                </a:lnTo>
                <a:lnTo>
                  <a:pt x="313298" y="3625139"/>
                </a:lnTo>
                <a:lnTo>
                  <a:pt x="315315" y="3485236"/>
                </a:lnTo>
                <a:lnTo>
                  <a:pt x="315315" y="3343961"/>
                </a:lnTo>
                <a:lnTo>
                  <a:pt x="316324" y="3201315"/>
                </a:lnTo>
                <a:lnTo>
                  <a:pt x="315315" y="3057297"/>
                </a:lnTo>
                <a:lnTo>
                  <a:pt x="313298" y="2911221"/>
                </a:lnTo>
                <a:lnTo>
                  <a:pt x="311449" y="2765146"/>
                </a:lnTo>
                <a:lnTo>
                  <a:pt x="307415" y="2617013"/>
                </a:lnTo>
                <a:lnTo>
                  <a:pt x="303213" y="2467509"/>
                </a:lnTo>
                <a:lnTo>
                  <a:pt x="298338" y="2318004"/>
                </a:lnTo>
                <a:lnTo>
                  <a:pt x="291447" y="2167128"/>
                </a:lnTo>
                <a:lnTo>
                  <a:pt x="283210" y="2014881"/>
                </a:lnTo>
                <a:lnTo>
                  <a:pt x="275310" y="1861947"/>
                </a:lnTo>
                <a:lnTo>
                  <a:pt x="265225" y="1709014"/>
                </a:lnTo>
                <a:lnTo>
                  <a:pt x="253122" y="1554023"/>
                </a:lnTo>
                <a:lnTo>
                  <a:pt x="241020" y="1401090"/>
                </a:lnTo>
                <a:lnTo>
                  <a:pt x="227068" y="1245413"/>
                </a:lnTo>
                <a:lnTo>
                  <a:pt x="211772" y="1089051"/>
                </a:lnTo>
                <a:lnTo>
                  <a:pt x="195636" y="934746"/>
                </a:lnTo>
                <a:lnTo>
                  <a:pt x="176810" y="778383"/>
                </a:lnTo>
                <a:lnTo>
                  <a:pt x="156639" y="622707"/>
                </a:lnTo>
                <a:lnTo>
                  <a:pt x="136636" y="466344"/>
                </a:lnTo>
                <a:lnTo>
                  <a:pt x="113272" y="310668"/>
                </a:lnTo>
                <a:lnTo>
                  <a:pt x="89403" y="155677"/>
                </a:lnTo>
                <a:close/>
              </a:path>
            </a:pathLst>
          </a:custGeom>
          <a:solidFill>
            <a:srgbClr val="474B57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241F00-FBE8-42D8-8625-8915E2DD33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1362" y="1409415"/>
                <a:ext cx="6850553" cy="4680490"/>
              </a:xfrm>
            </p:spPr>
            <p:txBody>
              <a:bodyPr anchor="t">
                <a:normAutofit fontScale="85000" lnSpcReduction="10000"/>
              </a:bodyPr>
              <a:lstStyle/>
              <a:p>
                <a:pPr marL="342900" lvl="0" indent="-342900">
                  <a:buFont typeface="+mj-lt"/>
                  <a:buAutoNum type="arabicPeriod"/>
                </a:pPr>
                <a:r>
                  <a:rPr lang="en-US" sz="1800" dirty="0"/>
                  <a:t>Compute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from the dataset.</a:t>
                </a:r>
                <a:endParaRPr lang="en-US" sz="24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1800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𝑩𝒊𝒏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8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as 0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en-US" sz="1800" dirty="0"/>
                  <a:t>with small random numbers. </a:t>
                </a:r>
                <a:endParaRPr lang="en-US" sz="24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1800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1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)− 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 panose="02040503050406030204" pitchFamily="18" charset="0"/>
                      </a:rPr>
                      <m:t> ,−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𝑩𝒊𝒏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1800" dirty="0"/>
                  <a:t>Generate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by filling 1 as the first row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as the remaining rows. </a:t>
                </a:r>
                <a:endParaRPr lang="en-US" sz="24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1800" dirty="0"/>
                  <a:t>Fix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to solve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dirty="0"/>
                  <a:t>.</a:t>
                </a:r>
                <a:r>
                  <a:rPr lang="en-US" sz="1800" b="1" dirty="0"/>
                  <a:t> </a:t>
                </a:r>
                <a:r>
                  <a:rPr lang="en-US" sz="180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sz="1800" dirty="0"/>
                  <a:t>with the first row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as the remaining rows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</m:acc>
                  </m:oMath>
                </a14:m>
                <a:endParaRPr lang="en-US" sz="24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1800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1800" b="1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)− 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lang="en-US" sz="1800" b="1" i="1">
                        <a:latin typeface="Cambria Math" panose="02040503050406030204" pitchFamily="18" charset="0"/>
                      </a:rPr>
                      <m:t> ,−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𝑩𝒊𝒏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1800" dirty="0"/>
                  <a:t>Generate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by filling 1 as the first row 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from the previous step as the remaining rows. </a:t>
                </a:r>
                <a:endParaRPr lang="en-US" sz="24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1800" dirty="0"/>
                  <a:t>Fix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to solve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dirty="0"/>
                  <a:t>.</a:t>
                </a:r>
                <a:r>
                  <a:rPr lang="en-US" sz="1800" b="1" dirty="0"/>
                  <a:t> </a:t>
                </a:r>
                <a:r>
                  <a:rPr lang="en-US" sz="180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with the first row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as the remaining rows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endParaRPr lang="en-US" sz="24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1800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r>
                      <a:rPr lang="en-US" sz="1800" b="1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)− 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lang="en-US" sz="1800" b="1" i="1">
                        <a:latin typeface="Cambria Math" panose="02040503050406030204" pitchFamily="18" charset="0"/>
                      </a:rPr>
                      <m:t> ,− </m:t>
                    </m:r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  <m: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800" b="1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sz="1800" dirty="0"/>
                  <a:t>For each t period,  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lang="en-US" sz="18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sz="1800" dirty="0"/>
                  <a:t> , compute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𝑩𝒊𝒏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altLang="zh-CN" sz="1800" dirty="0"/>
                  <a:t>Iterate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through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step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3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to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10.</a:t>
                </a:r>
                <a:endParaRPr lang="en-US" sz="2400" dirty="0"/>
              </a:p>
              <a:p>
                <a:endParaRPr lang="en-US" sz="1800" dirty="0">
                  <a:solidFill>
                    <a:schemeClr val="tx2"/>
                  </a:solidFill>
                </a:endParaRPr>
              </a:p>
              <a:p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241F00-FBE8-42D8-8625-8915E2DD33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1362" y="1409415"/>
                <a:ext cx="6850553" cy="4680490"/>
              </a:xfrm>
              <a:blipFill>
                <a:blip r:embed="rId2"/>
                <a:stretch>
                  <a:fillRect l="-356" t="-521" b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028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A0238B-7919-4C52-882E-344BBBF0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74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5">
            <a:extLst>
              <a:ext uri="{FF2B5EF4-FFF2-40B4-BE49-F238E27FC236}">
                <a16:creationId xmlns:a16="http://schemas.microsoft.com/office/drawing/2014/main" id="{1C19C803-5DD2-4587-9488-A3938282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3752" y="1810138"/>
            <a:ext cx="2762941" cy="4746626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rgbClr val="262626">
              <a:alpha val="40000"/>
            </a:srgbClr>
          </a:solidFill>
          <a:ln>
            <a:noFill/>
          </a:ln>
        </p:spPr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53E5E44-01E8-4485-9970-B1CFA3049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0714" y="362425"/>
            <a:ext cx="2218442" cy="6204388"/>
          </a:xfrm>
          <a:custGeom>
            <a:avLst/>
            <a:gdLst/>
            <a:ahLst/>
            <a:cxnLst/>
            <a:rect l="0" t="0" r="r" b="b"/>
            <a:pathLst>
              <a:path w="697" h="1954">
                <a:moveTo>
                  <a:pt x="251" y="1472"/>
                </a:moveTo>
                <a:cubicBezTo>
                  <a:pt x="258" y="1472"/>
                  <a:pt x="252" y="1463"/>
                  <a:pt x="251" y="1462"/>
                </a:cubicBezTo>
                <a:cubicBezTo>
                  <a:pt x="248" y="1422"/>
                  <a:pt x="241" y="1424"/>
                  <a:pt x="241" y="1419"/>
                </a:cubicBezTo>
                <a:cubicBezTo>
                  <a:pt x="227" y="1388"/>
                  <a:pt x="226" y="1380"/>
                  <a:pt x="221" y="1376"/>
                </a:cubicBezTo>
                <a:cubicBezTo>
                  <a:pt x="209" y="1355"/>
                  <a:pt x="209" y="1347"/>
                  <a:pt x="203" y="1344"/>
                </a:cubicBezTo>
                <a:cubicBezTo>
                  <a:pt x="169" y="1285"/>
                  <a:pt x="162" y="1275"/>
                  <a:pt x="156" y="1263"/>
                </a:cubicBezTo>
                <a:cubicBezTo>
                  <a:pt x="144" y="1242"/>
                  <a:pt x="141" y="1236"/>
                  <a:pt x="138" y="1231"/>
                </a:cubicBezTo>
                <a:cubicBezTo>
                  <a:pt x="107" y="1177"/>
                  <a:pt x="108" y="1168"/>
                  <a:pt x="103" y="1165"/>
                </a:cubicBezTo>
                <a:cubicBezTo>
                  <a:pt x="90" y="1142"/>
                  <a:pt x="83" y="1131"/>
                  <a:pt x="82" y="1127"/>
                </a:cubicBezTo>
                <a:cubicBezTo>
                  <a:pt x="66" y="1090"/>
                  <a:pt x="67" y="1081"/>
                  <a:pt x="62" y="1077"/>
                </a:cubicBezTo>
                <a:cubicBezTo>
                  <a:pt x="57" y="1049"/>
                  <a:pt x="51" y="1046"/>
                  <a:pt x="52" y="1037"/>
                </a:cubicBezTo>
                <a:cubicBezTo>
                  <a:pt x="48" y="1016"/>
                  <a:pt x="44" y="1007"/>
                  <a:pt x="42" y="1002"/>
                </a:cubicBezTo>
                <a:cubicBezTo>
                  <a:pt x="32" y="970"/>
                  <a:pt x="24" y="961"/>
                  <a:pt x="22" y="946"/>
                </a:cubicBezTo>
                <a:cubicBezTo>
                  <a:pt x="13" y="922"/>
                  <a:pt x="11" y="916"/>
                  <a:pt x="9" y="909"/>
                </a:cubicBezTo>
                <a:cubicBezTo>
                  <a:pt x="5" y="889"/>
                  <a:pt x="11" y="888"/>
                  <a:pt x="9" y="896"/>
                </a:cubicBezTo>
                <a:cubicBezTo>
                  <a:pt x="25" y="935"/>
                  <a:pt x="22" y="943"/>
                  <a:pt x="27" y="944"/>
                </a:cubicBezTo>
                <a:cubicBezTo>
                  <a:pt x="47" y="979"/>
                  <a:pt x="44" y="987"/>
                  <a:pt x="45" y="992"/>
                </a:cubicBezTo>
                <a:cubicBezTo>
                  <a:pt x="78" y="1045"/>
                  <a:pt x="85" y="1060"/>
                  <a:pt x="95" y="1072"/>
                </a:cubicBezTo>
                <a:cubicBezTo>
                  <a:pt x="141" y="1130"/>
                  <a:pt x="141" y="1136"/>
                  <a:pt x="140" y="1142"/>
                </a:cubicBezTo>
                <a:cubicBezTo>
                  <a:pt x="159" y="1162"/>
                  <a:pt x="156" y="1170"/>
                  <a:pt x="160" y="1170"/>
                </a:cubicBezTo>
                <a:cubicBezTo>
                  <a:pt x="198" y="1238"/>
                  <a:pt x="204" y="1243"/>
                  <a:pt x="206" y="1251"/>
                </a:cubicBezTo>
                <a:cubicBezTo>
                  <a:pt x="218" y="1278"/>
                  <a:pt x="219" y="1288"/>
                  <a:pt x="226" y="1291"/>
                </a:cubicBezTo>
                <a:cubicBezTo>
                  <a:pt x="231" y="1298"/>
                  <a:pt x="231" y="1292"/>
                  <a:pt x="228" y="1288"/>
                </a:cubicBezTo>
                <a:cubicBezTo>
                  <a:pt x="196" y="1218"/>
                  <a:pt x="198" y="1206"/>
                  <a:pt x="191" y="1203"/>
                </a:cubicBezTo>
                <a:cubicBezTo>
                  <a:pt x="168" y="1159"/>
                  <a:pt x="164" y="1153"/>
                  <a:pt x="160" y="1147"/>
                </a:cubicBezTo>
                <a:cubicBezTo>
                  <a:pt x="114" y="1068"/>
                  <a:pt x="104" y="1068"/>
                  <a:pt x="105" y="1057"/>
                </a:cubicBezTo>
                <a:cubicBezTo>
                  <a:pt x="67" y="1000"/>
                  <a:pt x="58" y="1000"/>
                  <a:pt x="57" y="992"/>
                </a:cubicBezTo>
                <a:cubicBezTo>
                  <a:pt x="80" y="1011"/>
                  <a:pt x="81" y="1021"/>
                  <a:pt x="87" y="1024"/>
                </a:cubicBezTo>
                <a:cubicBezTo>
                  <a:pt x="103" y="1041"/>
                  <a:pt x="100" y="1049"/>
                  <a:pt x="105" y="1049"/>
                </a:cubicBezTo>
                <a:cubicBezTo>
                  <a:pt x="129" y="1079"/>
                  <a:pt x="130" y="1087"/>
                  <a:pt x="135" y="1092"/>
                </a:cubicBezTo>
                <a:cubicBezTo>
                  <a:pt x="163" y="1128"/>
                  <a:pt x="159" y="1136"/>
                  <a:pt x="163" y="1137"/>
                </a:cubicBezTo>
                <a:cubicBezTo>
                  <a:pt x="199" y="1191"/>
                  <a:pt x="204" y="1205"/>
                  <a:pt x="211" y="1218"/>
                </a:cubicBezTo>
                <a:cubicBezTo>
                  <a:pt x="232" y="1237"/>
                  <a:pt x="226" y="1238"/>
                  <a:pt x="228" y="1230"/>
                </a:cubicBezTo>
                <a:cubicBezTo>
                  <a:pt x="202" y="1163"/>
                  <a:pt x="196" y="1163"/>
                  <a:pt x="198" y="1155"/>
                </a:cubicBezTo>
                <a:cubicBezTo>
                  <a:pt x="171" y="1106"/>
                  <a:pt x="167" y="1104"/>
                  <a:pt x="165" y="1100"/>
                </a:cubicBezTo>
                <a:cubicBezTo>
                  <a:pt x="140" y="1062"/>
                  <a:pt x="138" y="1052"/>
                  <a:pt x="133" y="1047"/>
                </a:cubicBezTo>
                <a:cubicBezTo>
                  <a:pt x="76" y="924"/>
                  <a:pt x="76" y="918"/>
                  <a:pt x="75" y="913"/>
                </a:cubicBezTo>
                <a:cubicBezTo>
                  <a:pt x="53" y="840"/>
                  <a:pt x="56" y="836"/>
                  <a:pt x="57" y="830"/>
                </a:cubicBezTo>
                <a:cubicBezTo>
                  <a:pt x="36" y="706"/>
                  <a:pt x="30" y="721"/>
                  <a:pt x="34" y="725"/>
                </a:cubicBezTo>
                <a:cubicBezTo>
                  <a:pt x="45" y="767"/>
                  <a:pt x="46" y="774"/>
                  <a:pt x="49" y="778"/>
                </a:cubicBezTo>
                <a:cubicBezTo>
                  <a:pt x="70" y="833"/>
                  <a:pt x="67" y="843"/>
                  <a:pt x="72" y="846"/>
                </a:cubicBezTo>
                <a:cubicBezTo>
                  <a:pt x="94" y="887"/>
                  <a:pt x="97" y="899"/>
                  <a:pt x="102" y="908"/>
                </a:cubicBezTo>
                <a:cubicBezTo>
                  <a:pt x="143" y="980"/>
                  <a:pt x="154" y="992"/>
                  <a:pt x="160" y="1007"/>
                </a:cubicBezTo>
                <a:cubicBezTo>
                  <a:pt x="212" y="1106"/>
                  <a:pt x="218" y="1122"/>
                  <a:pt x="223" y="1137"/>
                </a:cubicBezTo>
                <a:cubicBezTo>
                  <a:pt x="218" y="1115"/>
                  <a:pt x="222" y="1106"/>
                  <a:pt x="221" y="1102"/>
                </a:cubicBezTo>
                <a:cubicBezTo>
                  <a:pt x="210" y="1080"/>
                  <a:pt x="213" y="1072"/>
                  <a:pt x="208" y="1072"/>
                </a:cubicBezTo>
                <a:cubicBezTo>
                  <a:pt x="195" y="1023"/>
                  <a:pt x="188" y="1020"/>
                  <a:pt x="188" y="1012"/>
                </a:cubicBezTo>
                <a:cubicBezTo>
                  <a:pt x="149" y="930"/>
                  <a:pt x="144" y="927"/>
                  <a:pt x="145" y="918"/>
                </a:cubicBezTo>
                <a:cubicBezTo>
                  <a:pt x="125" y="876"/>
                  <a:pt x="120" y="873"/>
                  <a:pt x="117" y="868"/>
                </a:cubicBezTo>
                <a:cubicBezTo>
                  <a:pt x="102" y="832"/>
                  <a:pt x="100" y="833"/>
                  <a:pt x="100" y="830"/>
                </a:cubicBezTo>
                <a:cubicBezTo>
                  <a:pt x="80" y="793"/>
                  <a:pt x="77" y="788"/>
                  <a:pt x="75" y="783"/>
                </a:cubicBezTo>
                <a:cubicBezTo>
                  <a:pt x="45" y="730"/>
                  <a:pt x="43" y="716"/>
                  <a:pt x="34" y="710"/>
                </a:cubicBezTo>
                <a:cubicBezTo>
                  <a:pt x="25" y="678"/>
                  <a:pt x="34" y="684"/>
                  <a:pt x="32" y="690"/>
                </a:cubicBezTo>
                <a:cubicBezTo>
                  <a:pt x="50" y="733"/>
                  <a:pt x="60" y="733"/>
                  <a:pt x="59" y="745"/>
                </a:cubicBezTo>
                <a:cubicBezTo>
                  <a:pt x="80" y="780"/>
                  <a:pt x="81" y="783"/>
                  <a:pt x="85" y="785"/>
                </a:cubicBezTo>
                <a:cubicBezTo>
                  <a:pt x="113" y="833"/>
                  <a:pt x="115" y="842"/>
                  <a:pt x="117" y="851"/>
                </a:cubicBezTo>
                <a:cubicBezTo>
                  <a:pt x="147" y="899"/>
                  <a:pt x="151" y="907"/>
                  <a:pt x="153" y="916"/>
                </a:cubicBezTo>
                <a:cubicBezTo>
                  <a:pt x="168" y="945"/>
                  <a:pt x="171" y="952"/>
                  <a:pt x="173" y="961"/>
                </a:cubicBezTo>
                <a:cubicBezTo>
                  <a:pt x="190" y="999"/>
                  <a:pt x="200" y="1010"/>
                  <a:pt x="203" y="1029"/>
                </a:cubicBezTo>
                <a:cubicBezTo>
                  <a:pt x="198" y="998"/>
                  <a:pt x="198" y="994"/>
                  <a:pt x="196" y="994"/>
                </a:cubicBezTo>
                <a:cubicBezTo>
                  <a:pt x="175" y="911"/>
                  <a:pt x="168" y="909"/>
                  <a:pt x="170" y="898"/>
                </a:cubicBezTo>
                <a:cubicBezTo>
                  <a:pt x="131" y="811"/>
                  <a:pt x="131" y="802"/>
                  <a:pt x="125" y="800"/>
                </a:cubicBezTo>
                <a:cubicBezTo>
                  <a:pt x="105" y="747"/>
                  <a:pt x="103" y="742"/>
                  <a:pt x="100" y="740"/>
                </a:cubicBezTo>
                <a:cubicBezTo>
                  <a:pt x="82" y="701"/>
                  <a:pt x="78" y="699"/>
                  <a:pt x="77" y="695"/>
                </a:cubicBezTo>
                <a:cubicBezTo>
                  <a:pt x="67" y="672"/>
                  <a:pt x="60" y="674"/>
                  <a:pt x="62" y="667"/>
                </a:cubicBezTo>
                <a:cubicBezTo>
                  <a:pt x="44" y="641"/>
                  <a:pt x="39" y="635"/>
                  <a:pt x="34" y="629"/>
                </a:cubicBezTo>
                <a:cubicBezTo>
                  <a:pt x="21" y="597"/>
                  <a:pt x="29" y="609"/>
                  <a:pt x="37" y="622"/>
                </a:cubicBezTo>
                <a:cubicBezTo>
                  <a:pt x="75" y="681"/>
                  <a:pt x="85" y="681"/>
                  <a:pt x="85" y="692"/>
                </a:cubicBezTo>
                <a:cubicBezTo>
                  <a:pt x="108" y="731"/>
                  <a:pt x="109" y="735"/>
                  <a:pt x="110" y="740"/>
                </a:cubicBezTo>
                <a:cubicBezTo>
                  <a:pt x="123" y="777"/>
                  <a:pt x="130" y="775"/>
                  <a:pt x="130" y="780"/>
                </a:cubicBezTo>
                <a:cubicBezTo>
                  <a:pt x="151" y="822"/>
                  <a:pt x="153" y="840"/>
                  <a:pt x="163" y="851"/>
                </a:cubicBezTo>
                <a:cubicBezTo>
                  <a:pt x="179" y="903"/>
                  <a:pt x="184" y="907"/>
                  <a:pt x="185" y="916"/>
                </a:cubicBezTo>
                <a:cubicBezTo>
                  <a:pt x="203" y="963"/>
                  <a:pt x="199" y="973"/>
                  <a:pt x="201" y="976"/>
                </a:cubicBezTo>
                <a:cubicBezTo>
                  <a:pt x="236" y="1076"/>
                  <a:pt x="226" y="1071"/>
                  <a:pt x="228" y="1064"/>
                </a:cubicBezTo>
                <a:cubicBezTo>
                  <a:pt x="218" y="972"/>
                  <a:pt x="212" y="965"/>
                  <a:pt x="213" y="951"/>
                </a:cubicBezTo>
                <a:cubicBezTo>
                  <a:pt x="185" y="862"/>
                  <a:pt x="181" y="854"/>
                  <a:pt x="178" y="845"/>
                </a:cubicBezTo>
                <a:cubicBezTo>
                  <a:pt x="145" y="767"/>
                  <a:pt x="139" y="762"/>
                  <a:pt x="135" y="755"/>
                </a:cubicBezTo>
                <a:cubicBezTo>
                  <a:pt x="119" y="717"/>
                  <a:pt x="114" y="719"/>
                  <a:pt x="112" y="717"/>
                </a:cubicBezTo>
                <a:cubicBezTo>
                  <a:pt x="92" y="686"/>
                  <a:pt x="92" y="676"/>
                  <a:pt x="87" y="669"/>
                </a:cubicBezTo>
                <a:cubicBezTo>
                  <a:pt x="56" y="621"/>
                  <a:pt x="53" y="614"/>
                  <a:pt x="49" y="607"/>
                </a:cubicBezTo>
                <a:cubicBezTo>
                  <a:pt x="41" y="564"/>
                  <a:pt x="41" y="578"/>
                  <a:pt x="47" y="586"/>
                </a:cubicBezTo>
                <a:cubicBezTo>
                  <a:pt x="72" y="633"/>
                  <a:pt x="77" y="635"/>
                  <a:pt x="77" y="642"/>
                </a:cubicBezTo>
                <a:cubicBezTo>
                  <a:pt x="117" y="700"/>
                  <a:pt x="120" y="711"/>
                  <a:pt x="125" y="720"/>
                </a:cubicBezTo>
                <a:cubicBezTo>
                  <a:pt x="136" y="738"/>
                  <a:pt x="138" y="743"/>
                  <a:pt x="143" y="745"/>
                </a:cubicBezTo>
                <a:cubicBezTo>
                  <a:pt x="165" y="796"/>
                  <a:pt x="169" y="801"/>
                  <a:pt x="173" y="805"/>
                </a:cubicBezTo>
                <a:cubicBezTo>
                  <a:pt x="198" y="877"/>
                  <a:pt x="205" y="880"/>
                  <a:pt x="206" y="888"/>
                </a:cubicBezTo>
                <a:cubicBezTo>
                  <a:pt x="210" y="912"/>
                  <a:pt x="215" y="915"/>
                  <a:pt x="216" y="923"/>
                </a:cubicBezTo>
                <a:cubicBezTo>
                  <a:pt x="239" y="982"/>
                  <a:pt x="234" y="967"/>
                  <a:pt x="238" y="961"/>
                </a:cubicBezTo>
                <a:cubicBezTo>
                  <a:pt x="220" y="890"/>
                  <a:pt x="217" y="886"/>
                  <a:pt x="218" y="876"/>
                </a:cubicBezTo>
                <a:cubicBezTo>
                  <a:pt x="175" y="774"/>
                  <a:pt x="176" y="763"/>
                  <a:pt x="173" y="755"/>
                </a:cubicBezTo>
                <a:cubicBezTo>
                  <a:pt x="155" y="729"/>
                  <a:pt x="156" y="717"/>
                  <a:pt x="150" y="712"/>
                </a:cubicBezTo>
                <a:cubicBezTo>
                  <a:pt x="123" y="663"/>
                  <a:pt x="122" y="653"/>
                  <a:pt x="115" y="649"/>
                </a:cubicBezTo>
                <a:cubicBezTo>
                  <a:pt x="86" y="590"/>
                  <a:pt x="85" y="586"/>
                  <a:pt x="85" y="581"/>
                </a:cubicBezTo>
                <a:cubicBezTo>
                  <a:pt x="60" y="516"/>
                  <a:pt x="65" y="519"/>
                  <a:pt x="64" y="528"/>
                </a:cubicBezTo>
                <a:cubicBezTo>
                  <a:pt x="82" y="567"/>
                  <a:pt x="89" y="567"/>
                  <a:pt x="87" y="576"/>
                </a:cubicBezTo>
                <a:cubicBezTo>
                  <a:pt x="102" y="603"/>
                  <a:pt x="102" y="606"/>
                  <a:pt x="105" y="606"/>
                </a:cubicBezTo>
                <a:cubicBezTo>
                  <a:pt x="133" y="652"/>
                  <a:pt x="128" y="663"/>
                  <a:pt x="135" y="662"/>
                </a:cubicBezTo>
                <a:cubicBezTo>
                  <a:pt x="162" y="716"/>
                  <a:pt x="168" y="721"/>
                  <a:pt x="170" y="730"/>
                </a:cubicBezTo>
                <a:cubicBezTo>
                  <a:pt x="201" y="805"/>
                  <a:pt x="206" y="810"/>
                  <a:pt x="208" y="818"/>
                </a:cubicBezTo>
                <a:cubicBezTo>
                  <a:pt x="243" y="905"/>
                  <a:pt x="235" y="893"/>
                  <a:pt x="233" y="888"/>
                </a:cubicBezTo>
                <a:cubicBezTo>
                  <a:pt x="221" y="836"/>
                  <a:pt x="220" y="828"/>
                  <a:pt x="216" y="823"/>
                </a:cubicBezTo>
                <a:cubicBezTo>
                  <a:pt x="173" y="707"/>
                  <a:pt x="173" y="697"/>
                  <a:pt x="170" y="689"/>
                </a:cubicBezTo>
                <a:cubicBezTo>
                  <a:pt x="157" y="663"/>
                  <a:pt x="154" y="657"/>
                  <a:pt x="150" y="652"/>
                </a:cubicBezTo>
                <a:cubicBezTo>
                  <a:pt x="119" y="602"/>
                  <a:pt x="122" y="594"/>
                  <a:pt x="117" y="594"/>
                </a:cubicBezTo>
                <a:cubicBezTo>
                  <a:pt x="119" y="590"/>
                  <a:pt x="124" y="592"/>
                  <a:pt x="125" y="596"/>
                </a:cubicBezTo>
                <a:cubicBezTo>
                  <a:pt x="159" y="641"/>
                  <a:pt x="154" y="651"/>
                  <a:pt x="163" y="649"/>
                </a:cubicBezTo>
                <a:cubicBezTo>
                  <a:pt x="185" y="694"/>
                  <a:pt x="183" y="708"/>
                  <a:pt x="190" y="712"/>
                </a:cubicBezTo>
                <a:cubicBezTo>
                  <a:pt x="211" y="753"/>
                  <a:pt x="208" y="762"/>
                  <a:pt x="213" y="762"/>
                </a:cubicBezTo>
                <a:cubicBezTo>
                  <a:pt x="237" y="847"/>
                  <a:pt x="238" y="850"/>
                  <a:pt x="238" y="853"/>
                </a:cubicBezTo>
                <a:cubicBezTo>
                  <a:pt x="246" y="870"/>
                  <a:pt x="242" y="860"/>
                  <a:pt x="243" y="855"/>
                </a:cubicBezTo>
                <a:cubicBezTo>
                  <a:pt x="231" y="791"/>
                  <a:pt x="232" y="779"/>
                  <a:pt x="228" y="757"/>
                </a:cubicBezTo>
                <a:cubicBezTo>
                  <a:pt x="212" y="721"/>
                  <a:pt x="215" y="712"/>
                  <a:pt x="210" y="712"/>
                </a:cubicBezTo>
                <a:cubicBezTo>
                  <a:pt x="190" y="661"/>
                  <a:pt x="188" y="652"/>
                  <a:pt x="183" y="647"/>
                </a:cubicBezTo>
                <a:cubicBezTo>
                  <a:pt x="162" y="617"/>
                  <a:pt x="161" y="598"/>
                  <a:pt x="150" y="589"/>
                </a:cubicBezTo>
                <a:cubicBezTo>
                  <a:pt x="126" y="540"/>
                  <a:pt x="121" y="535"/>
                  <a:pt x="117" y="528"/>
                </a:cubicBezTo>
                <a:cubicBezTo>
                  <a:pt x="101" y="492"/>
                  <a:pt x="98" y="489"/>
                  <a:pt x="97" y="486"/>
                </a:cubicBezTo>
                <a:cubicBezTo>
                  <a:pt x="80" y="432"/>
                  <a:pt x="73" y="429"/>
                  <a:pt x="74" y="418"/>
                </a:cubicBezTo>
                <a:cubicBezTo>
                  <a:pt x="93" y="455"/>
                  <a:pt x="94" y="458"/>
                  <a:pt x="94" y="463"/>
                </a:cubicBezTo>
                <a:cubicBezTo>
                  <a:pt x="143" y="547"/>
                  <a:pt x="140" y="555"/>
                  <a:pt x="145" y="556"/>
                </a:cubicBezTo>
                <a:cubicBezTo>
                  <a:pt x="164" y="593"/>
                  <a:pt x="170" y="599"/>
                  <a:pt x="173" y="606"/>
                </a:cubicBezTo>
                <a:cubicBezTo>
                  <a:pt x="191" y="642"/>
                  <a:pt x="200" y="654"/>
                  <a:pt x="205" y="669"/>
                </a:cubicBezTo>
                <a:cubicBezTo>
                  <a:pt x="228" y="720"/>
                  <a:pt x="226" y="733"/>
                  <a:pt x="233" y="737"/>
                </a:cubicBezTo>
                <a:cubicBezTo>
                  <a:pt x="244" y="794"/>
                  <a:pt x="247" y="802"/>
                  <a:pt x="246" y="815"/>
                </a:cubicBezTo>
                <a:cubicBezTo>
                  <a:pt x="257" y="840"/>
                  <a:pt x="255" y="834"/>
                  <a:pt x="256" y="830"/>
                </a:cubicBezTo>
                <a:cubicBezTo>
                  <a:pt x="249" y="738"/>
                  <a:pt x="244" y="737"/>
                  <a:pt x="243" y="732"/>
                </a:cubicBezTo>
                <a:cubicBezTo>
                  <a:pt x="217" y="655"/>
                  <a:pt x="208" y="642"/>
                  <a:pt x="203" y="624"/>
                </a:cubicBezTo>
                <a:cubicBezTo>
                  <a:pt x="179" y="566"/>
                  <a:pt x="170" y="562"/>
                  <a:pt x="170" y="551"/>
                </a:cubicBezTo>
                <a:cubicBezTo>
                  <a:pt x="156" y="511"/>
                  <a:pt x="145" y="501"/>
                  <a:pt x="142" y="483"/>
                </a:cubicBezTo>
                <a:cubicBezTo>
                  <a:pt x="140" y="458"/>
                  <a:pt x="142" y="465"/>
                  <a:pt x="145" y="471"/>
                </a:cubicBezTo>
                <a:cubicBezTo>
                  <a:pt x="163" y="523"/>
                  <a:pt x="171" y="533"/>
                  <a:pt x="175" y="546"/>
                </a:cubicBezTo>
                <a:cubicBezTo>
                  <a:pt x="196" y="591"/>
                  <a:pt x="206" y="598"/>
                  <a:pt x="208" y="614"/>
                </a:cubicBezTo>
                <a:cubicBezTo>
                  <a:pt x="231" y="662"/>
                  <a:pt x="236" y="674"/>
                  <a:pt x="241" y="687"/>
                </a:cubicBezTo>
                <a:cubicBezTo>
                  <a:pt x="252" y="718"/>
                  <a:pt x="249" y="725"/>
                  <a:pt x="253" y="725"/>
                </a:cubicBezTo>
                <a:cubicBezTo>
                  <a:pt x="268" y="760"/>
                  <a:pt x="259" y="754"/>
                  <a:pt x="261" y="750"/>
                </a:cubicBezTo>
                <a:cubicBezTo>
                  <a:pt x="260" y="703"/>
                  <a:pt x="254" y="700"/>
                  <a:pt x="258" y="692"/>
                </a:cubicBezTo>
                <a:cubicBezTo>
                  <a:pt x="248" y="658"/>
                  <a:pt x="249" y="652"/>
                  <a:pt x="246" y="652"/>
                </a:cubicBezTo>
                <a:cubicBezTo>
                  <a:pt x="229" y="597"/>
                  <a:pt x="228" y="593"/>
                  <a:pt x="228" y="589"/>
                </a:cubicBezTo>
                <a:cubicBezTo>
                  <a:pt x="211" y="547"/>
                  <a:pt x="207" y="538"/>
                  <a:pt x="203" y="528"/>
                </a:cubicBezTo>
                <a:cubicBezTo>
                  <a:pt x="186" y="481"/>
                  <a:pt x="179" y="480"/>
                  <a:pt x="180" y="473"/>
                </a:cubicBezTo>
                <a:cubicBezTo>
                  <a:pt x="156" y="407"/>
                  <a:pt x="153" y="397"/>
                  <a:pt x="150" y="387"/>
                </a:cubicBezTo>
                <a:cubicBezTo>
                  <a:pt x="147" y="345"/>
                  <a:pt x="152" y="348"/>
                  <a:pt x="150" y="357"/>
                </a:cubicBezTo>
                <a:cubicBezTo>
                  <a:pt x="176" y="446"/>
                  <a:pt x="183" y="456"/>
                  <a:pt x="188" y="468"/>
                </a:cubicBezTo>
                <a:cubicBezTo>
                  <a:pt x="206" y="507"/>
                  <a:pt x="205" y="512"/>
                  <a:pt x="205" y="516"/>
                </a:cubicBezTo>
                <a:cubicBezTo>
                  <a:pt x="224" y="553"/>
                  <a:pt x="228" y="566"/>
                  <a:pt x="233" y="579"/>
                </a:cubicBezTo>
                <a:cubicBezTo>
                  <a:pt x="232" y="555"/>
                  <a:pt x="229" y="552"/>
                  <a:pt x="228" y="546"/>
                </a:cubicBezTo>
                <a:cubicBezTo>
                  <a:pt x="212" y="499"/>
                  <a:pt x="215" y="491"/>
                  <a:pt x="210" y="491"/>
                </a:cubicBezTo>
                <a:cubicBezTo>
                  <a:pt x="198" y="374"/>
                  <a:pt x="193" y="371"/>
                  <a:pt x="198" y="360"/>
                </a:cubicBezTo>
                <a:cubicBezTo>
                  <a:pt x="209" y="429"/>
                  <a:pt x="211" y="465"/>
                  <a:pt x="223" y="491"/>
                </a:cubicBezTo>
                <a:cubicBezTo>
                  <a:pt x="280" y="680"/>
                  <a:pt x="276" y="677"/>
                  <a:pt x="276" y="674"/>
                </a:cubicBezTo>
                <a:cubicBezTo>
                  <a:pt x="265" y="621"/>
                  <a:pt x="263" y="596"/>
                  <a:pt x="256" y="576"/>
                </a:cubicBezTo>
                <a:cubicBezTo>
                  <a:pt x="238" y="489"/>
                  <a:pt x="237" y="484"/>
                  <a:pt x="233" y="481"/>
                </a:cubicBezTo>
                <a:cubicBezTo>
                  <a:pt x="229" y="441"/>
                  <a:pt x="223" y="426"/>
                  <a:pt x="223" y="415"/>
                </a:cubicBezTo>
                <a:cubicBezTo>
                  <a:pt x="215" y="326"/>
                  <a:pt x="215" y="313"/>
                  <a:pt x="215" y="299"/>
                </a:cubicBezTo>
                <a:cubicBezTo>
                  <a:pt x="216" y="264"/>
                  <a:pt x="215" y="246"/>
                  <a:pt x="215" y="229"/>
                </a:cubicBezTo>
                <a:cubicBezTo>
                  <a:pt x="220" y="243"/>
                  <a:pt x="217" y="244"/>
                  <a:pt x="220" y="252"/>
                </a:cubicBezTo>
                <a:cubicBezTo>
                  <a:pt x="227" y="394"/>
                  <a:pt x="231" y="403"/>
                  <a:pt x="230" y="418"/>
                </a:cubicBezTo>
                <a:cubicBezTo>
                  <a:pt x="241" y="471"/>
                  <a:pt x="249" y="489"/>
                  <a:pt x="253" y="511"/>
                </a:cubicBezTo>
                <a:cubicBezTo>
                  <a:pt x="269" y="599"/>
                  <a:pt x="275" y="599"/>
                  <a:pt x="273" y="606"/>
                </a:cubicBezTo>
                <a:cubicBezTo>
                  <a:pt x="283" y="651"/>
                  <a:pt x="286" y="652"/>
                  <a:pt x="286" y="672"/>
                </a:cubicBezTo>
                <a:cubicBezTo>
                  <a:pt x="296" y="620"/>
                  <a:pt x="298" y="608"/>
                  <a:pt x="293" y="589"/>
                </a:cubicBezTo>
                <a:cubicBezTo>
                  <a:pt x="280" y="509"/>
                  <a:pt x="286" y="493"/>
                  <a:pt x="281" y="488"/>
                </a:cubicBezTo>
                <a:cubicBezTo>
                  <a:pt x="267" y="299"/>
                  <a:pt x="263" y="266"/>
                  <a:pt x="268" y="241"/>
                </a:cubicBezTo>
                <a:cubicBezTo>
                  <a:pt x="274" y="196"/>
                  <a:pt x="264" y="191"/>
                  <a:pt x="270" y="186"/>
                </a:cubicBezTo>
                <a:cubicBezTo>
                  <a:pt x="277" y="197"/>
                  <a:pt x="273" y="206"/>
                  <a:pt x="273" y="216"/>
                </a:cubicBezTo>
                <a:cubicBezTo>
                  <a:pt x="276" y="229"/>
                  <a:pt x="273" y="230"/>
                  <a:pt x="273" y="239"/>
                </a:cubicBezTo>
                <a:cubicBezTo>
                  <a:pt x="284" y="423"/>
                  <a:pt x="283" y="439"/>
                  <a:pt x="286" y="453"/>
                </a:cubicBezTo>
                <a:cubicBezTo>
                  <a:pt x="292" y="522"/>
                  <a:pt x="304" y="540"/>
                  <a:pt x="303" y="574"/>
                </a:cubicBezTo>
                <a:cubicBezTo>
                  <a:pt x="306" y="533"/>
                  <a:pt x="306" y="521"/>
                  <a:pt x="306" y="508"/>
                </a:cubicBezTo>
                <a:cubicBezTo>
                  <a:pt x="292" y="325"/>
                  <a:pt x="289" y="308"/>
                  <a:pt x="291" y="292"/>
                </a:cubicBezTo>
                <a:cubicBezTo>
                  <a:pt x="285" y="226"/>
                  <a:pt x="289" y="223"/>
                  <a:pt x="288" y="209"/>
                </a:cubicBezTo>
                <a:cubicBezTo>
                  <a:pt x="293" y="131"/>
                  <a:pt x="295" y="122"/>
                  <a:pt x="296" y="111"/>
                </a:cubicBezTo>
                <a:cubicBezTo>
                  <a:pt x="296" y="107"/>
                  <a:pt x="305" y="125"/>
                  <a:pt x="298" y="126"/>
                </a:cubicBezTo>
                <a:cubicBezTo>
                  <a:pt x="292" y="226"/>
                  <a:pt x="298" y="243"/>
                  <a:pt x="296" y="259"/>
                </a:cubicBezTo>
                <a:cubicBezTo>
                  <a:pt x="303" y="366"/>
                  <a:pt x="309" y="397"/>
                  <a:pt x="308" y="435"/>
                </a:cubicBezTo>
                <a:cubicBezTo>
                  <a:pt x="323" y="474"/>
                  <a:pt x="314" y="470"/>
                  <a:pt x="316" y="465"/>
                </a:cubicBezTo>
                <a:cubicBezTo>
                  <a:pt x="318" y="444"/>
                  <a:pt x="318" y="439"/>
                  <a:pt x="318" y="435"/>
                </a:cubicBezTo>
                <a:cubicBezTo>
                  <a:pt x="316" y="396"/>
                  <a:pt x="316" y="392"/>
                  <a:pt x="316" y="387"/>
                </a:cubicBezTo>
                <a:cubicBezTo>
                  <a:pt x="315" y="330"/>
                  <a:pt x="313" y="324"/>
                  <a:pt x="313" y="319"/>
                </a:cubicBezTo>
                <a:cubicBezTo>
                  <a:pt x="318" y="200"/>
                  <a:pt x="323" y="199"/>
                  <a:pt x="321" y="191"/>
                </a:cubicBezTo>
                <a:cubicBezTo>
                  <a:pt x="325" y="160"/>
                  <a:pt x="320" y="150"/>
                  <a:pt x="326" y="151"/>
                </a:cubicBezTo>
                <a:cubicBezTo>
                  <a:pt x="333" y="137"/>
                  <a:pt x="331" y="147"/>
                  <a:pt x="328" y="156"/>
                </a:cubicBezTo>
                <a:cubicBezTo>
                  <a:pt x="322" y="246"/>
                  <a:pt x="326" y="266"/>
                  <a:pt x="321" y="277"/>
                </a:cubicBezTo>
                <a:cubicBezTo>
                  <a:pt x="324" y="351"/>
                  <a:pt x="322" y="357"/>
                  <a:pt x="326" y="357"/>
                </a:cubicBezTo>
                <a:cubicBezTo>
                  <a:pt x="328" y="453"/>
                  <a:pt x="326" y="458"/>
                  <a:pt x="326" y="463"/>
                </a:cubicBezTo>
                <a:cubicBezTo>
                  <a:pt x="338" y="484"/>
                  <a:pt x="338" y="481"/>
                  <a:pt x="339" y="478"/>
                </a:cubicBezTo>
                <a:cubicBezTo>
                  <a:pt x="339" y="467"/>
                  <a:pt x="338" y="461"/>
                  <a:pt x="339" y="453"/>
                </a:cubicBezTo>
                <a:cubicBezTo>
                  <a:pt x="339" y="390"/>
                  <a:pt x="345" y="391"/>
                  <a:pt x="344" y="385"/>
                </a:cubicBezTo>
                <a:cubicBezTo>
                  <a:pt x="344" y="252"/>
                  <a:pt x="346" y="241"/>
                  <a:pt x="346" y="229"/>
                </a:cubicBezTo>
                <a:cubicBezTo>
                  <a:pt x="373" y="110"/>
                  <a:pt x="371" y="102"/>
                  <a:pt x="374" y="98"/>
                </a:cubicBezTo>
                <a:cubicBezTo>
                  <a:pt x="379" y="60"/>
                  <a:pt x="385" y="60"/>
                  <a:pt x="384" y="53"/>
                </a:cubicBezTo>
                <a:cubicBezTo>
                  <a:pt x="397" y="11"/>
                  <a:pt x="405" y="24"/>
                  <a:pt x="399" y="22"/>
                </a:cubicBezTo>
                <a:cubicBezTo>
                  <a:pt x="374" y="102"/>
                  <a:pt x="383" y="117"/>
                  <a:pt x="376" y="116"/>
                </a:cubicBezTo>
                <a:cubicBezTo>
                  <a:pt x="367" y="192"/>
                  <a:pt x="355" y="232"/>
                  <a:pt x="351" y="272"/>
                </a:cubicBezTo>
                <a:cubicBezTo>
                  <a:pt x="351" y="359"/>
                  <a:pt x="355" y="369"/>
                  <a:pt x="354" y="372"/>
                </a:cubicBezTo>
                <a:cubicBezTo>
                  <a:pt x="351" y="399"/>
                  <a:pt x="351" y="403"/>
                  <a:pt x="351" y="407"/>
                </a:cubicBezTo>
                <a:cubicBezTo>
                  <a:pt x="362" y="364"/>
                  <a:pt x="358" y="351"/>
                  <a:pt x="364" y="347"/>
                </a:cubicBezTo>
                <a:cubicBezTo>
                  <a:pt x="368" y="321"/>
                  <a:pt x="368" y="314"/>
                  <a:pt x="371" y="314"/>
                </a:cubicBezTo>
                <a:cubicBezTo>
                  <a:pt x="390" y="172"/>
                  <a:pt x="402" y="149"/>
                  <a:pt x="404" y="116"/>
                </a:cubicBezTo>
                <a:cubicBezTo>
                  <a:pt x="432" y="41"/>
                  <a:pt x="427" y="40"/>
                  <a:pt x="429" y="48"/>
                </a:cubicBezTo>
                <a:cubicBezTo>
                  <a:pt x="403" y="151"/>
                  <a:pt x="400" y="182"/>
                  <a:pt x="396" y="221"/>
                </a:cubicBezTo>
                <a:cubicBezTo>
                  <a:pt x="369" y="402"/>
                  <a:pt x="368" y="392"/>
                  <a:pt x="374" y="387"/>
                </a:cubicBezTo>
                <a:cubicBezTo>
                  <a:pt x="381" y="362"/>
                  <a:pt x="384" y="355"/>
                  <a:pt x="386" y="347"/>
                </a:cubicBezTo>
                <a:cubicBezTo>
                  <a:pt x="421" y="286"/>
                  <a:pt x="421" y="276"/>
                  <a:pt x="426" y="272"/>
                </a:cubicBezTo>
                <a:cubicBezTo>
                  <a:pt x="463" y="190"/>
                  <a:pt x="470" y="184"/>
                  <a:pt x="472" y="173"/>
                </a:cubicBezTo>
                <a:cubicBezTo>
                  <a:pt x="478" y="175"/>
                  <a:pt x="469" y="199"/>
                  <a:pt x="462" y="224"/>
                </a:cubicBezTo>
                <a:cubicBezTo>
                  <a:pt x="446" y="260"/>
                  <a:pt x="442" y="261"/>
                  <a:pt x="442" y="261"/>
                </a:cubicBezTo>
                <a:cubicBezTo>
                  <a:pt x="417" y="299"/>
                  <a:pt x="417" y="319"/>
                  <a:pt x="406" y="329"/>
                </a:cubicBezTo>
                <a:cubicBezTo>
                  <a:pt x="393" y="372"/>
                  <a:pt x="394" y="370"/>
                  <a:pt x="396" y="370"/>
                </a:cubicBezTo>
                <a:cubicBezTo>
                  <a:pt x="423" y="330"/>
                  <a:pt x="433" y="319"/>
                  <a:pt x="437" y="302"/>
                </a:cubicBezTo>
                <a:cubicBezTo>
                  <a:pt x="464" y="262"/>
                  <a:pt x="464" y="255"/>
                  <a:pt x="467" y="251"/>
                </a:cubicBezTo>
                <a:cubicBezTo>
                  <a:pt x="504" y="170"/>
                  <a:pt x="509" y="151"/>
                  <a:pt x="512" y="128"/>
                </a:cubicBezTo>
                <a:cubicBezTo>
                  <a:pt x="522" y="92"/>
                  <a:pt x="522" y="99"/>
                  <a:pt x="522" y="105"/>
                </a:cubicBezTo>
                <a:cubicBezTo>
                  <a:pt x="496" y="217"/>
                  <a:pt x="493" y="220"/>
                  <a:pt x="492" y="224"/>
                </a:cubicBezTo>
                <a:cubicBezTo>
                  <a:pt x="470" y="268"/>
                  <a:pt x="468" y="270"/>
                  <a:pt x="467" y="274"/>
                </a:cubicBezTo>
                <a:cubicBezTo>
                  <a:pt x="460" y="300"/>
                  <a:pt x="449" y="294"/>
                  <a:pt x="452" y="302"/>
                </a:cubicBezTo>
                <a:cubicBezTo>
                  <a:pt x="426" y="346"/>
                  <a:pt x="419" y="348"/>
                  <a:pt x="419" y="357"/>
                </a:cubicBezTo>
                <a:cubicBezTo>
                  <a:pt x="377" y="415"/>
                  <a:pt x="378" y="425"/>
                  <a:pt x="369" y="425"/>
                </a:cubicBezTo>
                <a:cubicBezTo>
                  <a:pt x="358" y="467"/>
                  <a:pt x="351" y="467"/>
                  <a:pt x="354" y="475"/>
                </a:cubicBezTo>
                <a:cubicBezTo>
                  <a:pt x="367" y="453"/>
                  <a:pt x="377" y="450"/>
                  <a:pt x="379" y="438"/>
                </a:cubicBezTo>
                <a:cubicBezTo>
                  <a:pt x="409" y="380"/>
                  <a:pt x="416" y="379"/>
                  <a:pt x="417" y="372"/>
                </a:cubicBezTo>
                <a:cubicBezTo>
                  <a:pt x="432" y="354"/>
                  <a:pt x="437" y="346"/>
                  <a:pt x="442" y="337"/>
                </a:cubicBezTo>
                <a:cubicBezTo>
                  <a:pt x="466" y="307"/>
                  <a:pt x="467" y="295"/>
                  <a:pt x="477" y="292"/>
                </a:cubicBezTo>
                <a:cubicBezTo>
                  <a:pt x="499" y="244"/>
                  <a:pt x="508" y="247"/>
                  <a:pt x="507" y="239"/>
                </a:cubicBezTo>
                <a:cubicBezTo>
                  <a:pt x="524" y="202"/>
                  <a:pt x="526" y="190"/>
                  <a:pt x="532" y="183"/>
                </a:cubicBezTo>
                <a:cubicBezTo>
                  <a:pt x="548" y="92"/>
                  <a:pt x="554" y="90"/>
                  <a:pt x="550" y="85"/>
                </a:cubicBezTo>
                <a:cubicBezTo>
                  <a:pt x="558" y="74"/>
                  <a:pt x="553" y="90"/>
                  <a:pt x="555" y="113"/>
                </a:cubicBezTo>
                <a:cubicBezTo>
                  <a:pt x="542" y="172"/>
                  <a:pt x="541" y="178"/>
                  <a:pt x="537" y="181"/>
                </a:cubicBezTo>
                <a:cubicBezTo>
                  <a:pt x="505" y="263"/>
                  <a:pt x="501" y="266"/>
                  <a:pt x="499" y="271"/>
                </a:cubicBezTo>
                <a:cubicBezTo>
                  <a:pt x="484" y="295"/>
                  <a:pt x="484" y="297"/>
                  <a:pt x="482" y="297"/>
                </a:cubicBezTo>
                <a:cubicBezTo>
                  <a:pt x="457" y="329"/>
                  <a:pt x="455" y="341"/>
                  <a:pt x="447" y="347"/>
                </a:cubicBezTo>
                <a:cubicBezTo>
                  <a:pt x="407" y="407"/>
                  <a:pt x="403" y="417"/>
                  <a:pt x="399" y="428"/>
                </a:cubicBezTo>
                <a:cubicBezTo>
                  <a:pt x="366" y="495"/>
                  <a:pt x="355" y="497"/>
                  <a:pt x="354" y="511"/>
                </a:cubicBezTo>
                <a:cubicBezTo>
                  <a:pt x="335" y="549"/>
                  <a:pt x="325" y="553"/>
                  <a:pt x="326" y="569"/>
                </a:cubicBezTo>
                <a:cubicBezTo>
                  <a:pt x="362" y="513"/>
                  <a:pt x="363" y="500"/>
                  <a:pt x="369" y="493"/>
                </a:cubicBezTo>
                <a:cubicBezTo>
                  <a:pt x="404" y="438"/>
                  <a:pt x="412" y="433"/>
                  <a:pt x="414" y="423"/>
                </a:cubicBezTo>
                <a:cubicBezTo>
                  <a:pt x="432" y="393"/>
                  <a:pt x="442" y="397"/>
                  <a:pt x="439" y="387"/>
                </a:cubicBezTo>
                <a:cubicBezTo>
                  <a:pt x="476" y="345"/>
                  <a:pt x="475" y="336"/>
                  <a:pt x="482" y="334"/>
                </a:cubicBezTo>
                <a:cubicBezTo>
                  <a:pt x="503" y="295"/>
                  <a:pt x="509" y="292"/>
                  <a:pt x="512" y="287"/>
                </a:cubicBezTo>
                <a:cubicBezTo>
                  <a:pt x="539" y="245"/>
                  <a:pt x="539" y="228"/>
                  <a:pt x="547" y="219"/>
                </a:cubicBezTo>
                <a:cubicBezTo>
                  <a:pt x="562" y="165"/>
                  <a:pt x="567" y="153"/>
                  <a:pt x="570" y="138"/>
                </a:cubicBezTo>
                <a:cubicBezTo>
                  <a:pt x="577" y="72"/>
                  <a:pt x="586" y="67"/>
                  <a:pt x="585" y="57"/>
                </a:cubicBezTo>
                <a:cubicBezTo>
                  <a:pt x="585" y="94"/>
                  <a:pt x="579" y="99"/>
                  <a:pt x="580" y="110"/>
                </a:cubicBezTo>
                <a:cubicBezTo>
                  <a:pt x="567" y="189"/>
                  <a:pt x="560" y="188"/>
                  <a:pt x="562" y="196"/>
                </a:cubicBezTo>
                <a:cubicBezTo>
                  <a:pt x="550" y="239"/>
                  <a:pt x="538" y="250"/>
                  <a:pt x="535" y="269"/>
                </a:cubicBezTo>
                <a:cubicBezTo>
                  <a:pt x="506" y="321"/>
                  <a:pt x="500" y="322"/>
                  <a:pt x="500" y="329"/>
                </a:cubicBezTo>
                <a:cubicBezTo>
                  <a:pt x="467" y="374"/>
                  <a:pt x="461" y="376"/>
                  <a:pt x="457" y="380"/>
                </a:cubicBezTo>
                <a:cubicBezTo>
                  <a:pt x="427" y="424"/>
                  <a:pt x="425" y="427"/>
                  <a:pt x="424" y="430"/>
                </a:cubicBezTo>
                <a:cubicBezTo>
                  <a:pt x="401" y="471"/>
                  <a:pt x="394" y="474"/>
                  <a:pt x="391" y="480"/>
                </a:cubicBezTo>
                <a:cubicBezTo>
                  <a:pt x="381" y="509"/>
                  <a:pt x="381" y="506"/>
                  <a:pt x="381" y="503"/>
                </a:cubicBezTo>
                <a:cubicBezTo>
                  <a:pt x="415" y="463"/>
                  <a:pt x="421" y="454"/>
                  <a:pt x="429" y="448"/>
                </a:cubicBezTo>
                <a:cubicBezTo>
                  <a:pt x="442" y="427"/>
                  <a:pt x="447" y="428"/>
                  <a:pt x="447" y="425"/>
                </a:cubicBezTo>
                <a:cubicBezTo>
                  <a:pt x="472" y="394"/>
                  <a:pt x="479" y="387"/>
                  <a:pt x="484" y="380"/>
                </a:cubicBezTo>
                <a:cubicBezTo>
                  <a:pt x="504" y="353"/>
                  <a:pt x="508" y="349"/>
                  <a:pt x="512" y="347"/>
                </a:cubicBezTo>
                <a:cubicBezTo>
                  <a:pt x="538" y="309"/>
                  <a:pt x="541" y="301"/>
                  <a:pt x="545" y="294"/>
                </a:cubicBezTo>
                <a:cubicBezTo>
                  <a:pt x="559" y="253"/>
                  <a:pt x="562" y="251"/>
                  <a:pt x="567" y="251"/>
                </a:cubicBezTo>
                <a:cubicBezTo>
                  <a:pt x="523" y="343"/>
                  <a:pt x="520" y="354"/>
                  <a:pt x="512" y="360"/>
                </a:cubicBezTo>
                <a:cubicBezTo>
                  <a:pt x="483" y="397"/>
                  <a:pt x="482" y="399"/>
                  <a:pt x="482" y="402"/>
                </a:cubicBezTo>
                <a:cubicBezTo>
                  <a:pt x="463" y="420"/>
                  <a:pt x="460" y="424"/>
                  <a:pt x="459" y="430"/>
                </a:cubicBezTo>
                <a:cubicBezTo>
                  <a:pt x="433" y="460"/>
                  <a:pt x="432" y="462"/>
                  <a:pt x="429" y="463"/>
                </a:cubicBezTo>
                <a:cubicBezTo>
                  <a:pt x="403" y="503"/>
                  <a:pt x="395" y="502"/>
                  <a:pt x="394" y="508"/>
                </a:cubicBezTo>
                <a:cubicBezTo>
                  <a:pt x="360" y="548"/>
                  <a:pt x="356" y="558"/>
                  <a:pt x="351" y="566"/>
                </a:cubicBezTo>
                <a:cubicBezTo>
                  <a:pt x="315" y="653"/>
                  <a:pt x="316" y="649"/>
                  <a:pt x="319" y="649"/>
                </a:cubicBezTo>
                <a:cubicBezTo>
                  <a:pt x="332" y="628"/>
                  <a:pt x="333" y="622"/>
                  <a:pt x="336" y="619"/>
                </a:cubicBezTo>
                <a:cubicBezTo>
                  <a:pt x="367" y="582"/>
                  <a:pt x="371" y="575"/>
                  <a:pt x="376" y="568"/>
                </a:cubicBezTo>
                <a:cubicBezTo>
                  <a:pt x="394" y="542"/>
                  <a:pt x="402" y="543"/>
                  <a:pt x="402" y="536"/>
                </a:cubicBezTo>
                <a:cubicBezTo>
                  <a:pt x="438" y="505"/>
                  <a:pt x="438" y="494"/>
                  <a:pt x="447" y="490"/>
                </a:cubicBezTo>
                <a:cubicBezTo>
                  <a:pt x="471" y="464"/>
                  <a:pt x="471" y="452"/>
                  <a:pt x="479" y="448"/>
                </a:cubicBezTo>
                <a:cubicBezTo>
                  <a:pt x="500" y="419"/>
                  <a:pt x="504" y="411"/>
                  <a:pt x="510" y="405"/>
                </a:cubicBezTo>
                <a:cubicBezTo>
                  <a:pt x="544" y="340"/>
                  <a:pt x="544" y="334"/>
                  <a:pt x="547" y="332"/>
                </a:cubicBezTo>
                <a:cubicBezTo>
                  <a:pt x="576" y="260"/>
                  <a:pt x="573" y="249"/>
                  <a:pt x="577" y="244"/>
                </a:cubicBezTo>
                <a:cubicBezTo>
                  <a:pt x="586" y="197"/>
                  <a:pt x="588" y="164"/>
                  <a:pt x="595" y="135"/>
                </a:cubicBezTo>
                <a:cubicBezTo>
                  <a:pt x="594" y="196"/>
                  <a:pt x="589" y="206"/>
                  <a:pt x="590" y="224"/>
                </a:cubicBezTo>
                <a:cubicBezTo>
                  <a:pt x="572" y="286"/>
                  <a:pt x="575" y="297"/>
                  <a:pt x="570" y="299"/>
                </a:cubicBezTo>
                <a:cubicBezTo>
                  <a:pt x="537" y="378"/>
                  <a:pt x="533" y="389"/>
                  <a:pt x="525" y="397"/>
                </a:cubicBezTo>
                <a:cubicBezTo>
                  <a:pt x="506" y="431"/>
                  <a:pt x="503" y="431"/>
                  <a:pt x="502" y="435"/>
                </a:cubicBezTo>
                <a:cubicBezTo>
                  <a:pt x="485" y="464"/>
                  <a:pt x="476" y="464"/>
                  <a:pt x="477" y="473"/>
                </a:cubicBezTo>
                <a:cubicBezTo>
                  <a:pt x="452" y="503"/>
                  <a:pt x="446" y="505"/>
                  <a:pt x="442" y="508"/>
                </a:cubicBezTo>
                <a:cubicBezTo>
                  <a:pt x="424" y="523"/>
                  <a:pt x="427" y="534"/>
                  <a:pt x="419" y="533"/>
                </a:cubicBezTo>
                <a:cubicBezTo>
                  <a:pt x="337" y="645"/>
                  <a:pt x="338" y="641"/>
                  <a:pt x="341" y="641"/>
                </a:cubicBezTo>
                <a:cubicBezTo>
                  <a:pt x="357" y="630"/>
                  <a:pt x="354" y="622"/>
                  <a:pt x="359" y="621"/>
                </a:cubicBezTo>
                <a:cubicBezTo>
                  <a:pt x="419" y="562"/>
                  <a:pt x="442" y="543"/>
                  <a:pt x="459" y="518"/>
                </a:cubicBezTo>
                <a:cubicBezTo>
                  <a:pt x="475" y="496"/>
                  <a:pt x="482" y="498"/>
                  <a:pt x="482" y="493"/>
                </a:cubicBezTo>
                <a:cubicBezTo>
                  <a:pt x="501" y="474"/>
                  <a:pt x="503" y="471"/>
                  <a:pt x="505" y="468"/>
                </a:cubicBezTo>
                <a:cubicBezTo>
                  <a:pt x="547" y="407"/>
                  <a:pt x="552" y="402"/>
                  <a:pt x="557" y="397"/>
                </a:cubicBezTo>
                <a:cubicBezTo>
                  <a:pt x="585" y="334"/>
                  <a:pt x="592" y="336"/>
                  <a:pt x="590" y="329"/>
                </a:cubicBezTo>
                <a:cubicBezTo>
                  <a:pt x="604" y="294"/>
                  <a:pt x="606" y="286"/>
                  <a:pt x="610" y="281"/>
                </a:cubicBezTo>
                <a:cubicBezTo>
                  <a:pt x="629" y="217"/>
                  <a:pt x="627" y="222"/>
                  <a:pt x="628" y="226"/>
                </a:cubicBezTo>
                <a:cubicBezTo>
                  <a:pt x="614" y="259"/>
                  <a:pt x="624" y="266"/>
                  <a:pt x="618" y="269"/>
                </a:cubicBezTo>
                <a:cubicBezTo>
                  <a:pt x="600" y="334"/>
                  <a:pt x="592" y="341"/>
                  <a:pt x="590" y="354"/>
                </a:cubicBezTo>
                <a:cubicBezTo>
                  <a:pt x="569" y="389"/>
                  <a:pt x="569" y="396"/>
                  <a:pt x="565" y="400"/>
                </a:cubicBezTo>
                <a:cubicBezTo>
                  <a:pt x="539" y="449"/>
                  <a:pt x="528" y="446"/>
                  <a:pt x="530" y="455"/>
                </a:cubicBezTo>
                <a:cubicBezTo>
                  <a:pt x="494" y="498"/>
                  <a:pt x="491" y="501"/>
                  <a:pt x="487" y="505"/>
                </a:cubicBezTo>
                <a:cubicBezTo>
                  <a:pt x="467" y="523"/>
                  <a:pt x="465" y="536"/>
                  <a:pt x="454" y="541"/>
                </a:cubicBezTo>
                <a:cubicBezTo>
                  <a:pt x="435" y="560"/>
                  <a:pt x="434" y="562"/>
                  <a:pt x="434" y="566"/>
                </a:cubicBezTo>
                <a:cubicBezTo>
                  <a:pt x="409" y="593"/>
                  <a:pt x="397" y="589"/>
                  <a:pt x="399" y="599"/>
                </a:cubicBezTo>
                <a:cubicBezTo>
                  <a:pt x="371" y="623"/>
                  <a:pt x="367" y="627"/>
                  <a:pt x="364" y="631"/>
                </a:cubicBezTo>
                <a:cubicBezTo>
                  <a:pt x="347" y="653"/>
                  <a:pt x="344" y="654"/>
                  <a:pt x="341" y="654"/>
                </a:cubicBezTo>
                <a:cubicBezTo>
                  <a:pt x="306" y="715"/>
                  <a:pt x="304" y="720"/>
                  <a:pt x="301" y="722"/>
                </a:cubicBezTo>
                <a:cubicBezTo>
                  <a:pt x="296" y="747"/>
                  <a:pt x="297" y="745"/>
                  <a:pt x="299" y="745"/>
                </a:cubicBezTo>
                <a:cubicBezTo>
                  <a:pt x="318" y="708"/>
                  <a:pt x="325" y="704"/>
                  <a:pt x="329" y="697"/>
                </a:cubicBezTo>
                <a:cubicBezTo>
                  <a:pt x="354" y="669"/>
                  <a:pt x="351" y="661"/>
                  <a:pt x="356" y="662"/>
                </a:cubicBezTo>
                <a:cubicBezTo>
                  <a:pt x="380" y="634"/>
                  <a:pt x="389" y="622"/>
                  <a:pt x="399" y="611"/>
                </a:cubicBezTo>
                <a:cubicBezTo>
                  <a:pt x="461" y="555"/>
                  <a:pt x="469" y="552"/>
                  <a:pt x="472" y="543"/>
                </a:cubicBezTo>
                <a:cubicBezTo>
                  <a:pt x="512" y="507"/>
                  <a:pt x="513" y="503"/>
                  <a:pt x="520" y="503"/>
                </a:cubicBezTo>
                <a:cubicBezTo>
                  <a:pt x="550" y="469"/>
                  <a:pt x="557" y="461"/>
                  <a:pt x="565" y="455"/>
                </a:cubicBezTo>
                <a:cubicBezTo>
                  <a:pt x="598" y="394"/>
                  <a:pt x="603" y="386"/>
                  <a:pt x="610" y="380"/>
                </a:cubicBezTo>
                <a:cubicBezTo>
                  <a:pt x="617" y="354"/>
                  <a:pt x="618" y="350"/>
                  <a:pt x="623" y="349"/>
                </a:cubicBezTo>
                <a:cubicBezTo>
                  <a:pt x="643" y="301"/>
                  <a:pt x="640" y="315"/>
                  <a:pt x="638" y="317"/>
                </a:cubicBezTo>
                <a:cubicBezTo>
                  <a:pt x="614" y="376"/>
                  <a:pt x="614" y="391"/>
                  <a:pt x="605" y="397"/>
                </a:cubicBezTo>
                <a:cubicBezTo>
                  <a:pt x="571" y="455"/>
                  <a:pt x="568" y="462"/>
                  <a:pt x="565" y="470"/>
                </a:cubicBezTo>
                <a:cubicBezTo>
                  <a:pt x="543" y="489"/>
                  <a:pt x="545" y="498"/>
                  <a:pt x="537" y="495"/>
                </a:cubicBezTo>
                <a:cubicBezTo>
                  <a:pt x="520" y="516"/>
                  <a:pt x="516" y="518"/>
                  <a:pt x="512" y="521"/>
                </a:cubicBezTo>
                <a:cubicBezTo>
                  <a:pt x="488" y="541"/>
                  <a:pt x="485" y="549"/>
                  <a:pt x="477" y="553"/>
                </a:cubicBezTo>
                <a:cubicBezTo>
                  <a:pt x="451" y="584"/>
                  <a:pt x="445" y="583"/>
                  <a:pt x="444" y="589"/>
                </a:cubicBezTo>
                <a:cubicBezTo>
                  <a:pt x="416" y="615"/>
                  <a:pt x="402" y="624"/>
                  <a:pt x="392" y="636"/>
                </a:cubicBezTo>
                <a:cubicBezTo>
                  <a:pt x="369" y="660"/>
                  <a:pt x="366" y="668"/>
                  <a:pt x="359" y="672"/>
                </a:cubicBezTo>
                <a:cubicBezTo>
                  <a:pt x="326" y="726"/>
                  <a:pt x="315" y="734"/>
                  <a:pt x="309" y="747"/>
                </a:cubicBezTo>
                <a:cubicBezTo>
                  <a:pt x="299" y="770"/>
                  <a:pt x="301" y="766"/>
                  <a:pt x="304" y="762"/>
                </a:cubicBezTo>
                <a:cubicBezTo>
                  <a:pt x="323" y="737"/>
                  <a:pt x="326" y="734"/>
                  <a:pt x="329" y="730"/>
                </a:cubicBezTo>
                <a:cubicBezTo>
                  <a:pt x="353" y="695"/>
                  <a:pt x="356" y="695"/>
                  <a:pt x="359" y="694"/>
                </a:cubicBezTo>
                <a:cubicBezTo>
                  <a:pt x="373" y="674"/>
                  <a:pt x="377" y="671"/>
                  <a:pt x="379" y="667"/>
                </a:cubicBezTo>
                <a:cubicBezTo>
                  <a:pt x="427" y="618"/>
                  <a:pt x="427" y="612"/>
                  <a:pt x="432" y="611"/>
                </a:cubicBezTo>
                <a:cubicBezTo>
                  <a:pt x="465" y="583"/>
                  <a:pt x="468" y="575"/>
                  <a:pt x="477" y="573"/>
                </a:cubicBezTo>
                <a:cubicBezTo>
                  <a:pt x="532" y="525"/>
                  <a:pt x="537" y="523"/>
                  <a:pt x="540" y="521"/>
                </a:cubicBezTo>
                <a:cubicBezTo>
                  <a:pt x="572" y="493"/>
                  <a:pt x="577" y="488"/>
                  <a:pt x="583" y="483"/>
                </a:cubicBezTo>
                <a:cubicBezTo>
                  <a:pt x="603" y="467"/>
                  <a:pt x="601" y="462"/>
                  <a:pt x="603" y="460"/>
                </a:cubicBezTo>
                <a:cubicBezTo>
                  <a:pt x="640" y="421"/>
                  <a:pt x="644" y="403"/>
                  <a:pt x="656" y="392"/>
                </a:cubicBezTo>
                <a:cubicBezTo>
                  <a:pt x="677" y="336"/>
                  <a:pt x="684" y="332"/>
                  <a:pt x="686" y="322"/>
                </a:cubicBezTo>
                <a:cubicBezTo>
                  <a:pt x="694" y="312"/>
                  <a:pt x="693" y="316"/>
                  <a:pt x="691" y="319"/>
                </a:cubicBezTo>
                <a:cubicBezTo>
                  <a:pt x="672" y="371"/>
                  <a:pt x="672" y="380"/>
                  <a:pt x="666" y="385"/>
                </a:cubicBezTo>
                <a:cubicBezTo>
                  <a:pt x="638" y="427"/>
                  <a:pt x="637" y="437"/>
                  <a:pt x="630" y="440"/>
                </a:cubicBezTo>
                <a:cubicBezTo>
                  <a:pt x="614" y="466"/>
                  <a:pt x="617" y="473"/>
                  <a:pt x="613" y="473"/>
                </a:cubicBezTo>
                <a:cubicBezTo>
                  <a:pt x="599" y="501"/>
                  <a:pt x="588" y="506"/>
                  <a:pt x="585" y="521"/>
                </a:cubicBezTo>
                <a:cubicBezTo>
                  <a:pt x="536" y="580"/>
                  <a:pt x="527" y="580"/>
                  <a:pt x="527" y="589"/>
                </a:cubicBezTo>
                <a:cubicBezTo>
                  <a:pt x="498" y="618"/>
                  <a:pt x="489" y="617"/>
                  <a:pt x="490" y="626"/>
                </a:cubicBezTo>
                <a:cubicBezTo>
                  <a:pt x="455" y="659"/>
                  <a:pt x="447" y="668"/>
                  <a:pt x="437" y="674"/>
                </a:cubicBezTo>
                <a:cubicBezTo>
                  <a:pt x="408" y="701"/>
                  <a:pt x="406" y="706"/>
                  <a:pt x="404" y="709"/>
                </a:cubicBezTo>
                <a:cubicBezTo>
                  <a:pt x="384" y="728"/>
                  <a:pt x="380" y="730"/>
                  <a:pt x="377" y="732"/>
                </a:cubicBezTo>
                <a:cubicBezTo>
                  <a:pt x="365" y="749"/>
                  <a:pt x="359" y="754"/>
                  <a:pt x="354" y="760"/>
                </a:cubicBezTo>
                <a:cubicBezTo>
                  <a:pt x="309" y="824"/>
                  <a:pt x="309" y="830"/>
                  <a:pt x="304" y="830"/>
                </a:cubicBezTo>
                <a:cubicBezTo>
                  <a:pt x="289" y="858"/>
                  <a:pt x="285" y="858"/>
                  <a:pt x="286" y="863"/>
                </a:cubicBezTo>
                <a:cubicBezTo>
                  <a:pt x="270" y="881"/>
                  <a:pt x="270" y="888"/>
                  <a:pt x="266" y="891"/>
                </a:cubicBezTo>
                <a:cubicBezTo>
                  <a:pt x="252" y="942"/>
                  <a:pt x="260" y="953"/>
                  <a:pt x="253" y="961"/>
                </a:cubicBezTo>
                <a:cubicBezTo>
                  <a:pt x="275" y="924"/>
                  <a:pt x="276" y="916"/>
                  <a:pt x="281" y="913"/>
                </a:cubicBezTo>
                <a:cubicBezTo>
                  <a:pt x="296" y="889"/>
                  <a:pt x="296" y="885"/>
                  <a:pt x="296" y="881"/>
                </a:cubicBezTo>
                <a:cubicBezTo>
                  <a:pt x="328" y="826"/>
                  <a:pt x="337" y="820"/>
                  <a:pt x="341" y="808"/>
                </a:cubicBezTo>
                <a:cubicBezTo>
                  <a:pt x="391" y="746"/>
                  <a:pt x="402" y="741"/>
                  <a:pt x="407" y="730"/>
                </a:cubicBezTo>
                <a:cubicBezTo>
                  <a:pt x="466" y="676"/>
                  <a:pt x="464" y="669"/>
                  <a:pt x="472" y="672"/>
                </a:cubicBezTo>
                <a:cubicBezTo>
                  <a:pt x="497" y="651"/>
                  <a:pt x="495" y="644"/>
                  <a:pt x="500" y="644"/>
                </a:cubicBezTo>
                <a:cubicBezTo>
                  <a:pt x="524" y="614"/>
                  <a:pt x="532" y="607"/>
                  <a:pt x="540" y="599"/>
                </a:cubicBezTo>
                <a:cubicBezTo>
                  <a:pt x="560" y="577"/>
                  <a:pt x="562" y="575"/>
                  <a:pt x="563" y="578"/>
                </a:cubicBezTo>
                <a:cubicBezTo>
                  <a:pt x="532" y="621"/>
                  <a:pt x="526" y="621"/>
                  <a:pt x="525" y="626"/>
                </a:cubicBezTo>
                <a:cubicBezTo>
                  <a:pt x="515" y="645"/>
                  <a:pt x="502" y="643"/>
                  <a:pt x="502" y="654"/>
                </a:cubicBezTo>
                <a:cubicBezTo>
                  <a:pt x="477" y="678"/>
                  <a:pt x="473" y="681"/>
                  <a:pt x="467" y="682"/>
                </a:cubicBezTo>
                <a:cubicBezTo>
                  <a:pt x="440" y="699"/>
                  <a:pt x="454" y="709"/>
                  <a:pt x="442" y="707"/>
                </a:cubicBezTo>
                <a:cubicBezTo>
                  <a:pt x="411" y="729"/>
                  <a:pt x="426" y="737"/>
                  <a:pt x="417" y="737"/>
                </a:cubicBezTo>
                <a:cubicBezTo>
                  <a:pt x="405" y="760"/>
                  <a:pt x="394" y="754"/>
                  <a:pt x="397" y="762"/>
                </a:cubicBezTo>
                <a:cubicBezTo>
                  <a:pt x="340" y="837"/>
                  <a:pt x="330" y="837"/>
                  <a:pt x="331" y="848"/>
                </a:cubicBezTo>
                <a:cubicBezTo>
                  <a:pt x="298" y="899"/>
                  <a:pt x="301" y="909"/>
                  <a:pt x="294" y="911"/>
                </a:cubicBezTo>
                <a:cubicBezTo>
                  <a:pt x="276" y="946"/>
                  <a:pt x="271" y="948"/>
                  <a:pt x="271" y="956"/>
                </a:cubicBezTo>
                <a:cubicBezTo>
                  <a:pt x="289" y="939"/>
                  <a:pt x="287" y="927"/>
                  <a:pt x="294" y="923"/>
                </a:cubicBezTo>
                <a:cubicBezTo>
                  <a:pt x="324" y="876"/>
                  <a:pt x="325" y="872"/>
                  <a:pt x="329" y="871"/>
                </a:cubicBezTo>
                <a:cubicBezTo>
                  <a:pt x="345" y="847"/>
                  <a:pt x="350" y="842"/>
                  <a:pt x="351" y="833"/>
                </a:cubicBezTo>
                <a:cubicBezTo>
                  <a:pt x="391" y="775"/>
                  <a:pt x="403" y="777"/>
                  <a:pt x="404" y="767"/>
                </a:cubicBezTo>
                <a:cubicBezTo>
                  <a:pt x="425" y="740"/>
                  <a:pt x="432" y="742"/>
                  <a:pt x="434" y="740"/>
                </a:cubicBezTo>
                <a:cubicBezTo>
                  <a:pt x="450" y="719"/>
                  <a:pt x="452" y="717"/>
                  <a:pt x="455" y="714"/>
                </a:cubicBezTo>
                <a:cubicBezTo>
                  <a:pt x="479" y="688"/>
                  <a:pt x="486" y="686"/>
                  <a:pt x="490" y="682"/>
                </a:cubicBezTo>
                <a:cubicBezTo>
                  <a:pt x="517" y="654"/>
                  <a:pt x="523" y="652"/>
                  <a:pt x="525" y="646"/>
                </a:cubicBezTo>
                <a:cubicBezTo>
                  <a:pt x="547" y="627"/>
                  <a:pt x="547" y="624"/>
                  <a:pt x="548" y="621"/>
                </a:cubicBezTo>
                <a:cubicBezTo>
                  <a:pt x="574" y="586"/>
                  <a:pt x="584" y="581"/>
                  <a:pt x="588" y="571"/>
                </a:cubicBezTo>
                <a:cubicBezTo>
                  <a:pt x="602" y="554"/>
                  <a:pt x="603" y="558"/>
                  <a:pt x="603" y="561"/>
                </a:cubicBezTo>
                <a:cubicBezTo>
                  <a:pt x="564" y="608"/>
                  <a:pt x="562" y="624"/>
                  <a:pt x="553" y="631"/>
                </a:cubicBezTo>
                <a:cubicBezTo>
                  <a:pt x="533" y="653"/>
                  <a:pt x="531" y="655"/>
                  <a:pt x="527" y="656"/>
                </a:cubicBezTo>
                <a:cubicBezTo>
                  <a:pt x="489" y="688"/>
                  <a:pt x="491" y="694"/>
                  <a:pt x="487" y="694"/>
                </a:cubicBezTo>
                <a:cubicBezTo>
                  <a:pt x="459" y="725"/>
                  <a:pt x="455" y="729"/>
                  <a:pt x="450" y="732"/>
                </a:cubicBezTo>
                <a:cubicBezTo>
                  <a:pt x="414" y="777"/>
                  <a:pt x="409" y="779"/>
                  <a:pt x="404" y="782"/>
                </a:cubicBezTo>
                <a:cubicBezTo>
                  <a:pt x="368" y="827"/>
                  <a:pt x="367" y="833"/>
                  <a:pt x="364" y="838"/>
                </a:cubicBezTo>
                <a:cubicBezTo>
                  <a:pt x="347" y="861"/>
                  <a:pt x="347" y="865"/>
                  <a:pt x="344" y="865"/>
                </a:cubicBezTo>
                <a:cubicBezTo>
                  <a:pt x="316" y="902"/>
                  <a:pt x="318" y="908"/>
                  <a:pt x="314" y="908"/>
                </a:cubicBezTo>
                <a:cubicBezTo>
                  <a:pt x="297" y="944"/>
                  <a:pt x="292" y="947"/>
                  <a:pt x="289" y="951"/>
                </a:cubicBezTo>
                <a:cubicBezTo>
                  <a:pt x="272" y="991"/>
                  <a:pt x="265" y="999"/>
                  <a:pt x="264" y="1012"/>
                </a:cubicBezTo>
                <a:cubicBezTo>
                  <a:pt x="246" y="1070"/>
                  <a:pt x="247" y="1080"/>
                  <a:pt x="243" y="1084"/>
                </a:cubicBezTo>
                <a:cubicBezTo>
                  <a:pt x="275" y="1031"/>
                  <a:pt x="275" y="1019"/>
                  <a:pt x="281" y="1014"/>
                </a:cubicBezTo>
                <a:cubicBezTo>
                  <a:pt x="300" y="980"/>
                  <a:pt x="306" y="968"/>
                  <a:pt x="311" y="956"/>
                </a:cubicBezTo>
                <a:cubicBezTo>
                  <a:pt x="329" y="925"/>
                  <a:pt x="336" y="929"/>
                  <a:pt x="334" y="921"/>
                </a:cubicBezTo>
                <a:cubicBezTo>
                  <a:pt x="370" y="883"/>
                  <a:pt x="367" y="872"/>
                  <a:pt x="377" y="873"/>
                </a:cubicBezTo>
                <a:cubicBezTo>
                  <a:pt x="395" y="849"/>
                  <a:pt x="404" y="842"/>
                  <a:pt x="412" y="833"/>
                </a:cubicBezTo>
                <a:cubicBezTo>
                  <a:pt x="432" y="811"/>
                  <a:pt x="434" y="810"/>
                  <a:pt x="434" y="808"/>
                </a:cubicBezTo>
                <a:cubicBezTo>
                  <a:pt x="468" y="774"/>
                  <a:pt x="473" y="764"/>
                  <a:pt x="482" y="757"/>
                </a:cubicBezTo>
                <a:cubicBezTo>
                  <a:pt x="518" y="710"/>
                  <a:pt x="527" y="711"/>
                  <a:pt x="525" y="702"/>
                </a:cubicBezTo>
                <a:cubicBezTo>
                  <a:pt x="512" y="725"/>
                  <a:pt x="513" y="729"/>
                  <a:pt x="512" y="732"/>
                </a:cubicBezTo>
                <a:cubicBezTo>
                  <a:pt x="497" y="756"/>
                  <a:pt x="486" y="759"/>
                  <a:pt x="482" y="767"/>
                </a:cubicBezTo>
                <a:cubicBezTo>
                  <a:pt x="463" y="791"/>
                  <a:pt x="457" y="793"/>
                  <a:pt x="452" y="795"/>
                </a:cubicBezTo>
                <a:cubicBezTo>
                  <a:pt x="362" y="908"/>
                  <a:pt x="358" y="911"/>
                  <a:pt x="354" y="913"/>
                </a:cubicBezTo>
                <a:cubicBezTo>
                  <a:pt x="338" y="944"/>
                  <a:pt x="330" y="941"/>
                  <a:pt x="331" y="948"/>
                </a:cubicBezTo>
                <a:cubicBezTo>
                  <a:pt x="305" y="988"/>
                  <a:pt x="305" y="994"/>
                  <a:pt x="301" y="996"/>
                </a:cubicBezTo>
                <a:cubicBezTo>
                  <a:pt x="313" y="984"/>
                  <a:pt x="317" y="981"/>
                  <a:pt x="319" y="976"/>
                </a:cubicBezTo>
                <a:cubicBezTo>
                  <a:pt x="362" y="938"/>
                  <a:pt x="357" y="928"/>
                  <a:pt x="364" y="928"/>
                </a:cubicBezTo>
                <a:cubicBezTo>
                  <a:pt x="379" y="903"/>
                  <a:pt x="390" y="907"/>
                  <a:pt x="389" y="901"/>
                </a:cubicBezTo>
                <a:cubicBezTo>
                  <a:pt x="416" y="869"/>
                  <a:pt x="427" y="873"/>
                  <a:pt x="424" y="865"/>
                </a:cubicBezTo>
                <a:cubicBezTo>
                  <a:pt x="450" y="844"/>
                  <a:pt x="454" y="836"/>
                  <a:pt x="462" y="833"/>
                </a:cubicBezTo>
                <a:cubicBezTo>
                  <a:pt x="510" y="785"/>
                  <a:pt x="513" y="782"/>
                  <a:pt x="515" y="780"/>
                </a:cubicBezTo>
                <a:cubicBezTo>
                  <a:pt x="536" y="752"/>
                  <a:pt x="545" y="755"/>
                  <a:pt x="543" y="747"/>
                </a:cubicBezTo>
                <a:cubicBezTo>
                  <a:pt x="566" y="714"/>
                  <a:pt x="568" y="710"/>
                  <a:pt x="570" y="707"/>
                </a:cubicBezTo>
                <a:cubicBezTo>
                  <a:pt x="591" y="657"/>
                  <a:pt x="601" y="647"/>
                  <a:pt x="605" y="631"/>
                </a:cubicBezTo>
                <a:cubicBezTo>
                  <a:pt x="597" y="662"/>
                  <a:pt x="596" y="668"/>
                  <a:pt x="595" y="674"/>
                </a:cubicBezTo>
                <a:cubicBezTo>
                  <a:pt x="577" y="704"/>
                  <a:pt x="573" y="716"/>
                  <a:pt x="568" y="727"/>
                </a:cubicBezTo>
                <a:cubicBezTo>
                  <a:pt x="537" y="772"/>
                  <a:pt x="532" y="774"/>
                  <a:pt x="528" y="777"/>
                </a:cubicBezTo>
                <a:cubicBezTo>
                  <a:pt x="516" y="796"/>
                  <a:pt x="509" y="797"/>
                  <a:pt x="507" y="802"/>
                </a:cubicBezTo>
                <a:cubicBezTo>
                  <a:pt x="475" y="834"/>
                  <a:pt x="473" y="835"/>
                  <a:pt x="472" y="838"/>
                </a:cubicBezTo>
                <a:cubicBezTo>
                  <a:pt x="458" y="853"/>
                  <a:pt x="452" y="855"/>
                  <a:pt x="447" y="858"/>
                </a:cubicBezTo>
                <a:cubicBezTo>
                  <a:pt x="430" y="871"/>
                  <a:pt x="434" y="882"/>
                  <a:pt x="424" y="881"/>
                </a:cubicBezTo>
                <a:cubicBezTo>
                  <a:pt x="388" y="922"/>
                  <a:pt x="381" y="923"/>
                  <a:pt x="379" y="928"/>
                </a:cubicBezTo>
                <a:cubicBezTo>
                  <a:pt x="356" y="958"/>
                  <a:pt x="346" y="955"/>
                  <a:pt x="347" y="964"/>
                </a:cubicBezTo>
                <a:cubicBezTo>
                  <a:pt x="311" y="1003"/>
                  <a:pt x="313" y="1013"/>
                  <a:pt x="306" y="1014"/>
                </a:cubicBezTo>
                <a:cubicBezTo>
                  <a:pt x="282" y="1051"/>
                  <a:pt x="281" y="1054"/>
                  <a:pt x="281" y="1057"/>
                </a:cubicBezTo>
                <a:cubicBezTo>
                  <a:pt x="263" y="1076"/>
                  <a:pt x="266" y="1095"/>
                  <a:pt x="256" y="1100"/>
                </a:cubicBezTo>
                <a:cubicBezTo>
                  <a:pt x="251" y="1150"/>
                  <a:pt x="250" y="1138"/>
                  <a:pt x="256" y="1135"/>
                </a:cubicBezTo>
                <a:cubicBezTo>
                  <a:pt x="289" y="1070"/>
                  <a:pt x="297" y="1067"/>
                  <a:pt x="299" y="1059"/>
                </a:cubicBezTo>
                <a:cubicBezTo>
                  <a:pt x="316" y="1029"/>
                  <a:pt x="323" y="1031"/>
                  <a:pt x="321" y="1024"/>
                </a:cubicBezTo>
                <a:cubicBezTo>
                  <a:pt x="338" y="1004"/>
                  <a:pt x="340" y="996"/>
                  <a:pt x="344" y="991"/>
                </a:cubicBezTo>
                <a:cubicBezTo>
                  <a:pt x="361" y="971"/>
                  <a:pt x="363" y="965"/>
                  <a:pt x="369" y="961"/>
                </a:cubicBezTo>
                <a:cubicBezTo>
                  <a:pt x="436" y="888"/>
                  <a:pt x="448" y="891"/>
                  <a:pt x="447" y="880"/>
                </a:cubicBezTo>
                <a:cubicBezTo>
                  <a:pt x="469" y="858"/>
                  <a:pt x="474" y="859"/>
                  <a:pt x="475" y="855"/>
                </a:cubicBezTo>
                <a:cubicBezTo>
                  <a:pt x="505" y="824"/>
                  <a:pt x="511" y="822"/>
                  <a:pt x="512" y="815"/>
                </a:cubicBezTo>
                <a:cubicBezTo>
                  <a:pt x="568" y="753"/>
                  <a:pt x="565" y="741"/>
                  <a:pt x="573" y="739"/>
                </a:cubicBezTo>
                <a:cubicBezTo>
                  <a:pt x="584" y="730"/>
                  <a:pt x="582" y="734"/>
                  <a:pt x="580" y="737"/>
                </a:cubicBezTo>
                <a:cubicBezTo>
                  <a:pt x="561" y="775"/>
                  <a:pt x="553" y="785"/>
                  <a:pt x="545" y="795"/>
                </a:cubicBezTo>
                <a:cubicBezTo>
                  <a:pt x="516" y="828"/>
                  <a:pt x="510" y="830"/>
                  <a:pt x="507" y="838"/>
                </a:cubicBezTo>
                <a:cubicBezTo>
                  <a:pt x="443" y="909"/>
                  <a:pt x="435" y="906"/>
                  <a:pt x="435" y="911"/>
                </a:cubicBezTo>
                <a:cubicBezTo>
                  <a:pt x="419" y="924"/>
                  <a:pt x="417" y="927"/>
                  <a:pt x="417" y="931"/>
                </a:cubicBezTo>
                <a:cubicBezTo>
                  <a:pt x="381" y="966"/>
                  <a:pt x="371" y="974"/>
                  <a:pt x="364" y="986"/>
                </a:cubicBezTo>
                <a:cubicBezTo>
                  <a:pt x="347" y="1005"/>
                  <a:pt x="346" y="1013"/>
                  <a:pt x="339" y="1014"/>
                </a:cubicBezTo>
                <a:cubicBezTo>
                  <a:pt x="294" y="1085"/>
                  <a:pt x="293" y="1095"/>
                  <a:pt x="286" y="1100"/>
                </a:cubicBezTo>
                <a:cubicBezTo>
                  <a:pt x="259" y="1148"/>
                  <a:pt x="259" y="1154"/>
                  <a:pt x="256" y="1157"/>
                </a:cubicBezTo>
                <a:cubicBezTo>
                  <a:pt x="241" y="1199"/>
                  <a:pt x="246" y="1208"/>
                  <a:pt x="241" y="1218"/>
                </a:cubicBezTo>
                <a:cubicBezTo>
                  <a:pt x="260" y="1178"/>
                  <a:pt x="260" y="1172"/>
                  <a:pt x="264" y="1170"/>
                </a:cubicBezTo>
                <a:cubicBezTo>
                  <a:pt x="290" y="1114"/>
                  <a:pt x="297" y="1109"/>
                  <a:pt x="301" y="1102"/>
                </a:cubicBezTo>
                <a:cubicBezTo>
                  <a:pt x="336" y="1056"/>
                  <a:pt x="339" y="1048"/>
                  <a:pt x="344" y="1042"/>
                </a:cubicBezTo>
                <a:cubicBezTo>
                  <a:pt x="367" y="1006"/>
                  <a:pt x="373" y="1006"/>
                  <a:pt x="374" y="1001"/>
                </a:cubicBezTo>
                <a:cubicBezTo>
                  <a:pt x="410" y="964"/>
                  <a:pt x="416" y="964"/>
                  <a:pt x="417" y="959"/>
                </a:cubicBezTo>
                <a:cubicBezTo>
                  <a:pt x="453" y="919"/>
                  <a:pt x="467" y="910"/>
                  <a:pt x="475" y="896"/>
                </a:cubicBezTo>
                <a:cubicBezTo>
                  <a:pt x="505" y="865"/>
                  <a:pt x="517" y="863"/>
                  <a:pt x="520" y="850"/>
                </a:cubicBezTo>
                <a:cubicBezTo>
                  <a:pt x="554" y="810"/>
                  <a:pt x="558" y="807"/>
                  <a:pt x="560" y="802"/>
                </a:cubicBezTo>
                <a:cubicBezTo>
                  <a:pt x="584" y="766"/>
                  <a:pt x="596" y="762"/>
                  <a:pt x="598" y="750"/>
                </a:cubicBezTo>
                <a:cubicBezTo>
                  <a:pt x="627" y="704"/>
                  <a:pt x="632" y="702"/>
                  <a:pt x="633" y="697"/>
                </a:cubicBezTo>
                <a:cubicBezTo>
                  <a:pt x="623" y="720"/>
                  <a:pt x="626" y="728"/>
                  <a:pt x="621" y="727"/>
                </a:cubicBezTo>
                <a:cubicBezTo>
                  <a:pt x="597" y="761"/>
                  <a:pt x="596" y="771"/>
                  <a:pt x="588" y="772"/>
                </a:cubicBezTo>
                <a:cubicBezTo>
                  <a:pt x="575" y="802"/>
                  <a:pt x="566" y="803"/>
                  <a:pt x="565" y="812"/>
                </a:cubicBezTo>
                <a:cubicBezTo>
                  <a:pt x="538" y="856"/>
                  <a:pt x="525" y="854"/>
                  <a:pt x="525" y="865"/>
                </a:cubicBezTo>
                <a:cubicBezTo>
                  <a:pt x="510" y="886"/>
                  <a:pt x="501" y="883"/>
                  <a:pt x="500" y="888"/>
                </a:cubicBezTo>
                <a:cubicBezTo>
                  <a:pt x="481" y="905"/>
                  <a:pt x="479" y="907"/>
                  <a:pt x="477" y="911"/>
                </a:cubicBezTo>
                <a:cubicBezTo>
                  <a:pt x="449" y="935"/>
                  <a:pt x="452" y="943"/>
                  <a:pt x="447" y="943"/>
                </a:cubicBezTo>
                <a:cubicBezTo>
                  <a:pt x="429" y="962"/>
                  <a:pt x="427" y="963"/>
                  <a:pt x="425" y="966"/>
                </a:cubicBezTo>
                <a:cubicBezTo>
                  <a:pt x="401" y="992"/>
                  <a:pt x="398" y="995"/>
                  <a:pt x="394" y="996"/>
                </a:cubicBezTo>
                <a:cubicBezTo>
                  <a:pt x="379" y="1017"/>
                  <a:pt x="373" y="1015"/>
                  <a:pt x="374" y="1021"/>
                </a:cubicBezTo>
                <a:cubicBezTo>
                  <a:pt x="331" y="1077"/>
                  <a:pt x="326" y="1081"/>
                  <a:pt x="324" y="1089"/>
                </a:cubicBezTo>
                <a:cubicBezTo>
                  <a:pt x="309" y="1105"/>
                  <a:pt x="309" y="1109"/>
                  <a:pt x="309" y="1112"/>
                </a:cubicBezTo>
                <a:cubicBezTo>
                  <a:pt x="293" y="1133"/>
                  <a:pt x="293" y="1139"/>
                  <a:pt x="289" y="1142"/>
                </a:cubicBezTo>
                <a:cubicBezTo>
                  <a:pt x="272" y="1170"/>
                  <a:pt x="273" y="1176"/>
                  <a:pt x="271" y="1180"/>
                </a:cubicBezTo>
                <a:cubicBezTo>
                  <a:pt x="246" y="1241"/>
                  <a:pt x="246" y="1250"/>
                  <a:pt x="246" y="1258"/>
                </a:cubicBezTo>
                <a:cubicBezTo>
                  <a:pt x="257" y="1254"/>
                  <a:pt x="254" y="1246"/>
                  <a:pt x="259" y="1246"/>
                </a:cubicBezTo>
                <a:cubicBezTo>
                  <a:pt x="274" y="1211"/>
                  <a:pt x="275" y="1207"/>
                  <a:pt x="279" y="1205"/>
                </a:cubicBezTo>
                <a:cubicBezTo>
                  <a:pt x="320" y="1146"/>
                  <a:pt x="319" y="1135"/>
                  <a:pt x="327" y="1132"/>
                </a:cubicBezTo>
                <a:cubicBezTo>
                  <a:pt x="353" y="1085"/>
                  <a:pt x="363" y="1084"/>
                  <a:pt x="364" y="1074"/>
                </a:cubicBezTo>
                <a:cubicBezTo>
                  <a:pt x="392" y="1044"/>
                  <a:pt x="389" y="1036"/>
                  <a:pt x="394" y="1037"/>
                </a:cubicBezTo>
                <a:cubicBezTo>
                  <a:pt x="409" y="1021"/>
                  <a:pt x="409" y="1018"/>
                  <a:pt x="409" y="1016"/>
                </a:cubicBezTo>
                <a:cubicBezTo>
                  <a:pt x="421" y="1005"/>
                  <a:pt x="423" y="1003"/>
                  <a:pt x="427" y="1001"/>
                </a:cubicBezTo>
                <a:cubicBezTo>
                  <a:pt x="466" y="955"/>
                  <a:pt x="477" y="948"/>
                  <a:pt x="485" y="938"/>
                </a:cubicBezTo>
                <a:cubicBezTo>
                  <a:pt x="518" y="914"/>
                  <a:pt x="515" y="906"/>
                  <a:pt x="520" y="906"/>
                </a:cubicBezTo>
                <a:cubicBezTo>
                  <a:pt x="551" y="882"/>
                  <a:pt x="558" y="873"/>
                  <a:pt x="568" y="865"/>
                </a:cubicBezTo>
                <a:cubicBezTo>
                  <a:pt x="556" y="886"/>
                  <a:pt x="553" y="888"/>
                  <a:pt x="548" y="888"/>
                </a:cubicBezTo>
                <a:cubicBezTo>
                  <a:pt x="519" y="917"/>
                  <a:pt x="514" y="922"/>
                  <a:pt x="508" y="926"/>
                </a:cubicBezTo>
                <a:cubicBezTo>
                  <a:pt x="486" y="947"/>
                  <a:pt x="481" y="952"/>
                  <a:pt x="477" y="958"/>
                </a:cubicBezTo>
                <a:cubicBezTo>
                  <a:pt x="437" y="1004"/>
                  <a:pt x="435" y="1006"/>
                  <a:pt x="432" y="1009"/>
                </a:cubicBezTo>
                <a:cubicBezTo>
                  <a:pt x="378" y="1069"/>
                  <a:pt x="375" y="1086"/>
                  <a:pt x="362" y="1094"/>
                </a:cubicBezTo>
                <a:cubicBezTo>
                  <a:pt x="324" y="1152"/>
                  <a:pt x="326" y="1159"/>
                  <a:pt x="319" y="1157"/>
                </a:cubicBezTo>
                <a:cubicBezTo>
                  <a:pt x="305" y="1192"/>
                  <a:pt x="293" y="1190"/>
                  <a:pt x="294" y="1200"/>
                </a:cubicBezTo>
                <a:cubicBezTo>
                  <a:pt x="266" y="1260"/>
                  <a:pt x="259" y="1258"/>
                  <a:pt x="259" y="1263"/>
                </a:cubicBezTo>
                <a:cubicBezTo>
                  <a:pt x="251" y="1298"/>
                  <a:pt x="251" y="1292"/>
                  <a:pt x="246" y="1291"/>
                </a:cubicBezTo>
                <a:cubicBezTo>
                  <a:pt x="271" y="1295"/>
                  <a:pt x="258" y="1283"/>
                  <a:pt x="271" y="1283"/>
                </a:cubicBezTo>
                <a:cubicBezTo>
                  <a:pt x="326" y="1167"/>
                  <a:pt x="332" y="1165"/>
                  <a:pt x="334" y="1160"/>
                </a:cubicBezTo>
                <a:cubicBezTo>
                  <a:pt x="350" y="1123"/>
                  <a:pt x="361" y="1126"/>
                  <a:pt x="359" y="1117"/>
                </a:cubicBezTo>
                <a:cubicBezTo>
                  <a:pt x="387" y="1084"/>
                  <a:pt x="394" y="1076"/>
                  <a:pt x="399" y="1067"/>
                </a:cubicBezTo>
                <a:cubicBezTo>
                  <a:pt x="475" y="1001"/>
                  <a:pt x="472" y="992"/>
                  <a:pt x="480" y="994"/>
                </a:cubicBezTo>
                <a:cubicBezTo>
                  <a:pt x="497" y="981"/>
                  <a:pt x="502" y="975"/>
                  <a:pt x="510" y="971"/>
                </a:cubicBezTo>
                <a:cubicBezTo>
                  <a:pt x="532" y="952"/>
                  <a:pt x="534" y="948"/>
                  <a:pt x="540" y="948"/>
                </a:cubicBezTo>
                <a:cubicBezTo>
                  <a:pt x="553" y="931"/>
                  <a:pt x="556" y="931"/>
                  <a:pt x="558" y="931"/>
                </a:cubicBezTo>
                <a:cubicBezTo>
                  <a:pt x="594" y="891"/>
                  <a:pt x="607" y="882"/>
                  <a:pt x="613" y="865"/>
                </a:cubicBezTo>
                <a:cubicBezTo>
                  <a:pt x="599" y="896"/>
                  <a:pt x="595" y="896"/>
                  <a:pt x="596" y="901"/>
                </a:cubicBezTo>
                <a:cubicBezTo>
                  <a:pt x="577" y="920"/>
                  <a:pt x="574" y="924"/>
                  <a:pt x="568" y="926"/>
                </a:cubicBezTo>
                <a:cubicBezTo>
                  <a:pt x="544" y="951"/>
                  <a:pt x="537" y="951"/>
                  <a:pt x="538" y="958"/>
                </a:cubicBezTo>
                <a:cubicBezTo>
                  <a:pt x="508" y="985"/>
                  <a:pt x="498" y="990"/>
                  <a:pt x="490" y="996"/>
                </a:cubicBezTo>
                <a:cubicBezTo>
                  <a:pt x="458" y="1014"/>
                  <a:pt x="462" y="1026"/>
                  <a:pt x="455" y="1026"/>
                </a:cubicBezTo>
                <a:cubicBezTo>
                  <a:pt x="438" y="1046"/>
                  <a:pt x="433" y="1046"/>
                  <a:pt x="432" y="1049"/>
                </a:cubicBezTo>
                <a:cubicBezTo>
                  <a:pt x="398" y="1090"/>
                  <a:pt x="392" y="1088"/>
                  <a:pt x="392" y="1092"/>
                </a:cubicBezTo>
                <a:cubicBezTo>
                  <a:pt x="371" y="1115"/>
                  <a:pt x="368" y="1120"/>
                  <a:pt x="367" y="1127"/>
                </a:cubicBezTo>
                <a:cubicBezTo>
                  <a:pt x="343" y="1159"/>
                  <a:pt x="343" y="1167"/>
                  <a:pt x="339" y="1170"/>
                </a:cubicBezTo>
                <a:cubicBezTo>
                  <a:pt x="304" y="1239"/>
                  <a:pt x="296" y="1239"/>
                  <a:pt x="296" y="1248"/>
                </a:cubicBezTo>
                <a:cubicBezTo>
                  <a:pt x="278" y="1277"/>
                  <a:pt x="287" y="1279"/>
                  <a:pt x="281" y="1281"/>
                </a:cubicBezTo>
                <a:cubicBezTo>
                  <a:pt x="246" y="1371"/>
                  <a:pt x="256" y="1372"/>
                  <a:pt x="254" y="1386"/>
                </a:cubicBezTo>
                <a:cubicBezTo>
                  <a:pt x="266" y="1357"/>
                  <a:pt x="266" y="1353"/>
                  <a:pt x="266" y="1349"/>
                </a:cubicBezTo>
                <a:cubicBezTo>
                  <a:pt x="293" y="1281"/>
                  <a:pt x="296" y="1281"/>
                  <a:pt x="299" y="1281"/>
                </a:cubicBezTo>
                <a:cubicBezTo>
                  <a:pt x="308" y="1258"/>
                  <a:pt x="314" y="1259"/>
                  <a:pt x="312" y="1251"/>
                </a:cubicBezTo>
                <a:cubicBezTo>
                  <a:pt x="332" y="1226"/>
                  <a:pt x="333" y="1221"/>
                  <a:pt x="334" y="1215"/>
                </a:cubicBezTo>
                <a:cubicBezTo>
                  <a:pt x="360" y="1186"/>
                  <a:pt x="360" y="1174"/>
                  <a:pt x="367" y="1170"/>
                </a:cubicBezTo>
                <a:cubicBezTo>
                  <a:pt x="400" y="1124"/>
                  <a:pt x="404" y="1118"/>
                  <a:pt x="410" y="1112"/>
                </a:cubicBezTo>
                <a:cubicBezTo>
                  <a:pt x="423" y="1096"/>
                  <a:pt x="424" y="1094"/>
                  <a:pt x="427" y="1094"/>
                </a:cubicBezTo>
                <a:cubicBezTo>
                  <a:pt x="449" y="1060"/>
                  <a:pt x="460" y="1065"/>
                  <a:pt x="457" y="1057"/>
                </a:cubicBezTo>
                <a:cubicBezTo>
                  <a:pt x="497" y="1018"/>
                  <a:pt x="528" y="1004"/>
                  <a:pt x="548" y="979"/>
                </a:cubicBezTo>
                <a:cubicBezTo>
                  <a:pt x="588" y="940"/>
                  <a:pt x="590" y="931"/>
                  <a:pt x="596" y="926"/>
                </a:cubicBezTo>
                <a:cubicBezTo>
                  <a:pt x="623" y="900"/>
                  <a:pt x="616" y="899"/>
                  <a:pt x="618" y="906"/>
                </a:cubicBezTo>
                <a:cubicBezTo>
                  <a:pt x="606" y="925"/>
                  <a:pt x="604" y="927"/>
                  <a:pt x="601" y="928"/>
                </a:cubicBezTo>
                <a:cubicBezTo>
                  <a:pt x="563" y="980"/>
                  <a:pt x="555" y="982"/>
                  <a:pt x="553" y="989"/>
                </a:cubicBezTo>
                <a:cubicBezTo>
                  <a:pt x="513" y="1021"/>
                  <a:pt x="511" y="1023"/>
                  <a:pt x="508" y="1024"/>
                </a:cubicBezTo>
                <a:cubicBezTo>
                  <a:pt x="476" y="1056"/>
                  <a:pt x="471" y="1060"/>
                  <a:pt x="465" y="1062"/>
                </a:cubicBezTo>
                <a:cubicBezTo>
                  <a:pt x="439" y="1098"/>
                  <a:pt x="432" y="1100"/>
                  <a:pt x="427" y="1104"/>
                </a:cubicBezTo>
                <a:cubicBezTo>
                  <a:pt x="413" y="1124"/>
                  <a:pt x="407" y="1124"/>
                  <a:pt x="407" y="1132"/>
                </a:cubicBezTo>
                <a:cubicBezTo>
                  <a:pt x="374" y="1182"/>
                  <a:pt x="363" y="1186"/>
                  <a:pt x="359" y="1198"/>
                </a:cubicBezTo>
                <a:cubicBezTo>
                  <a:pt x="344" y="1221"/>
                  <a:pt x="342" y="1223"/>
                  <a:pt x="342" y="1225"/>
                </a:cubicBezTo>
                <a:cubicBezTo>
                  <a:pt x="314" y="1273"/>
                  <a:pt x="309" y="1276"/>
                  <a:pt x="309" y="1283"/>
                </a:cubicBezTo>
                <a:cubicBezTo>
                  <a:pt x="299" y="1304"/>
                  <a:pt x="294" y="1306"/>
                  <a:pt x="294" y="1313"/>
                </a:cubicBezTo>
                <a:cubicBezTo>
                  <a:pt x="281" y="1340"/>
                  <a:pt x="281" y="1342"/>
                  <a:pt x="279" y="1341"/>
                </a:cubicBezTo>
                <a:cubicBezTo>
                  <a:pt x="272" y="1377"/>
                  <a:pt x="264" y="1384"/>
                  <a:pt x="266" y="1402"/>
                </a:cubicBezTo>
                <a:cubicBezTo>
                  <a:pt x="266" y="1422"/>
                  <a:pt x="267" y="1407"/>
                  <a:pt x="274" y="1399"/>
                </a:cubicBezTo>
                <a:cubicBezTo>
                  <a:pt x="295" y="1345"/>
                  <a:pt x="300" y="1321"/>
                  <a:pt x="314" y="1306"/>
                </a:cubicBezTo>
                <a:cubicBezTo>
                  <a:pt x="332" y="1263"/>
                  <a:pt x="339" y="1255"/>
                  <a:pt x="347" y="1248"/>
                </a:cubicBezTo>
                <a:cubicBezTo>
                  <a:pt x="384" y="1190"/>
                  <a:pt x="386" y="1184"/>
                  <a:pt x="392" y="1182"/>
                </a:cubicBezTo>
                <a:cubicBezTo>
                  <a:pt x="430" y="1138"/>
                  <a:pt x="434" y="1127"/>
                  <a:pt x="445" y="1122"/>
                </a:cubicBezTo>
                <a:cubicBezTo>
                  <a:pt x="500" y="1074"/>
                  <a:pt x="508" y="1067"/>
                  <a:pt x="515" y="1059"/>
                </a:cubicBezTo>
                <a:cubicBezTo>
                  <a:pt x="543" y="1027"/>
                  <a:pt x="554" y="1024"/>
                  <a:pt x="558" y="1014"/>
                </a:cubicBezTo>
                <a:cubicBezTo>
                  <a:pt x="546" y="1032"/>
                  <a:pt x="548" y="1039"/>
                  <a:pt x="545" y="1041"/>
                </a:cubicBezTo>
                <a:cubicBezTo>
                  <a:pt x="519" y="1066"/>
                  <a:pt x="517" y="1068"/>
                  <a:pt x="515" y="1072"/>
                </a:cubicBezTo>
                <a:cubicBezTo>
                  <a:pt x="498" y="1090"/>
                  <a:pt x="490" y="1087"/>
                  <a:pt x="490" y="1092"/>
                </a:cubicBezTo>
                <a:cubicBezTo>
                  <a:pt x="467" y="1109"/>
                  <a:pt x="464" y="1117"/>
                  <a:pt x="457" y="1120"/>
                </a:cubicBezTo>
                <a:cubicBezTo>
                  <a:pt x="439" y="1141"/>
                  <a:pt x="434" y="1146"/>
                  <a:pt x="430" y="1152"/>
                </a:cubicBezTo>
                <a:cubicBezTo>
                  <a:pt x="407" y="1180"/>
                  <a:pt x="396" y="1189"/>
                  <a:pt x="389" y="1203"/>
                </a:cubicBezTo>
                <a:cubicBezTo>
                  <a:pt x="340" y="1277"/>
                  <a:pt x="340" y="1283"/>
                  <a:pt x="334" y="1283"/>
                </a:cubicBezTo>
                <a:cubicBezTo>
                  <a:pt x="311" y="1324"/>
                  <a:pt x="312" y="1337"/>
                  <a:pt x="304" y="1341"/>
                </a:cubicBezTo>
                <a:cubicBezTo>
                  <a:pt x="283" y="1403"/>
                  <a:pt x="280" y="1411"/>
                  <a:pt x="276" y="1419"/>
                </a:cubicBezTo>
                <a:cubicBezTo>
                  <a:pt x="267" y="1456"/>
                  <a:pt x="262" y="1466"/>
                  <a:pt x="264" y="1469"/>
                </a:cubicBezTo>
                <a:cubicBezTo>
                  <a:pt x="279" y="1429"/>
                  <a:pt x="286" y="1428"/>
                  <a:pt x="284" y="1419"/>
                </a:cubicBezTo>
                <a:cubicBezTo>
                  <a:pt x="311" y="1363"/>
                  <a:pt x="316" y="1353"/>
                  <a:pt x="322" y="1344"/>
                </a:cubicBezTo>
                <a:cubicBezTo>
                  <a:pt x="341" y="1299"/>
                  <a:pt x="344" y="1299"/>
                  <a:pt x="347" y="1298"/>
                </a:cubicBezTo>
                <a:cubicBezTo>
                  <a:pt x="377" y="1253"/>
                  <a:pt x="377" y="1246"/>
                  <a:pt x="382" y="1243"/>
                </a:cubicBezTo>
                <a:cubicBezTo>
                  <a:pt x="470" y="1149"/>
                  <a:pt x="469" y="1136"/>
                  <a:pt x="480" y="1135"/>
                </a:cubicBezTo>
                <a:cubicBezTo>
                  <a:pt x="514" y="1093"/>
                  <a:pt x="525" y="1097"/>
                  <a:pt x="523" y="1089"/>
                </a:cubicBezTo>
                <a:cubicBezTo>
                  <a:pt x="569" y="1039"/>
                  <a:pt x="577" y="1036"/>
                  <a:pt x="581" y="1029"/>
                </a:cubicBezTo>
                <a:cubicBezTo>
                  <a:pt x="617" y="976"/>
                  <a:pt x="617" y="985"/>
                  <a:pt x="613" y="989"/>
                </a:cubicBezTo>
                <a:cubicBezTo>
                  <a:pt x="598" y="1018"/>
                  <a:pt x="597" y="1023"/>
                  <a:pt x="596" y="1029"/>
                </a:cubicBezTo>
                <a:cubicBezTo>
                  <a:pt x="570" y="1050"/>
                  <a:pt x="572" y="1056"/>
                  <a:pt x="568" y="1057"/>
                </a:cubicBezTo>
                <a:cubicBezTo>
                  <a:pt x="549" y="1084"/>
                  <a:pt x="545" y="1084"/>
                  <a:pt x="545" y="1089"/>
                </a:cubicBezTo>
                <a:cubicBezTo>
                  <a:pt x="517" y="1111"/>
                  <a:pt x="509" y="1114"/>
                  <a:pt x="505" y="1122"/>
                </a:cubicBezTo>
                <a:cubicBezTo>
                  <a:pt x="448" y="1187"/>
                  <a:pt x="435" y="1186"/>
                  <a:pt x="435" y="1198"/>
                </a:cubicBezTo>
                <a:cubicBezTo>
                  <a:pt x="358" y="1294"/>
                  <a:pt x="359" y="1303"/>
                  <a:pt x="352" y="1303"/>
                </a:cubicBezTo>
                <a:cubicBezTo>
                  <a:pt x="338" y="1342"/>
                  <a:pt x="332" y="1344"/>
                  <a:pt x="329" y="1349"/>
                </a:cubicBezTo>
                <a:cubicBezTo>
                  <a:pt x="294" y="1419"/>
                  <a:pt x="294" y="1435"/>
                  <a:pt x="287" y="1442"/>
                </a:cubicBezTo>
                <a:cubicBezTo>
                  <a:pt x="275" y="1485"/>
                  <a:pt x="278" y="1489"/>
                  <a:pt x="279" y="1495"/>
                </a:cubicBezTo>
                <a:cubicBezTo>
                  <a:pt x="284" y="1538"/>
                  <a:pt x="280" y="1529"/>
                  <a:pt x="282" y="1525"/>
                </a:cubicBezTo>
                <a:cubicBezTo>
                  <a:pt x="295" y="1474"/>
                  <a:pt x="302" y="1461"/>
                  <a:pt x="307" y="1447"/>
                </a:cubicBezTo>
                <a:cubicBezTo>
                  <a:pt x="319" y="1424"/>
                  <a:pt x="316" y="1416"/>
                  <a:pt x="319" y="1414"/>
                </a:cubicBezTo>
                <a:cubicBezTo>
                  <a:pt x="344" y="1364"/>
                  <a:pt x="347" y="1363"/>
                  <a:pt x="347" y="1359"/>
                </a:cubicBezTo>
                <a:cubicBezTo>
                  <a:pt x="359" y="1339"/>
                  <a:pt x="361" y="1336"/>
                  <a:pt x="362" y="1334"/>
                </a:cubicBezTo>
                <a:cubicBezTo>
                  <a:pt x="386" y="1299"/>
                  <a:pt x="387" y="1292"/>
                  <a:pt x="392" y="1288"/>
                </a:cubicBezTo>
                <a:cubicBezTo>
                  <a:pt x="420" y="1249"/>
                  <a:pt x="427" y="1239"/>
                  <a:pt x="435" y="1230"/>
                </a:cubicBezTo>
                <a:cubicBezTo>
                  <a:pt x="468" y="1194"/>
                  <a:pt x="469" y="1191"/>
                  <a:pt x="473" y="1190"/>
                </a:cubicBezTo>
                <a:cubicBezTo>
                  <a:pt x="499" y="1158"/>
                  <a:pt x="504" y="1154"/>
                  <a:pt x="508" y="1150"/>
                </a:cubicBezTo>
                <a:cubicBezTo>
                  <a:pt x="538" y="1112"/>
                  <a:pt x="545" y="1102"/>
                  <a:pt x="553" y="1092"/>
                </a:cubicBezTo>
                <a:cubicBezTo>
                  <a:pt x="577" y="1069"/>
                  <a:pt x="569" y="1068"/>
                  <a:pt x="568" y="1074"/>
                </a:cubicBezTo>
                <a:cubicBezTo>
                  <a:pt x="540" y="1125"/>
                  <a:pt x="527" y="1138"/>
                  <a:pt x="518" y="1152"/>
                </a:cubicBezTo>
                <a:cubicBezTo>
                  <a:pt x="491" y="1186"/>
                  <a:pt x="486" y="1188"/>
                  <a:pt x="483" y="1190"/>
                </a:cubicBezTo>
                <a:cubicBezTo>
                  <a:pt x="445" y="1238"/>
                  <a:pt x="436" y="1241"/>
                  <a:pt x="432" y="1250"/>
                </a:cubicBezTo>
                <a:cubicBezTo>
                  <a:pt x="381" y="1320"/>
                  <a:pt x="378" y="1330"/>
                  <a:pt x="372" y="1336"/>
                </a:cubicBezTo>
                <a:cubicBezTo>
                  <a:pt x="342" y="1391"/>
                  <a:pt x="337" y="1398"/>
                  <a:pt x="332" y="1404"/>
                </a:cubicBezTo>
                <a:cubicBezTo>
                  <a:pt x="297" y="1512"/>
                  <a:pt x="299" y="1511"/>
                  <a:pt x="297" y="1517"/>
                </a:cubicBezTo>
                <a:cubicBezTo>
                  <a:pt x="285" y="1562"/>
                  <a:pt x="292" y="1562"/>
                  <a:pt x="292" y="1570"/>
                </a:cubicBezTo>
                <a:cubicBezTo>
                  <a:pt x="308" y="1526"/>
                  <a:pt x="315" y="1528"/>
                  <a:pt x="312" y="1520"/>
                </a:cubicBezTo>
                <a:cubicBezTo>
                  <a:pt x="334" y="1475"/>
                  <a:pt x="332" y="1464"/>
                  <a:pt x="339" y="1462"/>
                </a:cubicBezTo>
                <a:cubicBezTo>
                  <a:pt x="371" y="1397"/>
                  <a:pt x="376" y="1392"/>
                  <a:pt x="380" y="1386"/>
                </a:cubicBezTo>
                <a:cubicBezTo>
                  <a:pt x="418" y="1328"/>
                  <a:pt x="420" y="1321"/>
                  <a:pt x="425" y="1316"/>
                </a:cubicBezTo>
                <a:cubicBezTo>
                  <a:pt x="441" y="1283"/>
                  <a:pt x="447" y="1285"/>
                  <a:pt x="447" y="1281"/>
                </a:cubicBezTo>
                <a:cubicBezTo>
                  <a:pt x="479" y="1240"/>
                  <a:pt x="484" y="1230"/>
                  <a:pt x="493" y="1225"/>
                </a:cubicBezTo>
                <a:cubicBezTo>
                  <a:pt x="510" y="1208"/>
                  <a:pt x="509" y="1213"/>
                  <a:pt x="513" y="1213"/>
                </a:cubicBezTo>
                <a:cubicBezTo>
                  <a:pt x="523" y="1194"/>
                  <a:pt x="525" y="1193"/>
                  <a:pt x="525" y="1190"/>
                </a:cubicBezTo>
                <a:cubicBezTo>
                  <a:pt x="562" y="1144"/>
                  <a:pt x="564" y="1140"/>
                  <a:pt x="563" y="1135"/>
                </a:cubicBezTo>
                <a:cubicBezTo>
                  <a:pt x="582" y="1095"/>
                  <a:pt x="589" y="1084"/>
                  <a:pt x="596" y="1072"/>
                </a:cubicBezTo>
                <a:cubicBezTo>
                  <a:pt x="579" y="1116"/>
                  <a:pt x="576" y="1130"/>
                  <a:pt x="571" y="1142"/>
                </a:cubicBezTo>
                <a:cubicBezTo>
                  <a:pt x="549" y="1177"/>
                  <a:pt x="552" y="1188"/>
                  <a:pt x="545" y="1190"/>
                </a:cubicBezTo>
                <a:cubicBezTo>
                  <a:pt x="519" y="1245"/>
                  <a:pt x="511" y="1246"/>
                  <a:pt x="513" y="1255"/>
                </a:cubicBezTo>
                <a:cubicBezTo>
                  <a:pt x="489" y="1289"/>
                  <a:pt x="487" y="1295"/>
                  <a:pt x="485" y="1301"/>
                </a:cubicBezTo>
                <a:cubicBezTo>
                  <a:pt x="460" y="1334"/>
                  <a:pt x="463" y="1345"/>
                  <a:pt x="458" y="1349"/>
                </a:cubicBezTo>
                <a:cubicBezTo>
                  <a:pt x="437" y="1384"/>
                  <a:pt x="437" y="1392"/>
                  <a:pt x="432" y="1396"/>
                </a:cubicBezTo>
                <a:cubicBezTo>
                  <a:pt x="427" y="1433"/>
                  <a:pt x="425" y="1426"/>
                  <a:pt x="427" y="1424"/>
                </a:cubicBezTo>
                <a:cubicBezTo>
                  <a:pt x="443" y="1405"/>
                  <a:pt x="440" y="1397"/>
                  <a:pt x="445" y="1396"/>
                </a:cubicBezTo>
                <a:cubicBezTo>
                  <a:pt x="475" y="1348"/>
                  <a:pt x="476" y="1344"/>
                  <a:pt x="475" y="1338"/>
                </a:cubicBezTo>
                <a:cubicBezTo>
                  <a:pt x="497" y="1313"/>
                  <a:pt x="494" y="1305"/>
                  <a:pt x="498" y="1303"/>
                </a:cubicBezTo>
                <a:cubicBezTo>
                  <a:pt x="497" y="1315"/>
                  <a:pt x="494" y="1322"/>
                  <a:pt x="490" y="1328"/>
                </a:cubicBezTo>
                <a:cubicBezTo>
                  <a:pt x="462" y="1378"/>
                  <a:pt x="460" y="1382"/>
                  <a:pt x="460" y="1386"/>
                </a:cubicBezTo>
                <a:cubicBezTo>
                  <a:pt x="425" y="1445"/>
                  <a:pt x="428" y="1453"/>
                  <a:pt x="425" y="1454"/>
                </a:cubicBezTo>
                <a:cubicBezTo>
                  <a:pt x="405" y="1499"/>
                  <a:pt x="398" y="1512"/>
                  <a:pt x="392" y="1525"/>
                </a:cubicBezTo>
                <a:cubicBezTo>
                  <a:pt x="371" y="1599"/>
                  <a:pt x="365" y="1598"/>
                  <a:pt x="367" y="1605"/>
                </a:cubicBezTo>
                <a:cubicBezTo>
                  <a:pt x="354" y="1641"/>
                  <a:pt x="358" y="1653"/>
                  <a:pt x="352" y="1656"/>
                </a:cubicBezTo>
                <a:cubicBezTo>
                  <a:pt x="346" y="1759"/>
                  <a:pt x="343" y="1757"/>
                  <a:pt x="342" y="1754"/>
                </a:cubicBezTo>
                <a:cubicBezTo>
                  <a:pt x="349" y="1713"/>
                  <a:pt x="354" y="1702"/>
                  <a:pt x="357" y="1691"/>
                </a:cubicBezTo>
                <a:cubicBezTo>
                  <a:pt x="378" y="1637"/>
                  <a:pt x="375" y="1627"/>
                  <a:pt x="380" y="1625"/>
                </a:cubicBezTo>
                <a:cubicBezTo>
                  <a:pt x="393" y="1579"/>
                  <a:pt x="398" y="1569"/>
                  <a:pt x="402" y="1560"/>
                </a:cubicBezTo>
                <a:cubicBezTo>
                  <a:pt x="415" y="1520"/>
                  <a:pt x="417" y="1514"/>
                  <a:pt x="422" y="1512"/>
                </a:cubicBezTo>
                <a:cubicBezTo>
                  <a:pt x="438" y="1477"/>
                  <a:pt x="435" y="1466"/>
                  <a:pt x="440" y="1464"/>
                </a:cubicBezTo>
                <a:cubicBezTo>
                  <a:pt x="491" y="1374"/>
                  <a:pt x="493" y="1369"/>
                  <a:pt x="493" y="1361"/>
                </a:cubicBezTo>
                <a:cubicBezTo>
                  <a:pt x="533" y="1307"/>
                  <a:pt x="537" y="1281"/>
                  <a:pt x="551" y="1265"/>
                </a:cubicBezTo>
                <a:cubicBezTo>
                  <a:pt x="567" y="1213"/>
                  <a:pt x="572" y="1200"/>
                  <a:pt x="576" y="1187"/>
                </a:cubicBezTo>
                <a:cubicBezTo>
                  <a:pt x="570" y="1224"/>
                  <a:pt x="567" y="1232"/>
                  <a:pt x="566" y="1243"/>
                </a:cubicBezTo>
                <a:cubicBezTo>
                  <a:pt x="527" y="1322"/>
                  <a:pt x="522" y="1329"/>
                  <a:pt x="520" y="1338"/>
                </a:cubicBezTo>
                <a:cubicBezTo>
                  <a:pt x="499" y="1364"/>
                  <a:pt x="499" y="1376"/>
                  <a:pt x="493" y="1381"/>
                </a:cubicBezTo>
                <a:cubicBezTo>
                  <a:pt x="498" y="1392"/>
                  <a:pt x="498" y="1398"/>
                  <a:pt x="498" y="1404"/>
                </a:cubicBezTo>
                <a:cubicBezTo>
                  <a:pt x="532" y="1330"/>
                  <a:pt x="532" y="1345"/>
                  <a:pt x="528" y="1343"/>
                </a:cubicBezTo>
                <a:cubicBezTo>
                  <a:pt x="511" y="1391"/>
                  <a:pt x="508" y="1400"/>
                  <a:pt x="505" y="1409"/>
                </a:cubicBezTo>
                <a:cubicBezTo>
                  <a:pt x="497" y="1445"/>
                  <a:pt x="494" y="1455"/>
                  <a:pt x="493" y="1467"/>
                </a:cubicBezTo>
                <a:cubicBezTo>
                  <a:pt x="496" y="1535"/>
                  <a:pt x="492" y="1549"/>
                  <a:pt x="490" y="1567"/>
                </a:cubicBezTo>
                <a:cubicBezTo>
                  <a:pt x="476" y="1593"/>
                  <a:pt x="479" y="1606"/>
                  <a:pt x="473" y="1610"/>
                </a:cubicBezTo>
                <a:cubicBezTo>
                  <a:pt x="427" y="1706"/>
                  <a:pt x="422" y="1720"/>
                  <a:pt x="413" y="1731"/>
                </a:cubicBezTo>
                <a:cubicBezTo>
                  <a:pt x="408" y="1755"/>
                  <a:pt x="414" y="1746"/>
                  <a:pt x="415" y="1744"/>
                </a:cubicBezTo>
                <a:cubicBezTo>
                  <a:pt x="452" y="1724"/>
                  <a:pt x="461" y="1714"/>
                  <a:pt x="468" y="1718"/>
                </a:cubicBezTo>
                <a:cubicBezTo>
                  <a:pt x="439" y="1738"/>
                  <a:pt x="429" y="1744"/>
                  <a:pt x="423" y="1754"/>
                </a:cubicBezTo>
                <a:cubicBezTo>
                  <a:pt x="390" y="1807"/>
                  <a:pt x="394" y="1818"/>
                  <a:pt x="390" y="1819"/>
                </a:cubicBezTo>
                <a:cubicBezTo>
                  <a:pt x="387" y="1852"/>
                  <a:pt x="390" y="1857"/>
                  <a:pt x="393" y="1864"/>
                </a:cubicBezTo>
                <a:cubicBezTo>
                  <a:pt x="395" y="1893"/>
                  <a:pt x="401" y="1904"/>
                  <a:pt x="405" y="1917"/>
                </a:cubicBezTo>
                <a:cubicBezTo>
                  <a:pt x="418" y="1937"/>
                  <a:pt x="423" y="1944"/>
                  <a:pt x="418" y="1950"/>
                </a:cubicBezTo>
                <a:cubicBezTo>
                  <a:pt x="398" y="1927"/>
                  <a:pt x="390" y="1922"/>
                  <a:pt x="388" y="1912"/>
                </a:cubicBezTo>
                <a:cubicBezTo>
                  <a:pt x="371" y="1883"/>
                  <a:pt x="363" y="1883"/>
                  <a:pt x="357" y="1880"/>
                </a:cubicBezTo>
                <a:cubicBezTo>
                  <a:pt x="325" y="1849"/>
                  <a:pt x="317" y="1848"/>
                  <a:pt x="315" y="1842"/>
                </a:cubicBezTo>
                <a:cubicBezTo>
                  <a:pt x="284" y="1820"/>
                  <a:pt x="288" y="1832"/>
                  <a:pt x="299" y="1829"/>
                </a:cubicBezTo>
                <a:cubicBezTo>
                  <a:pt x="296" y="1823"/>
                  <a:pt x="286" y="1823"/>
                  <a:pt x="282" y="1817"/>
                </a:cubicBezTo>
                <a:cubicBezTo>
                  <a:pt x="235" y="1800"/>
                  <a:pt x="246" y="1796"/>
                  <a:pt x="252" y="1802"/>
                </a:cubicBezTo>
                <a:cubicBezTo>
                  <a:pt x="301" y="1810"/>
                  <a:pt x="324" y="1818"/>
                  <a:pt x="342" y="1829"/>
                </a:cubicBezTo>
                <a:cubicBezTo>
                  <a:pt x="332" y="1811"/>
                  <a:pt x="328" y="1807"/>
                  <a:pt x="325" y="1802"/>
                </a:cubicBezTo>
                <a:cubicBezTo>
                  <a:pt x="300" y="1767"/>
                  <a:pt x="291" y="1768"/>
                  <a:pt x="292" y="1759"/>
                </a:cubicBezTo>
                <a:cubicBezTo>
                  <a:pt x="254" y="1707"/>
                  <a:pt x="246" y="1698"/>
                  <a:pt x="239" y="1688"/>
                </a:cubicBezTo>
                <a:cubicBezTo>
                  <a:pt x="214" y="1649"/>
                  <a:pt x="204" y="1642"/>
                  <a:pt x="201" y="1628"/>
                </a:cubicBezTo>
                <a:cubicBezTo>
                  <a:pt x="178" y="1567"/>
                  <a:pt x="173" y="1562"/>
                  <a:pt x="168" y="1558"/>
                </a:cubicBezTo>
                <a:cubicBezTo>
                  <a:pt x="153" y="1520"/>
                  <a:pt x="151" y="1514"/>
                  <a:pt x="146" y="1512"/>
                </a:cubicBezTo>
                <a:cubicBezTo>
                  <a:pt x="133" y="1472"/>
                  <a:pt x="123" y="1469"/>
                  <a:pt x="123" y="1457"/>
                </a:cubicBezTo>
                <a:cubicBezTo>
                  <a:pt x="108" y="1419"/>
                  <a:pt x="98" y="1416"/>
                  <a:pt x="100" y="1402"/>
                </a:cubicBezTo>
                <a:cubicBezTo>
                  <a:pt x="109" y="1417"/>
                  <a:pt x="115" y="1416"/>
                  <a:pt x="113" y="1424"/>
                </a:cubicBezTo>
                <a:cubicBezTo>
                  <a:pt x="141" y="1468"/>
                  <a:pt x="143" y="1471"/>
                  <a:pt x="146" y="1475"/>
                </a:cubicBezTo>
                <a:cubicBezTo>
                  <a:pt x="184" y="1527"/>
                  <a:pt x="192" y="1530"/>
                  <a:pt x="196" y="1537"/>
                </a:cubicBezTo>
                <a:cubicBezTo>
                  <a:pt x="219" y="1559"/>
                  <a:pt x="223" y="1568"/>
                  <a:pt x="231" y="1573"/>
                </a:cubicBezTo>
                <a:cubicBezTo>
                  <a:pt x="246" y="1588"/>
                  <a:pt x="247" y="1590"/>
                  <a:pt x="249" y="1590"/>
                </a:cubicBezTo>
                <a:cubicBezTo>
                  <a:pt x="274" y="1624"/>
                  <a:pt x="278" y="1626"/>
                  <a:pt x="282" y="1628"/>
                </a:cubicBezTo>
                <a:cubicBezTo>
                  <a:pt x="265" y="1589"/>
                  <a:pt x="257" y="1590"/>
                  <a:pt x="259" y="1580"/>
                </a:cubicBezTo>
                <a:cubicBezTo>
                  <a:pt x="203" y="1511"/>
                  <a:pt x="196" y="1509"/>
                  <a:pt x="193" y="1502"/>
                </a:cubicBezTo>
                <a:cubicBezTo>
                  <a:pt x="172" y="1477"/>
                  <a:pt x="168" y="1477"/>
                  <a:pt x="168" y="1472"/>
                </a:cubicBezTo>
                <a:cubicBezTo>
                  <a:pt x="147" y="1441"/>
                  <a:pt x="145" y="1442"/>
                  <a:pt x="146" y="1439"/>
                </a:cubicBezTo>
                <a:cubicBezTo>
                  <a:pt x="127" y="1411"/>
                  <a:pt x="130" y="1404"/>
                  <a:pt x="125" y="1404"/>
                </a:cubicBezTo>
                <a:cubicBezTo>
                  <a:pt x="102" y="1363"/>
                  <a:pt x="100" y="1355"/>
                  <a:pt x="95" y="1351"/>
                </a:cubicBezTo>
                <a:cubicBezTo>
                  <a:pt x="61" y="1229"/>
                  <a:pt x="62" y="1234"/>
                  <a:pt x="62" y="1241"/>
                </a:cubicBezTo>
                <a:cubicBezTo>
                  <a:pt x="80" y="1283"/>
                  <a:pt x="77" y="1293"/>
                  <a:pt x="83" y="1293"/>
                </a:cubicBezTo>
                <a:cubicBezTo>
                  <a:pt x="100" y="1336"/>
                  <a:pt x="98" y="1345"/>
                  <a:pt x="105" y="1344"/>
                </a:cubicBezTo>
                <a:cubicBezTo>
                  <a:pt x="128" y="1387"/>
                  <a:pt x="129" y="1398"/>
                  <a:pt x="135" y="1404"/>
                </a:cubicBezTo>
                <a:cubicBezTo>
                  <a:pt x="148" y="1422"/>
                  <a:pt x="148" y="1425"/>
                  <a:pt x="148" y="1427"/>
                </a:cubicBezTo>
                <a:cubicBezTo>
                  <a:pt x="176" y="1460"/>
                  <a:pt x="173" y="1469"/>
                  <a:pt x="178" y="1470"/>
                </a:cubicBezTo>
                <a:cubicBezTo>
                  <a:pt x="203" y="1506"/>
                  <a:pt x="213" y="1502"/>
                  <a:pt x="211" y="1510"/>
                </a:cubicBezTo>
                <a:cubicBezTo>
                  <a:pt x="240" y="1542"/>
                  <a:pt x="244" y="1544"/>
                  <a:pt x="244" y="1550"/>
                </a:cubicBezTo>
                <a:cubicBezTo>
                  <a:pt x="270" y="1548"/>
                  <a:pt x="267" y="1546"/>
                  <a:pt x="264" y="1545"/>
                </a:cubicBezTo>
                <a:cubicBezTo>
                  <a:pt x="251" y="1520"/>
                  <a:pt x="247" y="1516"/>
                  <a:pt x="249" y="1507"/>
                </a:cubicBezTo>
                <a:cubicBezTo>
                  <a:pt x="229" y="1481"/>
                  <a:pt x="225" y="1479"/>
                  <a:pt x="221" y="1477"/>
                </a:cubicBezTo>
                <a:cubicBezTo>
                  <a:pt x="196" y="1426"/>
                  <a:pt x="189" y="1427"/>
                  <a:pt x="188" y="1422"/>
                </a:cubicBezTo>
                <a:cubicBezTo>
                  <a:pt x="166" y="1386"/>
                  <a:pt x="161" y="1384"/>
                  <a:pt x="161" y="1379"/>
                </a:cubicBezTo>
                <a:cubicBezTo>
                  <a:pt x="153" y="1363"/>
                  <a:pt x="149" y="1362"/>
                  <a:pt x="151" y="1354"/>
                </a:cubicBezTo>
                <a:cubicBezTo>
                  <a:pt x="119" y="1295"/>
                  <a:pt x="118" y="1290"/>
                  <a:pt x="113" y="1288"/>
                </a:cubicBezTo>
                <a:cubicBezTo>
                  <a:pt x="97" y="1255"/>
                  <a:pt x="100" y="1245"/>
                  <a:pt x="95" y="1243"/>
                </a:cubicBezTo>
                <a:cubicBezTo>
                  <a:pt x="70" y="1172"/>
                  <a:pt x="70" y="1159"/>
                  <a:pt x="62" y="1153"/>
                </a:cubicBezTo>
                <a:cubicBezTo>
                  <a:pt x="55" y="1121"/>
                  <a:pt x="45" y="1115"/>
                  <a:pt x="52" y="1112"/>
                </a:cubicBezTo>
                <a:cubicBezTo>
                  <a:pt x="42" y="1090"/>
                  <a:pt x="43" y="1087"/>
                  <a:pt x="42" y="1085"/>
                </a:cubicBezTo>
                <a:cubicBezTo>
                  <a:pt x="59" y="1118"/>
                  <a:pt x="61" y="1122"/>
                  <a:pt x="60" y="1127"/>
                </a:cubicBezTo>
                <a:cubicBezTo>
                  <a:pt x="83" y="1168"/>
                  <a:pt x="78" y="1179"/>
                  <a:pt x="85" y="1178"/>
                </a:cubicBezTo>
                <a:cubicBezTo>
                  <a:pt x="124" y="1262"/>
                  <a:pt x="134" y="1265"/>
                  <a:pt x="135" y="1276"/>
                </a:cubicBezTo>
                <a:cubicBezTo>
                  <a:pt x="156" y="1299"/>
                  <a:pt x="155" y="1305"/>
                  <a:pt x="161" y="1306"/>
                </a:cubicBezTo>
                <a:cubicBezTo>
                  <a:pt x="182" y="1344"/>
                  <a:pt x="191" y="1353"/>
                  <a:pt x="196" y="1366"/>
                </a:cubicBezTo>
                <a:cubicBezTo>
                  <a:pt x="224" y="1410"/>
                  <a:pt x="227" y="1424"/>
                  <a:pt x="236" y="1434"/>
                </a:cubicBezTo>
                <a:close/>
                <a:moveTo>
                  <a:pt x="176" y="1565"/>
                </a:moveTo>
                <a:cubicBezTo>
                  <a:pt x="182" y="1568"/>
                  <a:pt x="180" y="1578"/>
                  <a:pt x="186" y="1580"/>
                </a:cubicBezTo>
                <a:cubicBezTo>
                  <a:pt x="184" y="1591"/>
                  <a:pt x="194" y="1591"/>
                  <a:pt x="194" y="1600"/>
                </a:cubicBezTo>
                <a:cubicBezTo>
                  <a:pt x="200" y="1612"/>
                  <a:pt x="206" y="1624"/>
                  <a:pt x="214" y="1633"/>
                </a:cubicBezTo>
                <a:cubicBezTo>
                  <a:pt x="215" y="1640"/>
                  <a:pt x="219" y="1645"/>
                  <a:pt x="224" y="1648"/>
                </a:cubicBezTo>
                <a:cubicBezTo>
                  <a:pt x="223" y="1658"/>
                  <a:pt x="232" y="1658"/>
                  <a:pt x="234" y="1666"/>
                </a:cubicBezTo>
                <a:cubicBezTo>
                  <a:pt x="240" y="1679"/>
                  <a:pt x="253" y="1684"/>
                  <a:pt x="257" y="1699"/>
                </a:cubicBezTo>
                <a:cubicBezTo>
                  <a:pt x="263" y="1700"/>
                  <a:pt x="262" y="1710"/>
                  <a:pt x="269" y="1711"/>
                </a:cubicBezTo>
                <a:cubicBezTo>
                  <a:pt x="268" y="1721"/>
                  <a:pt x="280" y="1719"/>
                  <a:pt x="279" y="1729"/>
                </a:cubicBezTo>
                <a:cubicBezTo>
                  <a:pt x="290" y="1736"/>
                  <a:pt x="296" y="1747"/>
                  <a:pt x="304" y="1756"/>
                </a:cubicBezTo>
                <a:cubicBezTo>
                  <a:pt x="310" y="1768"/>
                  <a:pt x="321" y="1775"/>
                  <a:pt x="327" y="1787"/>
                </a:cubicBezTo>
                <a:cubicBezTo>
                  <a:pt x="332" y="1791"/>
                  <a:pt x="334" y="1798"/>
                  <a:pt x="340" y="1802"/>
                </a:cubicBezTo>
                <a:cubicBezTo>
                  <a:pt x="340" y="1806"/>
                  <a:pt x="342" y="1808"/>
                  <a:pt x="345" y="1809"/>
                </a:cubicBezTo>
                <a:cubicBezTo>
                  <a:pt x="344" y="1812"/>
                  <a:pt x="352" y="1818"/>
                  <a:pt x="352" y="1812"/>
                </a:cubicBezTo>
                <a:cubicBezTo>
                  <a:pt x="345" y="1803"/>
                  <a:pt x="341" y="1791"/>
                  <a:pt x="337" y="1779"/>
                </a:cubicBezTo>
                <a:cubicBezTo>
                  <a:pt x="333" y="1767"/>
                  <a:pt x="322" y="1762"/>
                  <a:pt x="319" y="1749"/>
                </a:cubicBezTo>
                <a:cubicBezTo>
                  <a:pt x="311" y="1741"/>
                  <a:pt x="309" y="1727"/>
                  <a:pt x="299" y="1721"/>
                </a:cubicBezTo>
                <a:cubicBezTo>
                  <a:pt x="294" y="1710"/>
                  <a:pt x="284" y="1703"/>
                  <a:pt x="282" y="1688"/>
                </a:cubicBezTo>
                <a:cubicBezTo>
                  <a:pt x="273" y="1689"/>
                  <a:pt x="274" y="1681"/>
                  <a:pt x="269" y="1678"/>
                </a:cubicBezTo>
                <a:cubicBezTo>
                  <a:pt x="267" y="1672"/>
                  <a:pt x="260" y="1670"/>
                  <a:pt x="256" y="1666"/>
                </a:cubicBezTo>
                <a:cubicBezTo>
                  <a:pt x="257" y="1662"/>
                  <a:pt x="255" y="1660"/>
                  <a:pt x="254" y="1658"/>
                </a:cubicBezTo>
                <a:cubicBezTo>
                  <a:pt x="254" y="1654"/>
                  <a:pt x="248" y="1656"/>
                  <a:pt x="249" y="1651"/>
                </a:cubicBezTo>
                <a:cubicBezTo>
                  <a:pt x="242" y="1650"/>
                  <a:pt x="245" y="1640"/>
                  <a:pt x="236" y="1641"/>
                </a:cubicBezTo>
                <a:cubicBezTo>
                  <a:pt x="236" y="1638"/>
                  <a:pt x="236" y="1635"/>
                  <a:pt x="231" y="1636"/>
                </a:cubicBezTo>
                <a:cubicBezTo>
                  <a:pt x="231" y="1631"/>
                  <a:pt x="229" y="1629"/>
                  <a:pt x="226" y="1628"/>
                </a:cubicBezTo>
                <a:cubicBezTo>
                  <a:pt x="223" y="1623"/>
                  <a:pt x="218" y="1620"/>
                  <a:pt x="216" y="1613"/>
                </a:cubicBezTo>
                <a:cubicBezTo>
                  <a:pt x="209" y="1604"/>
                  <a:pt x="202" y="1595"/>
                  <a:pt x="196" y="1585"/>
                </a:cubicBezTo>
                <a:cubicBezTo>
                  <a:pt x="189" y="1576"/>
                  <a:pt x="185" y="1565"/>
                  <a:pt x="176" y="1558"/>
                </a:cubicBezTo>
                <a:cubicBezTo>
                  <a:pt x="176" y="1560"/>
                  <a:pt x="176" y="1563"/>
                  <a:pt x="176" y="1565"/>
                </a:cubicBezTo>
                <a:close/>
                <a:moveTo>
                  <a:pt x="301" y="820"/>
                </a:moveTo>
                <a:cubicBezTo>
                  <a:pt x="302" y="810"/>
                  <a:pt x="310" y="806"/>
                  <a:pt x="311" y="795"/>
                </a:cubicBezTo>
                <a:cubicBezTo>
                  <a:pt x="358" y="743"/>
                  <a:pt x="361" y="735"/>
                  <a:pt x="366" y="730"/>
                </a:cubicBezTo>
                <a:cubicBezTo>
                  <a:pt x="397" y="702"/>
                  <a:pt x="399" y="697"/>
                  <a:pt x="402" y="694"/>
                </a:cubicBezTo>
                <a:cubicBezTo>
                  <a:pt x="437" y="662"/>
                  <a:pt x="439" y="659"/>
                  <a:pt x="442" y="657"/>
                </a:cubicBezTo>
                <a:cubicBezTo>
                  <a:pt x="480" y="626"/>
                  <a:pt x="475" y="615"/>
                  <a:pt x="485" y="619"/>
                </a:cubicBezTo>
                <a:cubicBezTo>
                  <a:pt x="521" y="575"/>
                  <a:pt x="530" y="573"/>
                  <a:pt x="535" y="566"/>
                </a:cubicBezTo>
                <a:cubicBezTo>
                  <a:pt x="554" y="538"/>
                  <a:pt x="566" y="538"/>
                  <a:pt x="568" y="528"/>
                </a:cubicBezTo>
                <a:cubicBezTo>
                  <a:pt x="581" y="513"/>
                  <a:pt x="584" y="512"/>
                  <a:pt x="583" y="508"/>
                </a:cubicBezTo>
                <a:cubicBezTo>
                  <a:pt x="609" y="476"/>
                  <a:pt x="605" y="465"/>
                  <a:pt x="613" y="468"/>
                </a:cubicBezTo>
                <a:cubicBezTo>
                  <a:pt x="604" y="479"/>
                  <a:pt x="593" y="475"/>
                  <a:pt x="595" y="483"/>
                </a:cubicBezTo>
                <a:cubicBezTo>
                  <a:pt x="573" y="503"/>
                  <a:pt x="570" y="506"/>
                  <a:pt x="568" y="510"/>
                </a:cubicBezTo>
                <a:cubicBezTo>
                  <a:pt x="482" y="577"/>
                  <a:pt x="482" y="583"/>
                  <a:pt x="477" y="584"/>
                </a:cubicBezTo>
                <a:cubicBezTo>
                  <a:pt x="464" y="596"/>
                  <a:pt x="458" y="596"/>
                  <a:pt x="457" y="601"/>
                </a:cubicBezTo>
                <a:cubicBezTo>
                  <a:pt x="421" y="633"/>
                  <a:pt x="418" y="642"/>
                  <a:pt x="412" y="649"/>
                </a:cubicBezTo>
                <a:cubicBezTo>
                  <a:pt x="371" y="689"/>
                  <a:pt x="369" y="694"/>
                  <a:pt x="366" y="697"/>
                </a:cubicBezTo>
                <a:cubicBezTo>
                  <a:pt x="338" y="737"/>
                  <a:pt x="331" y="742"/>
                  <a:pt x="326" y="750"/>
                </a:cubicBezTo>
                <a:cubicBezTo>
                  <a:pt x="309" y="785"/>
                  <a:pt x="297" y="788"/>
                  <a:pt x="296" y="803"/>
                </a:cubicBezTo>
                <a:cubicBezTo>
                  <a:pt x="266" y="851"/>
                  <a:pt x="266" y="857"/>
                  <a:pt x="266" y="863"/>
                </a:cubicBezTo>
                <a:close/>
                <a:moveTo>
                  <a:pt x="318" y="526"/>
                </a:moveTo>
                <a:cubicBezTo>
                  <a:pt x="319" y="522"/>
                  <a:pt x="318" y="516"/>
                  <a:pt x="316" y="521"/>
                </a:cubicBezTo>
                <a:cubicBezTo>
                  <a:pt x="316" y="524"/>
                  <a:pt x="317" y="530"/>
                  <a:pt x="318" y="526"/>
                </a:cubicBezTo>
                <a:close/>
                <a:moveTo>
                  <a:pt x="321" y="662"/>
                </a:moveTo>
                <a:cubicBezTo>
                  <a:pt x="322" y="667"/>
                  <a:pt x="309" y="673"/>
                  <a:pt x="316" y="677"/>
                </a:cubicBezTo>
                <a:cubicBezTo>
                  <a:pt x="320" y="673"/>
                  <a:pt x="322" y="665"/>
                  <a:pt x="326" y="662"/>
                </a:cubicBezTo>
                <a:cubicBezTo>
                  <a:pt x="326" y="656"/>
                  <a:pt x="338" y="651"/>
                  <a:pt x="331" y="647"/>
                </a:cubicBezTo>
                <a:cubicBezTo>
                  <a:pt x="328" y="652"/>
                  <a:pt x="325" y="658"/>
                  <a:pt x="321" y="662"/>
                </a:cubicBezTo>
                <a:close/>
                <a:moveTo>
                  <a:pt x="276" y="745"/>
                </a:moveTo>
                <a:cubicBezTo>
                  <a:pt x="274" y="736"/>
                  <a:pt x="283" y="730"/>
                  <a:pt x="273" y="727"/>
                </a:cubicBezTo>
                <a:cubicBezTo>
                  <a:pt x="275" y="732"/>
                  <a:pt x="270" y="744"/>
                  <a:pt x="276" y="745"/>
                </a:cubicBezTo>
                <a:close/>
                <a:moveTo>
                  <a:pt x="276" y="793"/>
                </a:moveTo>
                <a:cubicBezTo>
                  <a:pt x="277" y="785"/>
                  <a:pt x="285" y="771"/>
                  <a:pt x="278" y="765"/>
                </a:cubicBezTo>
                <a:cubicBezTo>
                  <a:pt x="281" y="776"/>
                  <a:pt x="270" y="787"/>
                  <a:pt x="276" y="793"/>
                </a:cubicBezTo>
                <a:close/>
                <a:moveTo>
                  <a:pt x="271" y="830"/>
                </a:moveTo>
                <a:cubicBezTo>
                  <a:pt x="268" y="819"/>
                  <a:pt x="285" y="812"/>
                  <a:pt x="273" y="808"/>
                </a:cubicBezTo>
                <a:cubicBezTo>
                  <a:pt x="277" y="818"/>
                  <a:pt x="262" y="823"/>
                  <a:pt x="271" y="830"/>
                </a:cubicBezTo>
                <a:close/>
                <a:moveTo>
                  <a:pt x="70" y="883"/>
                </a:moveTo>
                <a:cubicBezTo>
                  <a:pt x="75" y="887"/>
                  <a:pt x="73" y="896"/>
                  <a:pt x="77" y="901"/>
                </a:cubicBezTo>
                <a:cubicBezTo>
                  <a:pt x="117" y="1000"/>
                  <a:pt x="122" y="1004"/>
                  <a:pt x="123" y="1012"/>
                </a:cubicBezTo>
                <a:cubicBezTo>
                  <a:pt x="141" y="1040"/>
                  <a:pt x="140" y="1043"/>
                  <a:pt x="140" y="1044"/>
                </a:cubicBezTo>
                <a:cubicBezTo>
                  <a:pt x="173" y="1100"/>
                  <a:pt x="181" y="1101"/>
                  <a:pt x="181" y="1110"/>
                </a:cubicBezTo>
                <a:cubicBezTo>
                  <a:pt x="212" y="1160"/>
                  <a:pt x="210" y="1167"/>
                  <a:pt x="213" y="1168"/>
                </a:cubicBezTo>
                <a:cubicBezTo>
                  <a:pt x="227" y="1183"/>
                  <a:pt x="222" y="1175"/>
                  <a:pt x="218" y="1168"/>
                </a:cubicBezTo>
                <a:cubicBezTo>
                  <a:pt x="214" y="1136"/>
                  <a:pt x="209" y="1137"/>
                  <a:pt x="211" y="1130"/>
                </a:cubicBezTo>
                <a:cubicBezTo>
                  <a:pt x="190" y="1087"/>
                  <a:pt x="191" y="1077"/>
                  <a:pt x="186" y="1072"/>
                </a:cubicBezTo>
                <a:cubicBezTo>
                  <a:pt x="164" y="1046"/>
                  <a:pt x="172" y="1032"/>
                  <a:pt x="165" y="1034"/>
                </a:cubicBezTo>
                <a:cubicBezTo>
                  <a:pt x="130" y="971"/>
                  <a:pt x="123" y="968"/>
                  <a:pt x="123" y="959"/>
                </a:cubicBezTo>
                <a:cubicBezTo>
                  <a:pt x="98" y="914"/>
                  <a:pt x="92" y="910"/>
                  <a:pt x="90" y="903"/>
                </a:cubicBezTo>
                <a:cubicBezTo>
                  <a:pt x="61" y="859"/>
                  <a:pt x="68" y="868"/>
                  <a:pt x="70" y="883"/>
                </a:cubicBezTo>
                <a:close/>
                <a:moveTo>
                  <a:pt x="266" y="976"/>
                </a:moveTo>
                <a:cubicBezTo>
                  <a:pt x="265" y="972"/>
                  <a:pt x="269" y="971"/>
                  <a:pt x="269" y="966"/>
                </a:cubicBezTo>
                <a:cubicBezTo>
                  <a:pt x="272" y="966"/>
                  <a:pt x="270" y="959"/>
                  <a:pt x="269" y="964"/>
                </a:cubicBezTo>
                <a:cubicBezTo>
                  <a:pt x="266" y="966"/>
                  <a:pt x="260" y="982"/>
                  <a:pt x="266" y="976"/>
                </a:cubicBezTo>
                <a:close/>
                <a:moveTo>
                  <a:pt x="246" y="996"/>
                </a:moveTo>
                <a:cubicBezTo>
                  <a:pt x="243" y="988"/>
                  <a:pt x="256" y="983"/>
                  <a:pt x="248" y="979"/>
                </a:cubicBezTo>
                <a:cubicBezTo>
                  <a:pt x="246" y="981"/>
                  <a:pt x="239" y="993"/>
                  <a:pt x="246" y="996"/>
                </a:cubicBezTo>
                <a:close/>
                <a:moveTo>
                  <a:pt x="62" y="1039"/>
                </a:moveTo>
                <a:cubicBezTo>
                  <a:pt x="61" y="1036"/>
                  <a:pt x="60" y="1034"/>
                  <a:pt x="57" y="1032"/>
                </a:cubicBezTo>
                <a:cubicBezTo>
                  <a:pt x="57" y="1035"/>
                  <a:pt x="61" y="1046"/>
                  <a:pt x="62" y="1039"/>
                </a:cubicBezTo>
                <a:close/>
                <a:moveTo>
                  <a:pt x="77" y="1095"/>
                </a:moveTo>
                <a:cubicBezTo>
                  <a:pt x="82" y="1101"/>
                  <a:pt x="83" y="1111"/>
                  <a:pt x="87" y="1117"/>
                </a:cubicBezTo>
                <a:cubicBezTo>
                  <a:pt x="124" y="1184"/>
                  <a:pt x="126" y="1187"/>
                  <a:pt x="128" y="1190"/>
                </a:cubicBezTo>
                <a:cubicBezTo>
                  <a:pt x="146" y="1213"/>
                  <a:pt x="141" y="1224"/>
                  <a:pt x="145" y="1225"/>
                </a:cubicBezTo>
                <a:cubicBezTo>
                  <a:pt x="170" y="1271"/>
                  <a:pt x="171" y="1275"/>
                  <a:pt x="176" y="1276"/>
                </a:cubicBezTo>
                <a:cubicBezTo>
                  <a:pt x="198" y="1315"/>
                  <a:pt x="204" y="1320"/>
                  <a:pt x="206" y="1329"/>
                </a:cubicBezTo>
                <a:cubicBezTo>
                  <a:pt x="220" y="1358"/>
                  <a:pt x="231" y="1358"/>
                  <a:pt x="229" y="1371"/>
                </a:cubicBezTo>
                <a:cubicBezTo>
                  <a:pt x="241" y="1386"/>
                  <a:pt x="240" y="1376"/>
                  <a:pt x="239" y="1366"/>
                </a:cubicBezTo>
                <a:cubicBezTo>
                  <a:pt x="220" y="1308"/>
                  <a:pt x="214" y="1302"/>
                  <a:pt x="213" y="1291"/>
                </a:cubicBezTo>
                <a:cubicBezTo>
                  <a:pt x="199" y="1268"/>
                  <a:pt x="202" y="1260"/>
                  <a:pt x="198" y="1258"/>
                </a:cubicBezTo>
                <a:cubicBezTo>
                  <a:pt x="180" y="1215"/>
                  <a:pt x="168" y="1215"/>
                  <a:pt x="168" y="1203"/>
                </a:cubicBezTo>
                <a:cubicBezTo>
                  <a:pt x="145" y="1172"/>
                  <a:pt x="150" y="1162"/>
                  <a:pt x="143" y="1163"/>
                </a:cubicBezTo>
                <a:cubicBezTo>
                  <a:pt x="113" y="1114"/>
                  <a:pt x="107" y="1108"/>
                  <a:pt x="105" y="1100"/>
                </a:cubicBezTo>
                <a:cubicBezTo>
                  <a:pt x="89" y="1081"/>
                  <a:pt x="86" y="1078"/>
                  <a:pt x="85" y="1075"/>
                </a:cubicBezTo>
                <a:cubicBezTo>
                  <a:pt x="71" y="1059"/>
                  <a:pt x="73" y="1055"/>
                  <a:pt x="70" y="1054"/>
                </a:cubicBezTo>
                <a:close/>
                <a:moveTo>
                  <a:pt x="332" y="1623"/>
                </a:moveTo>
                <a:cubicBezTo>
                  <a:pt x="339" y="1624"/>
                  <a:pt x="330" y="1609"/>
                  <a:pt x="337" y="1610"/>
                </a:cubicBezTo>
                <a:cubicBezTo>
                  <a:pt x="359" y="1560"/>
                  <a:pt x="356" y="1544"/>
                  <a:pt x="365" y="1540"/>
                </a:cubicBezTo>
                <a:cubicBezTo>
                  <a:pt x="401" y="1455"/>
                  <a:pt x="401" y="1449"/>
                  <a:pt x="402" y="1444"/>
                </a:cubicBezTo>
                <a:cubicBezTo>
                  <a:pt x="418" y="1396"/>
                  <a:pt x="424" y="1396"/>
                  <a:pt x="425" y="1391"/>
                </a:cubicBezTo>
                <a:cubicBezTo>
                  <a:pt x="450" y="1344"/>
                  <a:pt x="454" y="1335"/>
                  <a:pt x="458" y="1326"/>
                </a:cubicBezTo>
                <a:cubicBezTo>
                  <a:pt x="490" y="1276"/>
                  <a:pt x="490" y="1269"/>
                  <a:pt x="493" y="1265"/>
                </a:cubicBezTo>
                <a:cubicBezTo>
                  <a:pt x="508" y="1240"/>
                  <a:pt x="511" y="1239"/>
                  <a:pt x="513" y="1238"/>
                </a:cubicBezTo>
                <a:cubicBezTo>
                  <a:pt x="521" y="1225"/>
                  <a:pt x="520" y="1221"/>
                  <a:pt x="523" y="1220"/>
                </a:cubicBezTo>
                <a:cubicBezTo>
                  <a:pt x="527" y="1215"/>
                  <a:pt x="518" y="1212"/>
                  <a:pt x="520" y="1220"/>
                </a:cubicBezTo>
                <a:cubicBezTo>
                  <a:pt x="481" y="1266"/>
                  <a:pt x="469" y="1280"/>
                  <a:pt x="460" y="1296"/>
                </a:cubicBezTo>
                <a:cubicBezTo>
                  <a:pt x="412" y="1376"/>
                  <a:pt x="407" y="1384"/>
                  <a:pt x="405" y="1394"/>
                </a:cubicBezTo>
                <a:cubicBezTo>
                  <a:pt x="376" y="1447"/>
                  <a:pt x="378" y="1450"/>
                  <a:pt x="377" y="1452"/>
                </a:cubicBezTo>
                <a:cubicBezTo>
                  <a:pt x="371" y="1467"/>
                  <a:pt x="366" y="1465"/>
                  <a:pt x="367" y="1472"/>
                </a:cubicBezTo>
                <a:cubicBezTo>
                  <a:pt x="344" y="1511"/>
                  <a:pt x="348" y="1521"/>
                  <a:pt x="342" y="1522"/>
                </a:cubicBezTo>
                <a:cubicBezTo>
                  <a:pt x="323" y="1591"/>
                  <a:pt x="318" y="1593"/>
                  <a:pt x="317" y="1598"/>
                </a:cubicBezTo>
                <a:cubicBezTo>
                  <a:pt x="309" y="1646"/>
                  <a:pt x="309" y="1656"/>
                  <a:pt x="309" y="1666"/>
                </a:cubicBezTo>
                <a:close/>
                <a:moveTo>
                  <a:pt x="115" y="1273"/>
                </a:moveTo>
                <a:cubicBezTo>
                  <a:pt x="122" y="1281"/>
                  <a:pt x="126" y="1292"/>
                  <a:pt x="130" y="1301"/>
                </a:cubicBezTo>
                <a:cubicBezTo>
                  <a:pt x="136" y="1302"/>
                  <a:pt x="130" y="1315"/>
                  <a:pt x="138" y="1314"/>
                </a:cubicBezTo>
                <a:cubicBezTo>
                  <a:pt x="137" y="1322"/>
                  <a:pt x="142" y="1324"/>
                  <a:pt x="145" y="1329"/>
                </a:cubicBezTo>
                <a:cubicBezTo>
                  <a:pt x="152" y="1351"/>
                  <a:pt x="166" y="1365"/>
                  <a:pt x="176" y="1384"/>
                </a:cubicBezTo>
                <a:cubicBezTo>
                  <a:pt x="182" y="1392"/>
                  <a:pt x="186" y="1402"/>
                  <a:pt x="193" y="1409"/>
                </a:cubicBezTo>
                <a:cubicBezTo>
                  <a:pt x="198" y="1412"/>
                  <a:pt x="198" y="1418"/>
                  <a:pt x="201" y="1422"/>
                </a:cubicBezTo>
                <a:cubicBezTo>
                  <a:pt x="204" y="1426"/>
                  <a:pt x="207" y="1431"/>
                  <a:pt x="211" y="1434"/>
                </a:cubicBezTo>
                <a:cubicBezTo>
                  <a:pt x="214" y="1446"/>
                  <a:pt x="223" y="1451"/>
                  <a:pt x="226" y="1462"/>
                </a:cubicBezTo>
                <a:cubicBezTo>
                  <a:pt x="229" y="1467"/>
                  <a:pt x="233" y="1470"/>
                  <a:pt x="236" y="1475"/>
                </a:cubicBezTo>
                <a:cubicBezTo>
                  <a:pt x="241" y="1475"/>
                  <a:pt x="241" y="1491"/>
                  <a:pt x="246" y="1482"/>
                </a:cubicBezTo>
                <a:cubicBezTo>
                  <a:pt x="241" y="1479"/>
                  <a:pt x="241" y="1471"/>
                  <a:pt x="239" y="1464"/>
                </a:cubicBezTo>
                <a:cubicBezTo>
                  <a:pt x="234" y="1460"/>
                  <a:pt x="231" y="1455"/>
                  <a:pt x="229" y="1449"/>
                </a:cubicBezTo>
                <a:cubicBezTo>
                  <a:pt x="229" y="1447"/>
                  <a:pt x="229" y="1444"/>
                  <a:pt x="229" y="1442"/>
                </a:cubicBezTo>
                <a:cubicBezTo>
                  <a:pt x="221" y="1436"/>
                  <a:pt x="220" y="1425"/>
                  <a:pt x="214" y="1419"/>
                </a:cubicBezTo>
                <a:cubicBezTo>
                  <a:pt x="216" y="1411"/>
                  <a:pt x="210" y="1411"/>
                  <a:pt x="208" y="1407"/>
                </a:cubicBezTo>
                <a:cubicBezTo>
                  <a:pt x="205" y="1404"/>
                  <a:pt x="205" y="1397"/>
                  <a:pt x="201" y="1394"/>
                </a:cubicBezTo>
                <a:cubicBezTo>
                  <a:pt x="197" y="1385"/>
                  <a:pt x="194" y="1376"/>
                  <a:pt x="186" y="1371"/>
                </a:cubicBezTo>
                <a:cubicBezTo>
                  <a:pt x="182" y="1362"/>
                  <a:pt x="179" y="1352"/>
                  <a:pt x="171" y="1346"/>
                </a:cubicBezTo>
                <a:cubicBezTo>
                  <a:pt x="166" y="1338"/>
                  <a:pt x="163" y="1329"/>
                  <a:pt x="156" y="1324"/>
                </a:cubicBezTo>
                <a:cubicBezTo>
                  <a:pt x="157" y="1316"/>
                  <a:pt x="149" y="1319"/>
                  <a:pt x="151" y="1311"/>
                </a:cubicBezTo>
                <a:cubicBezTo>
                  <a:pt x="147" y="1311"/>
                  <a:pt x="145" y="1310"/>
                  <a:pt x="145" y="1306"/>
                </a:cubicBezTo>
                <a:cubicBezTo>
                  <a:pt x="145" y="1303"/>
                  <a:pt x="141" y="1304"/>
                  <a:pt x="140" y="1301"/>
                </a:cubicBezTo>
                <a:cubicBezTo>
                  <a:pt x="139" y="1290"/>
                  <a:pt x="129" y="1287"/>
                  <a:pt x="128" y="1276"/>
                </a:cubicBezTo>
                <a:cubicBezTo>
                  <a:pt x="119" y="1278"/>
                  <a:pt x="126" y="1265"/>
                  <a:pt x="118" y="1266"/>
                </a:cubicBezTo>
                <a:cubicBezTo>
                  <a:pt x="118" y="1262"/>
                  <a:pt x="117" y="1260"/>
                  <a:pt x="115" y="1258"/>
                </a:cubicBezTo>
                <a:cubicBezTo>
                  <a:pt x="112" y="1258"/>
                  <a:pt x="111" y="1255"/>
                  <a:pt x="110" y="1258"/>
                </a:cubicBezTo>
                <a:cubicBezTo>
                  <a:pt x="114" y="1261"/>
                  <a:pt x="115" y="1267"/>
                  <a:pt x="115" y="1273"/>
                </a:cubicBezTo>
                <a:close/>
                <a:moveTo>
                  <a:pt x="427" y="1331"/>
                </a:moveTo>
                <a:cubicBezTo>
                  <a:pt x="427" y="1327"/>
                  <a:pt x="436" y="1326"/>
                  <a:pt x="430" y="1323"/>
                </a:cubicBezTo>
                <a:cubicBezTo>
                  <a:pt x="422" y="1329"/>
                  <a:pt x="427" y="1338"/>
                  <a:pt x="427" y="1331"/>
                </a:cubicBezTo>
                <a:close/>
                <a:moveTo>
                  <a:pt x="402" y="1371"/>
                </a:moveTo>
                <a:cubicBezTo>
                  <a:pt x="394" y="1377"/>
                  <a:pt x="392" y="1390"/>
                  <a:pt x="385" y="1396"/>
                </a:cubicBezTo>
                <a:cubicBezTo>
                  <a:pt x="374" y="1414"/>
                  <a:pt x="363" y="1432"/>
                  <a:pt x="357" y="1454"/>
                </a:cubicBezTo>
                <a:cubicBezTo>
                  <a:pt x="353" y="1459"/>
                  <a:pt x="347" y="1461"/>
                  <a:pt x="347" y="1469"/>
                </a:cubicBezTo>
                <a:cubicBezTo>
                  <a:pt x="342" y="1473"/>
                  <a:pt x="341" y="1480"/>
                  <a:pt x="337" y="1485"/>
                </a:cubicBezTo>
                <a:cubicBezTo>
                  <a:pt x="333" y="1498"/>
                  <a:pt x="325" y="1508"/>
                  <a:pt x="322" y="1522"/>
                </a:cubicBezTo>
                <a:cubicBezTo>
                  <a:pt x="321" y="1526"/>
                  <a:pt x="319" y="1527"/>
                  <a:pt x="322" y="1530"/>
                </a:cubicBezTo>
                <a:cubicBezTo>
                  <a:pt x="319" y="1531"/>
                  <a:pt x="317" y="1533"/>
                  <a:pt x="317" y="1537"/>
                </a:cubicBezTo>
                <a:cubicBezTo>
                  <a:pt x="313" y="1542"/>
                  <a:pt x="314" y="1551"/>
                  <a:pt x="309" y="1555"/>
                </a:cubicBezTo>
                <a:cubicBezTo>
                  <a:pt x="307" y="1561"/>
                  <a:pt x="308" y="1570"/>
                  <a:pt x="304" y="1575"/>
                </a:cubicBezTo>
                <a:cubicBezTo>
                  <a:pt x="303" y="1580"/>
                  <a:pt x="298" y="1594"/>
                  <a:pt x="304" y="1598"/>
                </a:cubicBezTo>
                <a:cubicBezTo>
                  <a:pt x="320" y="1574"/>
                  <a:pt x="321" y="1536"/>
                  <a:pt x="337" y="1512"/>
                </a:cubicBezTo>
                <a:cubicBezTo>
                  <a:pt x="341" y="1497"/>
                  <a:pt x="349" y="1486"/>
                  <a:pt x="354" y="1472"/>
                </a:cubicBezTo>
                <a:cubicBezTo>
                  <a:pt x="359" y="1472"/>
                  <a:pt x="356" y="1463"/>
                  <a:pt x="359" y="1462"/>
                </a:cubicBezTo>
                <a:cubicBezTo>
                  <a:pt x="361" y="1458"/>
                  <a:pt x="363" y="1456"/>
                  <a:pt x="365" y="1452"/>
                </a:cubicBezTo>
                <a:cubicBezTo>
                  <a:pt x="369" y="1446"/>
                  <a:pt x="371" y="1438"/>
                  <a:pt x="372" y="1429"/>
                </a:cubicBezTo>
                <a:cubicBezTo>
                  <a:pt x="377" y="1429"/>
                  <a:pt x="374" y="1421"/>
                  <a:pt x="380" y="1422"/>
                </a:cubicBezTo>
                <a:cubicBezTo>
                  <a:pt x="381" y="1417"/>
                  <a:pt x="381" y="1411"/>
                  <a:pt x="385" y="1409"/>
                </a:cubicBezTo>
                <a:cubicBezTo>
                  <a:pt x="388" y="1401"/>
                  <a:pt x="392" y="1393"/>
                  <a:pt x="395" y="1384"/>
                </a:cubicBezTo>
                <a:cubicBezTo>
                  <a:pt x="401" y="1379"/>
                  <a:pt x="404" y="1371"/>
                  <a:pt x="407" y="1364"/>
                </a:cubicBezTo>
                <a:cubicBezTo>
                  <a:pt x="411" y="1361"/>
                  <a:pt x="412" y="1357"/>
                  <a:pt x="415" y="1354"/>
                </a:cubicBezTo>
                <a:cubicBezTo>
                  <a:pt x="414" y="1350"/>
                  <a:pt x="423" y="1344"/>
                  <a:pt x="417" y="1344"/>
                </a:cubicBezTo>
                <a:cubicBezTo>
                  <a:pt x="414" y="1355"/>
                  <a:pt x="403" y="1358"/>
                  <a:pt x="402" y="1371"/>
                </a:cubicBezTo>
                <a:close/>
                <a:moveTo>
                  <a:pt x="483" y="1406"/>
                </a:moveTo>
                <a:cubicBezTo>
                  <a:pt x="475" y="1408"/>
                  <a:pt x="479" y="1423"/>
                  <a:pt x="470" y="1424"/>
                </a:cubicBezTo>
                <a:cubicBezTo>
                  <a:pt x="466" y="1429"/>
                  <a:pt x="467" y="1440"/>
                  <a:pt x="460" y="1442"/>
                </a:cubicBezTo>
                <a:cubicBezTo>
                  <a:pt x="460" y="1452"/>
                  <a:pt x="454" y="1456"/>
                  <a:pt x="450" y="1462"/>
                </a:cubicBezTo>
                <a:cubicBezTo>
                  <a:pt x="449" y="1483"/>
                  <a:pt x="435" y="1492"/>
                  <a:pt x="433" y="1512"/>
                </a:cubicBezTo>
                <a:cubicBezTo>
                  <a:pt x="425" y="1516"/>
                  <a:pt x="426" y="1527"/>
                  <a:pt x="422" y="1535"/>
                </a:cubicBezTo>
                <a:cubicBezTo>
                  <a:pt x="425" y="1543"/>
                  <a:pt x="419" y="1543"/>
                  <a:pt x="417" y="1547"/>
                </a:cubicBezTo>
                <a:cubicBezTo>
                  <a:pt x="425" y="1550"/>
                  <a:pt x="412" y="1551"/>
                  <a:pt x="415" y="1557"/>
                </a:cubicBezTo>
                <a:cubicBezTo>
                  <a:pt x="410" y="1558"/>
                  <a:pt x="413" y="1566"/>
                  <a:pt x="410" y="1568"/>
                </a:cubicBezTo>
                <a:cubicBezTo>
                  <a:pt x="412" y="1575"/>
                  <a:pt x="403" y="1572"/>
                  <a:pt x="405" y="1580"/>
                </a:cubicBezTo>
                <a:cubicBezTo>
                  <a:pt x="402" y="1583"/>
                  <a:pt x="402" y="1589"/>
                  <a:pt x="400" y="1593"/>
                </a:cubicBezTo>
                <a:cubicBezTo>
                  <a:pt x="398" y="1597"/>
                  <a:pt x="399" y="1603"/>
                  <a:pt x="395" y="1605"/>
                </a:cubicBezTo>
                <a:cubicBezTo>
                  <a:pt x="395" y="1616"/>
                  <a:pt x="389" y="1621"/>
                  <a:pt x="387" y="1630"/>
                </a:cubicBezTo>
                <a:cubicBezTo>
                  <a:pt x="386" y="1635"/>
                  <a:pt x="386" y="1641"/>
                  <a:pt x="382" y="1643"/>
                </a:cubicBezTo>
                <a:cubicBezTo>
                  <a:pt x="384" y="1648"/>
                  <a:pt x="375" y="1654"/>
                  <a:pt x="382" y="1656"/>
                </a:cubicBezTo>
                <a:cubicBezTo>
                  <a:pt x="386" y="1646"/>
                  <a:pt x="390" y="1637"/>
                  <a:pt x="395" y="1628"/>
                </a:cubicBezTo>
                <a:cubicBezTo>
                  <a:pt x="397" y="1623"/>
                  <a:pt x="401" y="1621"/>
                  <a:pt x="402" y="1615"/>
                </a:cubicBezTo>
                <a:cubicBezTo>
                  <a:pt x="402" y="1608"/>
                  <a:pt x="410" y="1608"/>
                  <a:pt x="407" y="1598"/>
                </a:cubicBezTo>
                <a:cubicBezTo>
                  <a:pt x="417" y="1594"/>
                  <a:pt x="412" y="1576"/>
                  <a:pt x="422" y="1573"/>
                </a:cubicBezTo>
                <a:cubicBezTo>
                  <a:pt x="425" y="1568"/>
                  <a:pt x="422" y="1559"/>
                  <a:pt x="430" y="1560"/>
                </a:cubicBezTo>
                <a:cubicBezTo>
                  <a:pt x="430" y="1552"/>
                  <a:pt x="430" y="1545"/>
                  <a:pt x="438" y="1545"/>
                </a:cubicBezTo>
                <a:cubicBezTo>
                  <a:pt x="436" y="1537"/>
                  <a:pt x="439" y="1533"/>
                  <a:pt x="440" y="1527"/>
                </a:cubicBezTo>
                <a:cubicBezTo>
                  <a:pt x="446" y="1526"/>
                  <a:pt x="443" y="1516"/>
                  <a:pt x="448" y="1515"/>
                </a:cubicBezTo>
                <a:cubicBezTo>
                  <a:pt x="450" y="1503"/>
                  <a:pt x="457" y="1495"/>
                  <a:pt x="460" y="1484"/>
                </a:cubicBezTo>
                <a:cubicBezTo>
                  <a:pt x="465" y="1483"/>
                  <a:pt x="462" y="1473"/>
                  <a:pt x="468" y="1472"/>
                </a:cubicBezTo>
                <a:cubicBezTo>
                  <a:pt x="469" y="1465"/>
                  <a:pt x="471" y="1460"/>
                  <a:pt x="475" y="1457"/>
                </a:cubicBezTo>
                <a:cubicBezTo>
                  <a:pt x="478" y="1446"/>
                  <a:pt x="485" y="1438"/>
                  <a:pt x="488" y="1427"/>
                </a:cubicBezTo>
                <a:cubicBezTo>
                  <a:pt x="492" y="1421"/>
                  <a:pt x="490" y="1410"/>
                  <a:pt x="493" y="1404"/>
                </a:cubicBezTo>
                <a:cubicBezTo>
                  <a:pt x="491" y="1399"/>
                  <a:pt x="496" y="1387"/>
                  <a:pt x="490" y="1386"/>
                </a:cubicBezTo>
                <a:cubicBezTo>
                  <a:pt x="490" y="1395"/>
                  <a:pt x="483" y="1398"/>
                  <a:pt x="483" y="1406"/>
                </a:cubicBezTo>
                <a:close/>
                <a:moveTo>
                  <a:pt x="415" y="1444"/>
                </a:moveTo>
                <a:cubicBezTo>
                  <a:pt x="417" y="1454"/>
                  <a:pt x="421" y="1430"/>
                  <a:pt x="417" y="1439"/>
                </a:cubicBezTo>
                <a:cubicBezTo>
                  <a:pt x="417" y="1441"/>
                  <a:pt x="414" y="1440"/>
                  <a:pt x="415" y="1444"/>
                </a:cubicBezTo>
                <a:close/>
                <a:moveTo>
                  <a:pt x="402" y="1477"/>
                </a:moveTo>
                <a:cubicBezTo>
                  <a:pt x="397" y="1479"/>
                  <a:pt x="396" y="1484"/>
                  <a:pt x="395" y="1490"/>
                </a:cubicBezTo>
                <a:cubicBezTo>
                  <a:pt x="400" y="1488"/>
                  <a:pt x="398" y="1478"/>
                  <a:pt x="405" y="1477"/>
                </a:cubicBezTo>
                <a:cubicBezTo>
                  <a:pt x="403" y="1470"/>
                  <a:pt x="408" y="1470"/>
                  <a:pt x="407" y="1464"/>
                </a:cubicBezTo>
                <a:cubicBezTo>
                  <a:pt x="409" y="1464"/>
                  <a:pt x="410" y="1462"/>
                  <a:pt x="410" y="1459"/>
                </a:cubicBezTo>
                <a:cubicBezTo>
                  <a:pt x="410" y="1456"/>
                  <a:pt x="413" y="1455"/>
                  <a:pt x="410" y="1454"/>
                </a:cubicBezTo>
                <a:cubicBezTo>
                  <a:pt x="407" y="1461"/>
                  <a:pt x="402" y="1467"/>
                  <a:pt x="402" y="1477"/>
                </a:cubicBezTo>
                <a:close/>
                <a:moveTo>
                  <a:pt x="470" y="1484"/>
                </a:moveTo>
                <a:cubicBezTo>
                  <a:pt x="470" y="1498"/>
                  <a:pt x="461" y="1502"/>
                  <a:pt x="460" y="1515"/>
                </a:cubicBezTo>
                <a:cubicBezTo>
                  <a:pt x="437" y="1576"/>
                  <a:pt x="431" y="1575"/>
                  <a:pt x="430" y="1580"/>
                </a:cubicBezTo>
                <a:cubicBezTo>
                  <a:pt x="411" y="1635"/>
                  <a:pt x="400" y="1637"/>
                  <a:pt x="397" y="1648"/>
                </a:cubicBezTo>
                <a:cubicBezTo>
                  <a:pt x="386" y="1684"/>
                  <a:pt x="383" y="1687"/>
                  <a:pt x="382" y="1693"/>
                </a:cubicBezTo>
                <a:cubicBezTo>
                  <a:pt x="371" y="1730"/>
                  <a:pt x="371" y="1738"/>
                  <a:pt x="367" y="1741"/>
                </a:cubicBezTo>
                <a:cubicBezTo>
                  <a:pt x="361" y="1788"/>
                  <a:pt x="357" y="1799"/>
                  <a:pt x="362" y="1799"/>
                </a:cubicBezTo>
                <a:cubicBezTo>
                  <a:pt x="379" y="1754"/>
                  <a:pt x="376" y="1747"/>
                  <a:pt x="380" y="1746"/>
                </a:cubicBezTo>
                <a:cubicBezTo>
                  <a:pt x="391" y="1697"/>
                  <a:pt x="403" y="1699"/>
                  <a:pt x="400" y="1688"/>
                </a:cubicBezTo>
                <a:cubicBezTo>
                  <a:pt x="430" y="1632"/>
                  <a:pt x="427" y="1621"/>
                  <a:pt x="433" y="1618"/>
                </a:cubicBezTo>
                <a:cubicBezTo>
                  <a:pt x="459" y="1557"/>
                  <a:pt x="462" y="1552"/>
                  <a:pt x="465" y="1547"/>
                </a:cubicBezTo>
                <a:cubicBezTo>
                  <a:pt x="482" y="1493"/>
                  <a:pt x="477" y="1484"/>
                  <a:pt x="483" y="1484"/>
                </a:cubicBezTo>
                <a:close/>
                <a:moveTo>
                  <a:pt x="166" y="1522"/>
                </a:moveTo>
                <a:cubicBezTo>
                  <a:pt x="169" y="1533"/>
                  <a:pt x="177" y="1538"/>
                  <a:pt x="181" y="1548"/>
                </a:cubicBezTo>
                <a:cubicBezTo>
                  <a:pt x="187" y="1555"/>
                  <a:pt x="191" y="1564"/>
                  <a:pt x="199" y="1570"/>
                </a:cubicBezTo>
                <a:cubicBezTo>
                  <a:pt x="197" y="1578"/>
                  <a:pt x="205" y="1577"/>
                  <a:pt x="206" y="1583"/>
                </a:cubicBezTo>
                <a:cubicBezTo>
                  <a:pt x="209" y="1583"/>
                  <a:pt x="208" y="1587"/>
                  <a:pt x="211" y="1588"/>
                </a:cubicBezTo>
                <a:cubicBezTo>
                  <a:pt x="210" y="1593"/>
                  <a:pt x="215" y="1593"/>
                  <a:pt x="216" y="1595"/>
                </a:cubicBezTo>
                <a:cubicBezTo>
                  <a:pt x="220" y="1604"/>
                  <a:pt x="227" y="1611"/>
                  <a:pt x="234" y="1618"/>
                </a:cubicBezTo>
                <a:cubicBezTo>
                  <a:pt x="240" y="1626"/>
                  <a:pt x="247" y="1633"/>
                  <a:pt x="254" y="1641"/>
                </a:cubicBezTo>
                <a:cubicBezTo>
                  <a:pt x="260" y="1648"/>
                  <a:pt x="265" y="1657"/>
                  <a:pt x="272" y="1663"/>
                </a:cubicBezTo>
                <a:cubicBezTo>
                  <a:pt x="275" y="1667"/>
                  <a:pt x="278" y="1670"/>
                  <a:pt x="282" y="1673"/>
                </a:cubicBezTo>
                <a:cubicBezTo>
                  <a:pt x="283" y="1680"/>
                  <a:pt x="288" y="1682"/>
                  <a:pt x="292" y="1686"/>
                </a:cubicBezTo>
                <a:cubicBezTo>
                  <a:pt x="293" y="1695"/>
                  <a:pt x="300" y="1698"/>
                  <a:pt x="302" y="1706"/>
                </a:cubicBezTo>
                <a:cubicBezTo>
                  <a:pt x="309" y="1709"/>
                  <a:pt x="309" y="1719"/>
                  <a:pt x="317" y="1721"/>
                </a:cubicBezTo>
                <a:cubicBezTo>
                  <a:pt x="317" y="1715"/>
                  <a:pt x="317" y="1709"/>
                  <a:pt x="314" y="1706"/>
                </a:cubicBezTo>
                <a:cubicBezTo>
                  <a:pt x="311" y="1705"/>
                  <a:pt x="313" y="1703"/>
                  <a:pt x="314" y="1701"/>
                </a:cubicBezTo>
                <a:cubicBezTo>
                  <a:pt x="311" y="1701"/>
                  <a:pt x="312" y="1697"/>
                  <a:pt x="312" y="1693"/>
                </a:cubicBezTo>
                <a:cubicBezTo>
                  <a:pt x="303" y="1693"/>
                  <a:pt x="307" y="1680"/>
                  <a:pt x="299" y="1678"/>
                </a:cubicBezTo>
                <a:cubicBezTo>
                  <a:pt x="302" y="1670"/>
                  <a:pt x="291" y="1676"/>
                  <a:pt x="294" y="1668"/>
                </a:cubicBezTo>
                <a:cubicBezTo>
                  <a:pt x="293" y="1665"/>
                  <a:pt x="290" y="1662"/>
                  <a:pt x="287" y="1661"/>
                </a:cubicBezTo>
                <a:cubicBezTo>
                  <a:pt x="281" y="1646"/>
                  <a:pt x="269" y="1638"/>
                  <a:pt x="264" y="1623"/>
                </a:cubicBezTo>
                <a:cubicBezTo>
                  <a:pt x="254" y="1618"/>
                  <a:pt x="249" y="1607"/>
                  <a:pt x="241" y="1600"/>
                </a:cubicBezTo>
                <a:cubicBezTo>
                  <a:pt x="239" y="1595"/>
                  <a:pt x="235" y="1592"/>
                  <a:pt x="231" y="1588"/>
                </a:cubicBezTo>
                <a:cubicBezTo>
                  <a:pt x="227" y="1584"/>
                  <a:pt x="225" y="1577"/>
                  <a:pt x="219" y="1575"/>
                </a:cubicBezTo>
                <a:cubicBezTo>
                  <a:pt x="215" y="1571"/>
                  <a:pt x="210" y="1568"/>
                  <a:pt x="209" y="1563"/>
                </a:cubicBezTo>
                <a:cubicBezTo>
                  <a:pt x="203" y="1560"/>
                  <a:pt x="199" y="1555"/>
                  <a:pt x="196" y="1550"/>
                </a:cubicBezTo>
                <a:cubicBezTo>
                  <a:pt x="188" y="1542"/>
                  <a:pt x="180" y="1534"/>
                  <a:pt x="171" y="1527"/>
                </a:cubicBezTo>
                <a:cubicBezTo>
                  <a:pt x="171" y="1518"/>
                  <a:pt x="164" y="1516"/>
                  <a:pt x="161" y="1510"/>
                </a:cubicBezTo>
                <a:cubicBezTo>
                  <a:pt x="160" y="1506"/>
                  <a:pt x="157" y="1506"/>
                  <a:pt x="156" y="1502"/>
                </a:cubicBezTo>
                <a:cubicBezTo>
                  <a:pt x="152" y="1504"/>
                  <a:pt x="150" y="1492"/>
                  <a:pt x="148" y="1500"/>
                </a:cubicBezTo>
                <a:cubicBezTo>
                  <a:pt x="157" y="1504"/>
                  <a:pt x="157" y="1518"/>
                  <a:pt x="166" y="1522"/>
                </a:cubicBezTo>
                <a:close/>
                <a:moveTo>
                  <a:pt x="465" y="1575"/>
                </a:moveTo>
                <a:cubicBezTo>
                  <a:pt x="457" y="1583"/>
                  <a:pt x="454" y="1598"/>
                  <a:pt x="448" y="1608"/>
                </a:cubicBezTo>
                <a:cubicBezTo>
                  <a:pt x="445" y="1613"/>
                  <a:pt x="444" y="1620"/>
                  <a:pt x="440" y="1625"/>
                </a:cubicBezTo>
                <a:cubicBezTo>
                  <a:pt x="437" y="1631"/>
                  <a:pt x="440" y="1642"/>
                  <a:pt x="433" y="1643"/>
                </a:cubicBezTo>
                <a:cubicBezTo>
                  <a:pt x="434" y="1653"/>
                  <a:pt x="426" y="1653"/>
                  <a:pt x="425" y="1661"/>
                </a:cubicBezTo>
                <a:cubicBezTo>
                  <a:pt x="424" y="1668"/>
                  <a:pt x="419" y="1671"/>
                  <a:pt x="418" y="1678"/>
                </a:cubicBezTo>
                <a:cubicBezTo>
                  <a:pt x="414" y="1683"/>
                  <a:pt x="413" y="1690"/>
                  <a:pt x="410" y="1696"/>
                </a:cubicBezTo>
                <a:cubicBezTo>
                  <a:pt x="405" y="1696"/>
                  <a:pt x="411" y="1700"/>
                  <a:pt x="407" y="1701"/>
                </a:cubicBezTo>
                <a:cubicBezTo>
                  <a:pt x="407" y="1704"/>
                  <a:pt x="404" y="1705"/>
                  <a:pt x="407" y="1708"/>
                </a:cubicBezTo>
                <a:cubicBezTo>
                  <a:pt x="401" y="1710"/>
                  <a:pt x="401" y="1719"/>
                  <a:pt x="397" y="1724"/>
                </a:cubicBezTo>
                <a:cubicBezTo>
                  <a:pt x="399" y="1734"/>
                  <a:pt x="389" y="1732"/>
                  <a:pt x="392" y="1744"/>
                </a:cubicBezTo>
                <a:cubicBezTo>
                  <a:pt x="390" y="1749"/>
                  <a:pt x="388" y="1756"/>
                  <a:pt x="385" y="1761"/>
                </a:cubicBezTo>
                <a:cubicBezTo>
                  <a:pt x="384" y="1766"/>
                  <a:pt x="376" y="1775"/>
                  <a:pt x="382" y="1779"/>
                </a:cubicBezTo>
                <a:cubicBezTo>
                  <a:pt x="389" y="1772"/>
                  <a:pt x="391" y="1760"/>
                  <a:pt x="395" y="1751"/>
                </a:cubicBezTo>
                <a:cubicBezTo>
                  <a:pt x="398" y="1741"/>
                  <a:pt x="404" y="1733"/>
                  <a:pt x="405" y="1721"/>
                </a:cubicBezTo>
                <a:cubicBezTo>
                  <a:pt x="421" y="1704"/>
                  <a:pt x="428" y="1679"/>
                  <a:pt x="443" y="1661"/>
                </a:cubicBezTo>
                <a:cubicBezTo>
                  <a:pt x="445" y="1648"/>
                  <a:pt x="451" y="1638"/>
                  <a:pt x="455" y="1628"/>
                </a:cubicBezTo>
                <a:cubicBezTo>
                  <a:pt x="459" y="1624"/>
                  <a:pt x="459" y="1616"/>
                  <a:pt x="463" y="1613"/>
                </a:cubicBezTo>
                <a:cubicBezTo>
                  <a:pt x="463" y="1609"/>
                  <a:pt x="464" y="1607"/>
                  <a:pt x="465" y="1605"/>
                </a:cubicBezTo>
                <a:cubicBezTo>
                  <a:pt x="469" y="1605"/>
                  <a:pt x="467" y="1598"/>
                  <a:pt x="470" y="1598"/>
                </a:cubicBezTo>
                <a:cubicBezTo>
                  <a:pt x="468" y="1588"/>
                  <a:pt x="478" y="1590"/>
                  <a:pt x="475" y="1580"/>
                </a:cubicBezTo>
                <a:cubicBezTo>
                  <a:pt x="476" y="1573"/>
                  <a:pt x="480" y="1570"/>
                  <a:pt x="480" y="1562"/>
                </a:cubicBezTo>
                <a:cubicBezTo>
                  <a:pt x="485" y="1559"/>
                  <a:pt x="482" y="1549"/>
                  <a:pt x="485" y="1545"/>
                </a:cubicBezTo>
                <a:cubicBezTo>
                  <a:pt x="489" y="1540"/>
                  <a:pt x="488" y="1530"/>
                  <a:pt x="490" y="1525"/>
                </a:cubicBezTo>
                <a:cubicBezTo>
                  <a:pt x="490" y="1522"/>
                  <a:pt x="490" y="1520"/>
                  <a:pt x="490" y="1517"/>
                </a:cubicBezTo>
                <a:cubicBezTo>
                  <a:pt x="490" y="1514"/>
                  <a:pt x="494" y="1513"/>
                  <a:pt x="490" y="1512"/>
                </a:cubicBezTo>
                <a:cubicBezTo>
                  <a:pt x="489" y="1508"/>
                  <a:pt x="493" y="1497"/>
                  <a:pt x="488" y="1497"/>
                </a:cubicBezTo>
                <a:cubicBezTo>
                  <a:pt x="484" y="1527"/>
                  <a:pt x="474" y="1550"/>
                  <a:pt x="465" y="1575"/>
                </a:cubicBezTo>
                <a:close/>
                <a:moveTo>
                  <a:pt x="337" y="1693"/>
                </a:moveTo>
                <a:cubicBezTo>
                  <a:pt x="336" y="1689"/>
                  <a:pt x="340" y="1688"/>
                  <a:pt x="340" y="1683"/>
                </a:cubicBezTo>
                <a:cubicBezTo>
                  <a:pt x="340" y="1680"/>
                  <a:pt x="339" y="1674"/>
                  <a:pt x="342" y="1673"/>
                </a:cubicBezTo>
                <a:cubicBezTo>
                  <a:pt x="337" y="1663"/>
                  <a:pt x="347" y="1649"/>
                  <a:pt x="347" y="1636"/>
                </a:cubicBezTo>
                <a:cubicBezTo>
                  <a:pt x="350" y="1635"/>
                  <a:pt x="350" y="1632"/>
                  <a:pt x="350" y="1628"/>
                </a:cubicBezTo>
                <a:cubicBezTo>
                  <a:pt x="350" y="1625"/>
                  <a:pt x="353" y="1623"/>
                  <a:pt x="352" y="1618"/>
                </a:cubicBezTo>
                <a:cubicBezTo>
                  <a:pt x="356" y="1613"/>
                  <a:pt x="354" y="1604"/>
                  <a:pt x="357" y="1598"/>
                </a:cubicBezTo>
                <a:cubicBezTo>
                  <a:pt x="359" y="1591"/>
                  <a:pt x="360" y="1584"/>
                  <a:pt x="365" y="1580"/>
                </a:cubicBezTo>
                <a:cubicBezTo>
                  <a:pt x="369" y="1576"/>
                  <a:pt x="366" y="1565"/>
                  <a:pt x="372" y="1563"/>
                </a:cubicBezTo>
                <a:cubicBezTo>
                  <a:pt x="372" y="1557"/>
                  <a:pt x="372" y="1552"/>
                  <a:pt x="372" y="1547"/>
                </a:cubicBezTo>
                <a:cubicBezTo>
                  <a:pt x="380" y="1547"/>
                  <a:pt x="370" y="1537"/>
                  <a:pt x="372" y="1547"/>
                </a:cubicBezTo>
                <a:cubicBezTo>
                  <a:pt x="368" y="1551"/>
                  <a:pt x="369" y="1560"/>
                  <a:pt x="365" y="1563"/>
                </a:cubicBezTo>
                <a:cubicBezTo>
                  <a:pt x="363" y="1568"/>
                  <a:pt x="362" y="1575"/>
                  <a:pt x="360" y="1580"/>
                </a:cubicBezTo>
                <a:cubicBezTo>
                  <a:pt x="356" y="1584"/>
                  <a:pt x="357" y="1593"/>
                  <a:pt x="352" y="1595"/>
                </a:cubicBezTo>
                <a:cubicBezTo>
                  <a:pt x="352" y="1604"/>
                  <a:pt x="349" y="1609"/>
                  <a:pt x="345" y="1613"/>
                </a:cubicBezTo>
                <a:cubicBezTo>
                  <a:pt x="342" y="1647"/>
                  <a:pt x="327" y="1669"/>
                  <a:pt x="330" y="1708"/>
                </a:cubicBezTo>
                <a:cubicBezTo>
                  <a:pt x="338" y="1709"/>
                  <a:pt x="334" y="1698"/>
                  <a:pt x="337" y="1693"/>
                </a:cubicBezTo>
                <a:close/>
                <a:moveTo>
                  <a:pt x="299" y="1623"/>
                </a:moveTo>
                <a:cubicBezTo>
                  <a:pt x="299" y="1618"/>
                  <a:pt x="306" y="1608"/>
                  <a:pt x="299" y="1605"/>
                </a:cubicBezTo>
                <a:cubicBezTo>
                  <a:pt x="299" y="1610"/>
                  <a:pt x="292" y="1620"/>
                  <a:pt x="299" y="1623"/>
                </a:cubicBezTo>
                <a:close/>
                <a:moveTo>
                  <a:pt x="372" y="1678"/>
                </a:moveTo>
                <a:cubicBezTo>
                  <a:pt x="367" y="1681"/>
                  <a:pt x="371" y="1692"/>
                  <a:pt x="365" y="1693"/>
                </a:cubicBezTo>
                <a:cubicBezTo>
                  <a:pt x="366" y="1702"/>
                  <a:pt x="363" y="1705"/>
                  <a:pt x="362" y="1711"/>
                </a:cubicBezTo>
                <a:cubicBezTo>
                  <a:pt x="363" y="1715"/>
                  <a:pt x="355" y="1724"/>
                  <a:pt x="362" y="1726"/>
                </a:cubicBezTo>
                <a:cubicBezTo>
                  <a:pt x="367" y="1717"/>
                  <a:pt x="364" y="1701"/>
                  <a:pt x="372" y="1696"/>
                </a:cubicBezTo>
                <a:cubicBezTo>
                  <a:pt x="370" y="1686"/>
                  <a:pt x="375" y="1684"/>
                  <a:pt x="375" y="1676"/>
                </a:cubicBezTo>
                <a:cubicBezTo>
                  <a:pt x="375" y="1672"/>
                  <a:pt x="386" y="1660"/>
                  <a:pt x="375" y="1661"/>
                </a:cubicBezTo>
                <a:cubicBezTo>
                  <a:pt x="376" y="1669"/>
                  <a:pt x="370" y="1670"/>
                  <a:pt x="372" y="1678"/>
                </a:cubicBezTo>
                <a:close/>
                <a:moveTo>
                  <a:pt x="352" y="1776"/>
                </a:moveTo>
                <a:cubicBezTo>
                  <a:pt x="352" y="1773"/>
                  <a:pt x="352" y="1770"/>
                  <a:pt x="352" y="1766"/>
                </a:cubicBezTo>
                <a:cubicBezTo>
                  <a:pt x="350" y="1766"/>
                  <a:pt x="347" y="1766"/>
                  <a:pt x="345" y="1766"/>
                </a:cubicBezTo>
                <a:cubicBezTo>
                  <a:pt x="346" y="1771"/>
                  <a:pt x="346" y="1777"/>
                  <a:pt x="352" y="1776"/>
                </a:cubicBezTo>
                <a:close/>
                <a:moveTo>
                  <a:pt x="375" y="1804"/>
                </a:moveTo>
                <a:cubicBezTo>
                  <a:pt x="376" y="1799"/>
                  <a:pt x="383" y="1788"/>
                  <a:pt x="377" y="1784"/>
                </a:cubicBezTo>
                <a:cubicBezTo>
                  <a:pt x="378" y="1791"/>
                  <a:pt x="368" y="1799"/>
                  <a:pt x="375" y="1804"/>
                </a:cubicBezTo>
                <a:close/>
              </a:path>
            </a:pathLst>
          </a:custGeom>
          <a:solidFill>
            <a:srgbClr val="FEFCF7">
              <a:alpha val="65000"/>
            </a:srgbClr>
          </a:solidFill>
          <a:ln>
            <a:noFill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3425D87-5A37-4324-87B2-0C408B11A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2173" y="0"/>
            <a:ext cx="8699826" cy="6858000"/>
          </a:xfrm>
          <a:custGeom>
            <a:avLst/>
            <a:gdLst>
              <a:gd name="connsiteX0" fmla="*/ 248553 w 8699826"/>
              <a:gd name="connsiteY0" fmla="*/ 0 h 6858000"/>
              <a:gd name="connsiteX1" fmla="*/ 6206997 w 8699826"/>
              <a:gd name="connsiteY1" fmla="*/ 0 h 6858000"/>
              <a:gd name="connsiteX2" fmla="*/ 8699826 w 8699826"/>
              <a:gd name="connsiteY2" fmla="*/ 0 h 6858000"/>
              <a:gd name="connsiteX3" fmla="*/ 8699826 w 8699826"/>
              <a:gd name="connsiteY3" fmla="*/ 6858000 h 6858000"/>
              <a:gd name="connsiteX4" fmla="*/ 6206997 w 8699826"/>
              <a:gd name="connsiteY4" fmla="*/ 6858000 h 6858000"/>
              <a:gd name="connsiteX5" fmla="*/ 248553 w 8699826"/>
              <a:gd name="connsiteY5" fmla="*/ 6858000 h 6858000"/>
              <a:gd name="connsiteX6" fmla="*/ 248553 w 8699826"/>
              <a:gd name="connsiteY6" fmla="*/ 6826433 h 6858000"/>
              <a:gd name="connsiteX7" fmla="*/ 247260 w 8699826"/>
              <a:gd name="connsiteY7" fmla="*/ 6817540 h 6858000"/>
              <a:gd name="connsiteX8" fmla="*/ 229946 w 8699826"/>
              <a:gd name="connsiteY8" fmla="*/ 6698896 h 6858000"/>
              <a:gd name="connsiteX9" fmla="*/ 217844 w 8699826"/>
              <a:gd name="connsiteY9" fmla="*/ 6612485 h 6858000"/>
              <a:gd name="connsiteX10" fmla="*/ 205069 w 8699826"/>
              <a:gd name="connsiteY10" fmla="*/ 6509615 h 6858000"/>
              <a:gd name="connsiteX11" fmla="*/ 189773 w 8699826"/>
              <a:gd name="connsiteY11" fmla="*/ 6387543 h 6858000"/>
              <a:gd name="connsiteX12" fmla="*/ 173636 w 8699826"/>
              <a:gd name="connsiteY12" fmla="*/ 6252440 h 6858000"/>
              <a:gd name="connsiteX13" fmla="*/ 156659 w 8699826"/>
              <a:gd name="connsiteY13" fmla="*/ 6100193 h 6858000"/>
              <a:gd name="connsiteX14" fmla="*/ 138674 w 8699826"/>
              <a:gd name="connsiteY14" fmla="*/ 5934229 h 6858000"/>
              <a:gd name="connsiteX15" fmla="*/ 120688 w 8699826"/>
              <a:gd name="connsiteY15" fmla="*/ 5753864 h 6858000"/>
              <a:gd name="connsiteX16" fmla="*/ 102367 w 8699826"/>
              <a:gd name="connsiteY16" fmla="*/ 5561840 h 6858000"/>
              <a:gd name="connsiteX17" fmla="*/ 85390 w 8699826"/>
              <a:gd name="connsiteY17" fmla="*/ 5354728 h 6858000"/>
              <a:gd name="connsiteX18" fmla="*/ 69085 w 8699826"/>
              <a:gd name="connsiteY18" fmla="*/ 5138015 h 6858000"/>
              <a:gd name="connsiteX19" fmla="*/ 54293 w 8699826"/>
              <a:gd name="connsiteY19" fmla="*/ 4908958 h 6858000"/>
              <a:gd name="connsiteX20" fmla="*/ 40174 w 8699826"/>
              <a:gd name="connsiteY20" fmla="*/ 4670300 h 6858000"/>
              <a:gd name="connsiteX21" fmla="*/ 26894 w 8699826"/>
              <a:gd name="connsiteY21" fmla="*/ 4421354 h 6858000"/>
              <a:gd name="connsiteX22" fmla="*/ 22188 w 8699826"/>
              <a:gd name="connsiteY22" fmla="*/ 4293795 h 6858000"/>
              <a:gd name="connsiteX23" fmla="*/ 16977 w 8699826"/>
              <a:gd name="connsiteY23" fmla="*/ 4163494 h 6858000"/>
              <a:gd name="connsiteX24" fmla="*/ 12103 w 8699826"/>
              <a:gd name="connsiteY24" fmla="*/ 4031135 h 6858000"/>
              <a:gd name="connsiteX25" fmla="*/ 8909 w 8699826"/>
              <a:gd name="connsiteY25" fmla="*/ 3898089 h 6858000"/>
              <a:gd name="connsiteX26" fmla="*/ 6051 w 8699826"/>
              <a:gd name="connsiteY26" fmla="*/ 3762301 h 6858000"/>
              <a:gd name="connsiteX27" fmla="*/ 3026 w 8699826"/>
              <a:gd name="connsiteY27" fmla="*/ 3625141 h 6858000"/>
              <a:gd name="connsiteX28" fmla="*/ 1009 w 8699826"/>
              <a:gd name="connsiteY28" fmla="*/ 3485238 h 6858000"/>
              <a:gd name="connsiteX29" fmla="*/ 1009 w 8699826"/>
              <a:gd name="connsiteY29" fmla="*/ 3343963 h 6858000"/>
              <a:gd name="connsiteX30" fmla="*/ 0 w 8699826"/>
              <a:gd name="connsiteY30" fmla="*/ 3201317 h 6858000"/>
              <a:gd name="connsiteX31" fmla="*/ 1009 w 8699826"/>
              <a:gd name="connsiteY31" fmla="*/ 3057299 h 6858000"/>
              <a:gd name="connsiteX32" fmla="*/ 3026 w 8699826"/>
              <a:gd name="connsiteY32" fmla="*/ 2911223 h 6858000"/>
              <a:gd name="connsiteX33" fmla="*/ 4875 w 8699826"/>
              <a:gd name="connsiteY33" fmla="*/ 2765148 h 6858000"/>
              <a:gd name="connsiteX34" fmla="*/ 8909 w 8699826"/>
              <a:gd name="connsiteY34" fmla="*/ 2617015 h 6858000"/>
              <a:gd name="connsiteX35" fmla="*/ 13111 w 8699826"/>
              <a:gd name="connsiteY35" fmla="*/ 2467511 h 6858000"/>
              <a:gd name="connsiteX36" fmla="*/ 17986 w 8699826"/>
              <a:gd name="connsiteY36" fmla="*/ 2318006 h 6858000"/>
              <a:gd name="connsiteX37" fmla="*/ 24877 w 8699826"/>
              <a:gd name="connsiteY37" fmla="*/ 2167130 h 6858000"/>
              <a:gd name="connsiteX38" fmla="*/ 33114 w 8699826"/>
              <a:gd name="connsiteY38" fmla="*/ 2014883 h 6858000"/>
              <a:gd name="connsiteX39" fmla="*/ 41014 w 8699826"/>
              <a:gd name="connsiteY39" fmla="*/ 1861949 h 6858000"/>
              <a:gd name="connsiteX40" fmla="*/ 51099 w 8699826"/>
              <a:gd name="connsiteY40" fmla="*/ 1709016 h 6858000"/>
              <a:gd name="connsiteX41" fmla="*/ 63202 w 8699826"/>
              <a:gd name="connsiteY41" fmla="*/ 1554025 h 6858000"/>
              <a:gd name="connsiteX42" fmla="*/ 75304 w 8699826"/>
              <a:gd name="connsiteY42" fmla="*/ 1401092 h 6858000"/>
              <a:gd name="connsiteX43" fmla="*/ 89256 w 8699826"/>
              <a:gd name="connsiteY43" fmla="*/ 1245415 h 6858000"/>
              <a:gd name="connsiteX44" fmla="*/ 104552 w 8699826"/>
              <a:gd name="connsiteY44" fmla="*/ 1089053 h 6858000"/>
              <a:gd name="connsiteX45" fmla="*/ 120688 w 8699826"/>
              <a:gd name="connsiteY45" fmla="*/ 934748 h 6858000"/>
              <a:gd name="connsiteX46" fmla="*/ 139514 w 8699826"/>
              <a:gd name="connsiteY46" fmla="*/ 778385 h 6858000"/>
              <a:gd name="connsiteX47" fmla="*/ 159685 w 8699826"/>
              <a:gd name="connsiteY47" fmla="*/ 622709 h 6858000"/>
              <a:gd name="connsiteX48" fmla="*/ 179688 w 8699826"/>
              <a:gd name="connsiteY48" fmla="*/ 466346 h 6858000"/>
              <a:gd name="connsiteX49" fmla="*/ 203052 w 8699826"/>
              <a:gd name="connsiteY49" fmla="*/ 310670 h 6858000"/>
              <a:gd name="connsiteX50" fmla="*/ 226921 w 8699826"/>
              <a:gd name="connsiteY50" fmla="*/ 155679 h 6858000"/>
              <a:gd name="connsiteX51" fmla="*/ 248553 w 8699826"/>
              <a:gd name="connsiteY51" fmla="*/ 212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699826" h="6858000">
                <a:moveTo>
                  <a:pt x="248553" y="0"/>
                </a:moveTo>
                <a:lnTo>
                  <a:pt x="6206997" y="0"/>
                </a:lnTo>
                <a:lnTo>
                  <a:pt x="8699826" y="0"/>
                </a:lnTo>
                <a:lnTo>
                  <a:pt x="8699826" y="6858000"/>
                </a:lnTo>
                <a:lnTo>
                  <a:pt x="6206997" y="6858000"/>
                </a:lnTo>
                <a:lnTo>
                  <a:pt x="248553" y="6858000"/>
                </a:lnTo>
                <a:lnTo>
                  <a:pt x="248553" y="6826433"/>
                </a:lnTo>
                <a:lnTo>
                  <a:pt x="247260" y="6817540"/>
                </a:lnTo>
                <a:lnTo>
                  <a:pt x="229946" y="6698896"/>
                </a:lnTo>
                <a:lnTo>
                  <a:pt x="217844" y="6612485"/>
                </a:lnTo>
                <a:lnTo>
                  <a:pt x="205069" y="6509615"/>
                </a:lnTo>
                <a:lnTo>
                  <a:pt x="189773" y="6387543"/>
                </a:lnTo>
                <a:lnTo>
                  <a:pt x="173636" y="6252440"/>
                </a:lnTo>
                <a:lnTo>
                  <a:pt x="156659" y="6100193"/>
                </a:lnTo>
                <a:lnTo>
                  <a:pt x="138674" y="5934229"/>
                </a:lnTo>
                <a:lnTo>
                  <a:pt x="120688" y="5753864"/>
                </a:lnTo>
                <a:lnTo>
                  <a:pt x="102367" y="5561840"/>
                </a:lnTo>
                <a:lnTo>
                  <a:pt x="85390" y="5354728"/>
                </a:lnTo>
                <a:lnTo>
                  <a:pt x="69085" y="5138015"/>
                </a:lnTo>
                <a:lnTo>
                  <a:pt x="54293" y="4908958"/>
                </a:lnTo>
                <a:lnTo>
                  <a:pt x="40174" y="4670300"/>
                </a:lnTo>
                <a:lnTo>
                  <a:pt x="26894" y="4421354"/>
                </a:lnTo>
                <a:lnTo>
                  <a:pt x="22188" y="4293795"/>
                </a:lnTo>
                <a:lnTo>
                  <a:pt x="16977" y="4163494"/>
                </a:lnTo>
                <a:lnTo>
                  <a:pt x="12103" y="4031135"/>
                </a:lnTo>
                <a:lnTo>
                  <a:pt x="8909" y="3898089"/>
                </a:lnTo>
                <a:lnTo>
                  <a:pt x="6051" y="3762301"/>
                </a:lnTo>
                <a:lnTo>
                  <a:pt x="3026" y="3625141"/>
                </a:lnTo>
                <a:lnTo>
                  <a:pt x="1009" y="3485238"/>
                </a:lnTo>
                <a:lnTo>
                  <a:pt x="1009" y="3343963"/>
                </a:lnTo>
                <a:lnTo>
                  <a:pt x="0" y="3201317"/>
                </a:lnTo>
                <a:lnTo>
                  <a:pt x="1009" y="3057299"/>
                </a:lnTo>
                <a:lnTo>
                  <a:pt x="3026" y="2911223"/>
                </a:lnTo>
                <a:lnTo>
                  <a:pt x="4875" y="2765148"/>
                </a:lnTo>
                <a:lnTo>
                  <a:pt x="8909" y="2617015"/>
                </a:lnTo>
                <a:lnTo>
                  <a:pt x="13111" y="2467511"/>
                </a:lnTo>
                <a:lnTo>
                  <a:pt x="17986" y="2318006"/>
                </a:lnTo>
                <a:lnTo>
                  <a:pt x="24877" y="2167130"/>
                </a:lnTo>
                <a:lnTo>
                  <a:pt x="33114" y="2014883"/>
                </a:lnTo>
                <a:lnTo>
                  <a:pt x="41014" y="1861949"/>
                </a:lnTo>
                <a:lnTo>
                  <a:pt x="51099" y="1709016"/>
                </a:lnTo>
                <a:lnTo>
                  <a:pt x="63202" y="1554025"/>
                </a:lnTo>
                <a:lnTo>
                  <a:pt x="75304" y="1401092"/>
                </a:lnTo>
                <a:lnTo>
                  <a:pt x="89256" y="1245415"/>
                </a:lnTo>
                <a:lnTo>
                  <a:pt x="104552" y="1089053"/>
                </a:lnTo>
                <a:lnTo>
                  <a:pt x="120688" y="934748"/>
                </a:lnTo>
                <a:lnTo>
                  <a:pt x="139514" y="778385"/>
                </a:lnTo>
                <a:lnTo>
                  <a:pt x="159685" y="622709"/>
                </a:lnTo>
                <a:lnTo>
                  <a:pt x="179688" y="466346"/>
                </a:lnTo>
                <a:lnTo>
                  <a:pt x="203052" y="310670"/>
                </a:lnTo>
                <a:lnTo>
                  <a:pt x="226921" y="155679"/>
                </a:lnTo>
                <a:lnTo>
                  <a:pt x="248553" y="2121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018D3-A8E1-46A1-A708-01E100B3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9577" y="603380"/>
            <a:ext cx="6782338" cy="1312506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Alternating Least Squares </a:t>
            </a:r>
            <a:r>
              <a:rPr lang="en-US" b="1" dirty="0">
                <a:solidFill>
                  <a:schemeClr val="tx2"/>
                </a:solidFill>
              </a:rPr>
              <a:t>(cont.)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85A755-0CAB-454D-A480-9DA14C309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94935" y="2"/>
            <a:ext cx="968535" cy="6858001"/>
          </a:xfrm>
          <a:custGeom>
            <a:avLst/>
            <a:gdLst>
              <a:gd name="connsiteX0" fmla="*/ 968535 w 968535"/>
              <a:gd name="connsiteY0" fmla="*/ 6858000 h 6858001"/>
              <a:gd name="connsiteX1" fmla="*/ 905354 w 968535"/>
              <a:gd name="connsiteY1" fmla="*/ 6858000 h 6858001"/>
              <a:gd name="connsiteX2" fmla="*/ 905354 w 968535"/>
              <a:gd name="connsiteY2" fmla="*/ 6858001 h 6858001"/>
              <a:gd name="connsiteX3" fmla="*/ 968535 w 968535"/>
              <a:gd name="connsiteY3" fmla="*/ 6858001 h 6858001"/>
              <a:gd name="connsiteX4" fmla="*/ 64358 w 968535"/>
              <a:gd name="connsiteY4" fmla="*/ 0 h 6858001"/>
              <a:gd name="connsiteX5" fmla="*/ 1177 w 968535"/>
              <a:gd name="connsiteY5" fmla="*/ 0 h 6858001"/>
              <a:gd name="connsiteX6" fmla="*/ 26222 w 968535"/>
              <a:gd name="connsiteY6" fmla="*/ 155677 h 6858001"/>
              <a:gd name="connsiteX7" fmla="*/ 50091 w 968535"/>
              <a:gd name="connsiteY7" fmla="*/ 310668 h 6858001"/>
              <a:gd name="connsiteX8" fmla="*/ 73455 w 968535"/>
              <a:gd name="connsiteY8" fmla="*/ 466344 h 6858001"/>
              <a:gd name="connsiteX9" fmla="*/ 93458 w 968535"/>
              <a:gd name="connsiteY9" fmla="*/ 622707 h 6858001"/>
              <a:gd name="connsiteX10" fmla="*/ 113629 w 968535"/>
              <a:gd name="connsiteY10" fmla="*/ 778383 h 6858001"/>
              <a:gd name="connsiteX11" fmla="*/ 132455 w 968535"/>
              <a:gd name="connsiteY11" fmla="*/ 934746 h 6858001"/>
              <a:gd name="connsiteX12" fmla="*/ 148591 w 968535"/>
              <a:gd name="connsiteY12" fmla="*/ 1089051 h 6858001"/>
              <a:gd name="connsiteX13" fmla="*/ 163887 w 968535"/>
              <a:gd name="connsiteY13" fmla="*/ 1245413 h 6858001"/>
              <a:gd name="connsiteX14" fmla="*/ 177839 w 968535"/>
              <a:gd name="connsiteY14" fmla="*/ 1401090 h 6858001"/>
              <a:gd name="connsiteX15" fmla="*/ 189941 w 968535"/>
              <a:gd name="connsiteY15" fmla="*/ 1554023 h 6858001"/>
              <a:gd name="connsiteX16" fmla="*/ 202044 w 968535"/>
              <a:gd name="connsiteY16" fmla="*/ 1709014 h 6858001"/>
              <a:gd name="connsiteX17" fmla="*/ 212129 w 968535"/>
              <a:gd name="connsiteY17" fmla="*/ 1861947 h 6858001"/>
              <a:gd name="connsiteX18" fmla="*/ 220029 w 968535"/>
              <a:gd name="connsiteY18" fmla="*/ 2014881 h 6858001"/>
              <a:gd name="connsiteX19" fmla="*/ 228266 w 968535"/>
              <a:gd name="connsiteY19" fmla="*/ 2167128 h 6858001"/>
              <a:gd name="connsiteX20" fmla="*/ 235157 w 968535"/>
              <a:gd name="connsiteY20" fmla="*/ 2318004 h 6858001"/>
              <a:gd name="connsiteX21" fmla="*/ 240032 w 968535"/>
              <a:gd name="connsiteY21" fmla="*/ 2467509 h 6858001"/>
              <a:gd name="connsiteX22" fmla="*/ 244234 w 968535"/>
              <a:gd name="connsiteY22" fmla="*/ 2617013 h 6858001"/>
              <a:gd name="connsiteX23" fmla="*/ 248268 w 968535"/>
              <a:gd name="connsiteY23" fmla="*/ 2765146 h 6858001"/>
              <a:gd name="connsiteX24" fmla="*/ 250117 w 968535"/>
              <a:gd name="connsiteY24" fmla="*/ 2911221 h 6858001"/>
              <a:gd name="connsiteX25" fmla="*/ 252134 w 968535"/>
              <a:gd name="connsiteY25" fmla="*/ 3057297 h 6858001"/>
              <a:gd name="connsiteX26" fmla="*/ 253143 w 968535"/>
              <a:gd name="connsiteY26" fmla="*/ 3201315 h 6858001"/>
              <a:gd name="connsiteX27" fmla="*/ 252134 w 968535"/>
              <a:gd name="connsiteY27" fmla="*/ 3343961 h 6858001"/>
              <a:gd name="connsiteX28" fmla="*/ 252134 w 968535"/>
              <a:gd name="connsiteY28" fmla="*/ 3485236 h 6858001"/>
              <a:gd name="connsiteX29" fmla="*/ 250117 w 968535"/>
              <a:gd name="connsiteY29" fmla="*/ 3625139 h 6858001"/>
              <a:gd name="connsiteX30" fmla="*/ 247092 w 968535"/>
              <a:gd name="connsiteY30" fmla="*/ 3762299 h 6858001"/>
              <a:gd name="connsiteX31" fmla="*/ 244234 w 968535"/>
              <a:gd name="connsiteY31" fmla="*/ 3898087 h 6858001"/>
              <a:gd name="connsiteX32" fmla="*/ 241040 w 968535"/>
              <a:gd name="connsiteY32" fmla="*/ 4031133 h 6858001"/>
              <a:gd name="connsiteX33" fmla="*/ 236166 w 968535"/>
              <a:gd name="connsiteY33" fmla="*/ 4163492 h 6858001"/>
              <a:gd name="connsiteX34" fmla="*/ 230955 w 968535"/>
              <a:gd name="connsiteY34" fmla="*/ 4293793 h 6858001"/>
              <a:gd name="connsiteX35" fmla="*/ 226249 w 968535"/>
              <a:gd name="connsiteY35" fmla="*/ 4421352 h 6858001"/>
              <a:gd name="connsiteX36" fmla="*/ 212969 w 968535"/>
              <a:gd name="connsiteY36" fmla="*/ 4670298 h 6858001"/>
              <a:gd name="connsiteX37" fmla="*/ 198850 w 968535"/>
              <a:gd name="connsiteY37" fmla="*/ 4908956 h 6858001"/>
              <a:gd name="connsiteX38" fmla="*/ 184058 w 968535"/>
              <a:gd name="connsiteY38" fmla="*/ 5138013 h 6858001"/>
              <a:gd name="connsiteX39" fmla="*/ 167753 w 968535"/>
              <a:gd name="connsiteY39" fmla="*/ 5354726 h 6858001"/>
              <a:gd name="connsiteX40" fmla="*/ 150776 w 968535"/>
              <a:gd name="connsiteY40" fmla="*/ 5561838 h 6858001"/>
              <a:gd name="connsiteX41" fmla="*/ 132455 w 968535"/>
              <a:gd name="connsiteY41" fmla="*/ 5753862 h 6858001"/>
              <a:gd name="connsiteX42" fmla="*/ 114469 w 968535"/>
              <a:gd name="connsiteY42" fmla="*/ 5934227 h 6858001"/>
              <a:gd name="connsiteX43" fmla="*/ 96484 w 968535"/>
              <a:gd name="connsiteY43" fmla="*/ 6100191 h 6858001"/>
              <a:gd name="connsiteX44" fmla="*/ 79507 w 968535"/>
              <a:gd name="connsiteY44" fmla="*/ 6252438 h 6858001"/>
              <a:gd name="connsiteX45" fmla="*/ 63370 w 968535"/>
              <a:gd name="connsiteY45" fmla="*/ 6387541 h 6858001"/>
              <a:gd name="connsiteX46" fmla="*/ 48074 w 968535"/>
              <a:gd name="connsiteY46" fmla="*/ 6509613 h 6858001"/>
              <a:gd name="connsiteX47" fmla="*/ 35299 w 968535"/>
              <a:gd name="connsiteY47" fmla="*/ 6612483 h 6858001"/>
              <a:gd name="connsiteX48" fmla="*/ 23197 w 968535"/>
              <a:gd name="connsiteY48" fmla="*/ 6698894 h 6858001"/>
              <a:gd name="connsiteX49" fmla="*/ 5883 w 968535"/>
              <a:gd name="connsiteY49" fmla="*/ 6817538 h 6858001"/>
              <a:gd name="connsiteX50" fmla="*/ 0 w 968535"/>
              <a:gd name="connsiteY50" fmla="*/ 6858000 h 6858001"/>
              <a:gd name="connsiteX51" fmla="*/ 63181 w 968535"/>
              <a:gd name="connsiteY51" fmla="*/ 6858000 h 6858001"/>
              <a:gd name="connsiteX52" fmla="*/ 69064 w 968535"/>
              <a:gd name="connsiteY52" fmla="*/ 6817538 h 6858001"/>
              <a:gd name="connsiteX53" fmla="*/ 86378 w 968535"/>
              <a:gd name="connsiteY53" fmla="*/ 6698894 h 6858001"/>
              <a:gd name="connsiteX54" fmla="*/ 98480 w 968535"/>
              <a:gd name="connsiteY54" fmla="*/ 6612483 h 6858001"/>
              <a:gd name="connsiteX55" fmla="*/ 111255 w 968535"/>
              <a:gd name="connsiteY55" fmla="*/ 6509613 h 6858001"/>
              <a:gd name="connsiteX56" fmla="*/ 126551 w 968535"/>
              <a:gd name="connsiteY56" fmla="*/ 6387541 h 6858001"/>
              <a:gd name="connsiteX57" fmla="*/ 142688 w 968535"/>
              <a:gd name="connsiteY57" fmla="*/ 6252438 h 6858001"/>
              <a:gd name="connsiteX58" fmla="*/ 159665 w 968535"/>
              <a:gd name="connsiteY58" fmla="*/ 6100191 h 6858001"/>
              <a:gd name="connsiteX59" fmla="*/ 177650 w 968535"/>
              <a:gd name="connsiteY59" fmla="*/ 5934227 h 6858001"/>
              <a:gd name="connsiteX60" fmla="*/ 195636 w 968535"/>
              <a:gd name="connsiteY60" fmla="*/ 5753862 h 6858001"/>
              <a:gd name="connsiteX61" fmla="*/ 213957 w 968535"/>
              <a:gd name="connsiteY61" fmla="*/ 5561838 h 6858001"/>
              <a:gd name="connsiteX62" fmla="*/ 230934 w 968535"/>
              <a:gd name="connsiteY62" fmla="*/ 5354726 h 6858001"/>
              <a:gd name="connsiteX63" fmla="*/ 247239 w 968535"/>
              <a:gd name="connsiteY63" fmla="*/ 5138013 h 6858001"/>
              <a:gd name="connsiteX64" fmla="*/ 262031 w 968535"/>
              <a:gd name="connsiteY64" fmla="*/ 4908956 h 6858001"/>
              <a:gd name="connsiteX65" fmla="*/ 276150 w 968535"/>
              <a:gd name="connsiteY65" fmla="*/ 4670298 h 6858001"/>
              <a:gd name="connsiteX66" fmla="*/ 289430 w 968535"/>
              <a:gd name="connsiteY66" fmla="*/ 4421352 h 6858001"/>
              <a:gd name="connsiteX67" fmla="*/ 294136 w 968535"/>
              <a:gd name="connsiteY67" fmla="*/ 4293793 h 6858001"/>
              <a:gd name="connsiteX68" fmla="*/ 299347 w 968535"/>
              <a:gd name="connsiteY68" fmla="*/ 4163492 h 6858001"/>
              <a:gd name="connsiteX69" fmla="*/ 304221 w 968535"/>
              <a:gd name="connsiteY69" fmla="*/ 4031133 h 6858001"/>
              <a:gd name="connsiteX70" fmla="*/ 307415 w 968535"/>
              <a:gd name="connsiteY70" fmla="*/ 3898087 h 6858001"/>
              <a:gd name="connsiteX71" fmla="*/ 310273 w 968535"/>
              <a:gd name="connsiteY71" fmla="*/ 3762299 h 6858001"/>
              <a:gd name="connsiteX72" fmla="*/ 313298 w 968535"/>
              <a:gd name="connsiteY72" fmla="*/ 3625139 h 6858001"/>
              <a:gd name="connsiteX73" fmla="*/ 315315 w 968535"/>
              <a:gd name="connsiteY73" fmla="*/ 3485236 h 6858001"/>
              <a:gd name="connsiteX74" fmla="*/ 315315 w 968535"/>
              <a:gd name="connsiteY74" fmla="*/ 3343961 h 6858001"/>
              <a:gd name="connsiteX75" fmla="*/ 316324 w 968535"/>
              <a:gd name="connsiteY75" fmla="*/ 3201315 h 6858001"/>
              <a:gd name="connsiteX76" fmla="*/ 315315 w 968535"/>
              <a:gd name="connsiteY76" fmla="*/ 3057297 h 6858001"/>
              <a:gd name="connsiteX77" fmla="*/ 313298 w 968535"/>
              <a:gd name="connsiteY77" fmla="*/ 2911221 h 6858001"/>
              <a:gd name="connsiteX78" fmla="*/ 311449 w 968535"/>
              <a:gd name="connsiteY78" fmla="*/ 2765146 h 6858001"/>
              <a:gd name="connsiteX79" fmla="*/ 307415 w 968535"/>
              <a:gd name="connsiteY79" fmla="*/ 2617013 h 6858001"/>
              <a:gd name="connsiteX80" fmla="*/ 303213 w 968535"/>
              <a:gd name="connsiteY80" fmla="*/ 2467509 h 6858001"/>
              <a:gd name="connsiteX81" fmla="*/ 298338 w 968535"/>
              <a:gd name="connsiteY81" fmla="*/ 2318004 h 6858001"/>
              <a:gd name="connsiteX82" fmla="*/ 291447 w 968535"/>
              <a:gd name="connsiteY82" fmla="*/ 2167128 h 6858001"/>
              <a:gd name="connsiteX83" fmla="*/ 283210 w 968535"/>
              <a:gd name="connsiteY83" fmla="*/ 2014881 h 6858001"/>
              <a:gd name="connsiteX84" fmla="*/ 275310 w 968535"/>
              <a:gd name="connsiteY84" fmla="*/ 1861947 h 6858001"/>
              <a:gd name="connsiteX85" fmla="*/ 265225 w 968535"/>
              <a:gd name="connsiteY85" fmla="*/ 1709014 h 6858001"/>
              <a:gd name="connsiteX86" fmla="*/ 253122 w 968535"/>
              <a:gd name="connsiteY86" fmla="*/ 1554023 h 6858001"/>
              <a:gd name="connsiteX87" fmla="*/ 241020 w 968535"/>
              <a:gd name="connsiteY87" fmla="*/ 1401090 h 6858001"/>
              <a:gd name="connsiteX88" fmla="*/ 227068 w 968535"/>
              <a:gd name="connsiteY88" fmla="*/ 1245413 h 6858001"/>
              <a:gd name="connsiteX89" fmla="*/ 211772 w 968535"/>
              <a:gd name="connsiteY89" fmla="*/ 1089051 h 6858001"/>
              <a:gd name="connsiteX90" fmla="*/ 195636 w 968535"/>
              <a:gd name="connsiteY90" fmla="*/ 934746 h 6858001"/>
              <a:gd name="connsiteX91" fmla="*/ 176810 w 968535"/>
              <a:gd name="connsiteY91" fmla="*/ 778383 h 6858001"/>
              <a:gd name="connsiteX92" fmla="*/ 156639 w 968535"/>
              <a:gd name="connsiteY92" fmla="*/ 622707 h 6858001"/>
              <a:gd name="connsiteX93" fmla="*/ 136636 w 968535"/>
              <a:gd name="connsiteY93" fmla="*/ 466344 h 6858001"/>
              <a:gd name="connsiteX94" fmla="*/ 113272 w 968535"/>
              <a:gd name="connsiteY94" fmla="*/ 310668 h 6858001"/>
              <a:gd name="connsiteX95" fmla="*/ 89403 w 968535"/>
              <a:gd name="connsiteY95" fmla="*/ 15567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68535" h="6858001">
                <a:moveTo>
                  <a:pt x="968535" y="6858000"/>
                </a:moveTo>
                <a:lnTo>
                  <a:pt x="905354" y="6858000"/>
                </a:lnTo>
                <a:lnTo>
                  <a:pt x="905354" y="6858001"/>
                </a:lnTo>
                <a:lnTo>
                  <a:pt x="968535" y="6858001"/>
                </a:lnTo>
                <a:close/>
                <a:moveTo>
                  <a:pt x="64358" y="0"/>
                </a:moveTo>
                <a:lnTo>
                  <a:pt x="1177" y="0"/>
                </a:lnTo>
                <a:lnTo>
                  <a:pt x="26222" y="155677"/>
                </a:lnTo>
                <a:lnTo>
                  <a:pt x="50091" y="310668"/>
                </a:lnTo>
                <a:lnTo>
                  <a:pt x="73455" y="466344"/>
                </a:lnTo>
                <a:lnTo>
                  <a:pt x="93458" y="622707"/>
                </a:lnTo>
                <a:lnTo>
                  <a:pt x="113629" y="778383"/>
                </a:lnTo>
                <a:lnTo>
                  <a:pt x="132455" y="934746"/>
                </a:lnTo>
                <a:lnTo>
                  <a:pt x="148591" y="1089051"/>
                </a:lnTo>
                <a:lnTo>
                  <a:pt x="163887" y="1245413"/>
                </a:lnTo>
                <a:lnTo>
                  <a:pt x="177839" y="1401090"/>
                </a:lnTo>
                <a:lnTo>
                  <a:pt x="189941" y="1554023"/>
                </a:lnTo>
                <a:lnTo>
                  <a:pt x="202044" y="1709014"/>
                </a:lnTo>
                <a:lnTo>
                  <a:pt x="212129" y="1861947"/>
                </a:lnTo>
                <a:lnTo>
                  <a:pt x="220029" y="2014881"/>
                </a:lnTo>
                <a:lnTo>
                  <a:pt x="228266" y="2167128"/>
                </a:lnTo>
                <a:lnTo>
                  <a:pt x="235157" y="2318004"/>
                </a:lnTo>
                <a:lnTo>
                  <a:pt x="240032" y="2467509"/>
                </a:lnTo>
                <a:lnTo>
                  <a:pt x="244234" y="2617013"/>
                </a:lnTo>
                <a:lnTo>
                  <a:pt x="248268" y="2765146"/>
                </a:lnTo>
                <a:lnTo>
                  <a:pt x="250117" y="2911221"/>
                </a:lnTo>
                <a:lnTo>
                  <a:pt x="252134" y="3057297"/>
                </a:lnTo>
                <a:lnTo>
                  <a:pt x="253143" y="3201315"/>
                </a:lnTo>
                <a:lnTo>
                  <a:pt x="252134" y="3343961"/>
                </a:lnTo>
                <a:lnTo>
                  <a:pt x="252134" y="3485236"/>
                </a:lnTo>
                <a:lnTo>
                  <a:pt x="250117" y="3625139"/>
                </a:lnTo>
                <a:lnTo>
                  <a:pt x="247092" y="3762299"/>
                </a:lnTo>
                <a:lnTo>
                  <a:pt x="244234" y="3898087"/>
                </a:lnTo>
                <a:lnTo>
                  <a:pt x="241040" y="4031133"/>
                </a:lnTo>
                <a:lnTo>
                  <a:pt x="236166" y="4163492"/>
                </a:lnTo>
                <a:lnTo>
                  <a:pt x="230955" y="4293793"/>
                </a:lnTo>
                <a:lnTo>
                  <a:pt x="226249" y="4421352"/>
                </a:lnTo>
                <a:lnTo>
                  <a:pt x="212969" y="4670298"/>
                </a:lnTo>
                <a:lnTo>
                  <a:pt x="198850" y="4908956"/>
                </a:lnTo>
                <a:lnTo>
                  <a:pt x="184058" y="5138013"/>
                </a:lnTo>
                <a:lnTo>
                  <a:pt x="167753" y="5354726"/>
                </a:lnTo>
                <a:lnTo>
                  <a:pt x="150776" y="5561838"/>
                </a:lnTo>
                <a:lnTo>
                  <a:pt x="132455" y="5753862"/>
                </a:lnTo>
                <a:lnTo>
                  <a:pt x="114469" y="5934227"/>
                </a:lnTo>
                <a:lnTo>
                  <a:pt x="96484" y="6100191"/>
                </a:lnTo>
                <a:lnTo>
                  <a:pt x="79507" y="6252438"/>
                </a:lnTo>
                <a:lnTo>
                  <a:pt x="63370" y="6387541"/>
                </a:lnTo>
                <a:lnTo>
                  <a:pt x="48074" y="6509613"/>
                </a:lnTo>
                <a:lnTo>
                  <a:pt x="35299" y="6612483"/>
                </a:lnTo>
                <a:lnTo>
                  <a:pt x="23197" y="6698894"/>
                </a:lnTo>
                <a:lnTo>
                  <a:pt x="5883" y="6817538"/>
                </a:lnTo>
                <a:lnTo>
                  <a:pt x="0" y="6858000"/>
                </a:lnTo>
                <a:lnTo>
                  <a:pt x="63181" y="6858000"/>
                </a:lnTo>
                <a:lnTo>
                  <a:pt x="69064" y="6817538"/>
                </a:lnTo>
                <a:lnTo>
                  <a:pt x="86378" y="6698894"/>
                </a:lnTo>
                <a:lnTo>
                  <a:pt x="98480" y="6612483"/>
                </a:lnTo>
                <a:lnTo>
                  <a:pt x="111255" y="6509613"/>
                </a:lnTo>
                <a:lnTo>
                  <a:pt x="126551" y="6387541"/>
                </a:lnTo>
                <a:lnTo>
                  <a:pt x="142688" y="6252438"/>
                </a:lnTo>
                <a:lnTo>
                  <a:pt x="159665" y="6100191"/>
                </a:lnTo>
                <a:lnTo>
                  <a:pt x="177650" y="5934227"/>
                </a:lnTo>
                <a:lnTo>
                  <a:pt x="195636" y="5753862"/>
                </a:lnTo>
                <a:lnTo>
                  <a:pt x="213957" y="5561838"/>
                </a:lnTo>
                <a:lnTo>
                  <a:pt x="230934" y="5354726"/>
                </a:lnTo>
                <a:lnTo>
                  <a:pt x="247239" y="5138013"/>
                </a:lnTo>
                <a:lnTo>
                  <a:pt x="262031" y="4908956"/>
                </a:lnTo>
                <a:lnTo>
                  <a:pt x="276150" y="4670298"/>
                </a:lnTo>
                <a:lnTo>
                  <a:pt x="289430" y="4421352"/>
                </a:lnTo>
                <a:lnTo>
                  <a:pt x="294136" y="4293793"/>
                </a:lnTo>
                <a:lnTo>
                  <a:pt x="299347" y="4163492"/>
                </a:lnTo>
                <a:lnTo>
                  <a:pt x="304221" y="4031133"/>
                </a:lnTo>
                <a:lnTo>
                  <a:pt x="307415" y="3898087"/>
                </a:lnTo>
                <a:lnTo>
                  <a:pt x="310273" y="3762299"/>
                </a:lnTo>
                <a:lnTo>
                  <a:pt x="313298" y="3625139"/>
                </a:lnTo>
                <a:lnTo>
                  <a:pt x="315315" y="3485236"/>
                </a:lnTo>
                <a:lnTo>
                  <a:pt x="315315" y="3343961"/>
                </a:lnTo>
                <a:lnTo>
                  <a:pt x="316324" y="3201315"/>
                </a:lnTo>
                <a:lnTo>
                  <a:pt x="315315" y="3057297"/>
                </a:lnTo>
                <a:lnTo>
                  <a:pt x="313298" y="2911221"/>
                </a:lnTo>
                <a:lnTo>
                  <a:pt x="311449" y="2765146"/>
                </a:lnTo>
                <a:lnTo>
                  <a:pt x="307415" y="2617013"/>
                </a:lnTo>
                <a:lnTo>
                  <a:pt x="303213" y="2467509"/>
                </a:lnTo>
                <a:lnTo>
                  <a:pt x="298338" y="2318004"/>
                </a:lnTo>
                <a:lnTo>
                  <a:pt x="291447" y="2167128"/>
                </a:lnTo>
                <a:lnTo>
                  <a:pt x="283210" y="2014881"/>
                </a:lnTo>
                <a:lnTo>
                  <a:pt x="275310" y="1861947"/>
                </a:lnTo>
                <a:lnTo>
                  <a:pt x="265225" y="1709014"/>
                </a:lnTo>
                <a:lnTo>
                  <a:pt x="253122" y="1554023"/>
                </a:lnTo>
                <a:lnTo>
                  <a:pt x="241020" y="1401090"/>
                </a:lnTo>
                <a:lnTo>
                  <a:pt x="227068" y="1245413"/>
                </a:lnTo>
                <a:lnTo>
                  <a:pt x="211772" y="1089051"/>
                </a:lnTo>
                <a:lnTo>
                  <a:pt x="195636" y="934746"/>
                </a:lnTo>
                <a:lnTo>
                  <a:pt x="176810" y="778383"/>
                </a:lnTo>
                <a:lnTo>
                  <a:pt x="156639" y="622707"/>
                </a:lnTo>
                <a:lnTo>
                  <a:pt x="136636" y="466344"/>
                </a:lnTo>
                <a:lnTo>
                  <a:pt x="113272" y="310668"/>
                </a:lnTo>
                <a:lnTo>
                  <a:pt x="89403" y="155677"/>
                </a:lnTo>
                <a:close/>
              </a:path>
            </a:pathLst>
          </a:custGeom>
          <a:solidFill>
            <a:srgbClr val="474B57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241F00-FBE8-42D8-8625-8915E2DD33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79577" y="2111829"/>
                <a:ext cx="6782338" cy="3978075"/>
              </a:xfrm>
            </p:spPr>
            <p:txBody>
              <a:bodyPr anchor="t">
                <a:normAutofit fontScale="70000" lnSpcReduction="20000"/>
              </a:bodyPr>
              <a:lstStyle/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en-US" altLang="zh-CN" sz="18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Details for each iteration: we do follow calculations and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1800" i="1" kern="100" dirty="0"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800" b="1" i="1" kern="100" dirty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 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𝑩𝒊𝒏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endParaRPr lang="en-US" altLang="zh-CN" sz="1800" i="1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en-US" altLang="zh-CN" sz="18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en-US" altLang="zh-CN" sz="18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1. For each user: create new (1 q), (bias p), ratings minus mu and bi, then calculate	  		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𝒃𝒖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sub>
                            </m:sSub>
                          </m:e>
                        </m:acc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endParaRPr lang="en-US" altLang="zh-CN" sz="1800" i="1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en-US" altLang="zh-CN" sz="18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lang="en-US" sz="18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endParaRPr lang="en-US" altLang="zh-CN" sz="1800" i="1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en-US" altLang="zh-CN" sz="18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en-US" altLang="zh-CN" sz="18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2. For each item:</a:t>
                </a:r>
                <a:r>
                  <a:rPr lang="en-US" sz="1800" b="1" dirty="0"/>
                  <a:t> </a:t>
                </a:r>
                <a:r>
                  <a:rPr lang="en-US" altLang="zh-CN" sz="18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create new (1 p), (bias q), ratings minus mu and </a:t>
                </a:r>
                <a:r>
                  <a:rPr lang="en-US" altLang="zh-CN" sz="1800" i="1" kern="100" dirty="0" err="1">
                    <a:ea typeface="DengXian" panose="02010600030101010101" pitchFamily="2" charset="-122"/>
                    <a:cs typeface="Times New Roman" panose="02020603050405020304" pitchFamily="18" charset="0"/>
                  </a:rPr>
                  <a:t>bu</a:t>
                </a:r>
                <a:r>
                  <a:rPr lang="en-US" altLang="zh-CN" sz="18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, then calculate</a:t>
                </a:r>
                <a:r>
                  <a:rPr lang="en-US" sz="1800" b="1" dirty="0"/>
                  <a:t>		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 :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𝒃𝒊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 (</m:t>
                        </m:r>
                        <m:sSup>
                          <m:sSup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sub>
                            </m:sSub>
                          </m:e>
                        </m:acc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1800" i="1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en-US" altLang="zh-CN" sz="18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1800" i="1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Aft>
                    <a:spcPts val="0"/>
                  </a:spcAft>
                  <a:buNone/>
                </a:pPr>
                <a:endParaRPr lang="en-US" altLang="zh-CN" sz="1800" i="1" kern="100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en-US" altLang="zh-CN" sz="18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3. For each bin t:</a:t>
                </a:r>
              </a:p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en-US" altLang="zh-CN" sz="18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	For each item: use fixed q, p, bi, </a:t>
                </a:r>
                <a:r>
                  <a:rPr lang="en-US" altLang="zh-CN" sz="1800" i="1" kern="100" dirty="0" err="1">
                    <a:ea typeface="DengXian" panose="02010600030101010101" pitchFamily="2" charset="-122"/>
                    <a:cs typeface="Times New Roman" panose="02020603050405020304" pitchFamily="18" charset="0"/>
                  </a:rPr>
                  <a:t>bu</a:t>
                </a:r>
                <a:r>
                  <a:rPr lang="en-US" altLang="zh-CN" sz="18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, ratings –mu-bi-</a:t>
                </a:r>
                <a:r>
                  <a:rPr lang="en-US" altLang="zh-CN" sz="1800" i="1" kern="100" dirty="0" err="1">
                    <a:ea typeface="DengXian" panose="02010600030101010101" pitchFamily="2" charset="-122"/>
                    <a:cs typeface="Times New Roman" panose="02020603050405020304" pitchFamily="18" charset="0"/>
                  </a:rPr>
                  <a:t>bu</a:t>
                </a:r>
                <a:r>
                  <a:rPr lang="en-US" altLang="zh-CN" sz="18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-</a:t>
                </a:r>
                <a:r>
                  <a:rPr lang="en-US" altLang="zh-CN" sz="1800" i="1" kern="100" dirty="0" err="1">
                    <a:ea typeface="DengXian" panose="02010600030101010101" pitchFamily="2" charset="-122"/>
                    <a:cs typeface="Times New Roman" panose="02020603050405020304" pitchFamily="18" charset="0"/>
                  </a:rPr>
                  <a:t>q.T</a:t>
                </a:r>
                <a:r>
                  <a:rPr lang="en-US" altLang="zh-CN" sz="18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*p, then </a:t>
                </a:r>
                <a:r>
                  <a:rPr lang="en-US" altLang="zh-CN" sz="1800" i="1" kern="100" dirty="0" err="1">
                    <a:ea typeface="DengXian" panose="02010600030101010101" pitchFamily="2" charset="-122"/>
                    <a:cs typeface="Times New Roman" panose="02020603050405020304" pitchFamily="18" charset="0"/>
                  </a:rPr>
                  <a:t>calcualte</a:t>
                </a:r>
                <a:r>
                  <a:rPr lang="en-US" altLang="zh-CN" sz="18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				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𝑩𝒊𝒏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altLang="zh-CN" sz="1800" i="1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′′′</m:t>
                                </m:r>
                              </m:sup>
                            </m:sSup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𝝀</m:t>
                        </m:r>
                      </m:den>
                    </m:f>
                  </m:oMath>
                </a14:m>
                <a:endParaRPr lang="en-US" sz="1800" dirty="0">
                  <a:solidFill>
                    <a:schemeClr val="tx2"/>
                  </a:solidFill>
                </a:endParaRPr>
              </a:p>
              <a:p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241F00-FBE8-42D8-8625-8915E2DD33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79577" y="2111829"/>
                <a:ext cx="6782338" cy="3978075"/>
              </a:xfrm>
              <a:blipFill>
                <a:blip r:embed="rId2"/>
                <a:stretch>
                  <a:fillRect l="-180" t="-459" b="-2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597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A0238B-7919-4C52-882E-344BBBF0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74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5">
            <a:extLst>
              <a:ext uri="{FF2B5EF4-FFF2-40B4-BE49-F238E27FC236}">
                <a16:creationId xmlns:a16="http://schemas.microsoft.com/office/drawing/2014/main" id="{1C19C803-5DD2-4587-9488-A3938282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3752" y="1810138"/>
            <a:ext cx="2762941" cy="4746626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rgbClr val="262626">
              <a:alpha val="40000"/>
            </a:srgbClr>
          </a:solidFill>
          <a:ln>
            <a:noFill/>
          </a:ln>
        </p:spPr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53E5E44-01E8-4485-9970-B1CFA3049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0714" y="362425"/>
            <a:ext cx="2218442" cy="6204388"/>
          </a:xfrm>
          <a:custGeom>
            <a:avLst/>
            <a:gdLst/>
            <a:ahLst/>
            <a:cxnLst/>
            <a:rect l="0" t="0" r="r" b="b"/>
            <a:pathLst>
              <a:path w="697" h="1954">
                <a:moveTo>
                  <a:pt x="251" y="1472"/>
                </a:moveTo>
                <a:cubicBezTo>
                  <a:pt x="258" y="1472"/>
                  <a:pt x="252" y="1463"/>
                  <a:pt x="251" y="1462"/>
                </a:cubicBezTo>
                <a:cubicBezTo>
                  <a:pt x="248" y="1422"/>
                  <a:pt x="241" y="1424"/>
                  <a:pt x="241" y="1419"/>
                </a:cubicBezTo>
                <a:cubicBezTo>
                  <a:pt x="227" y="1388"/>
                  <a:pt x="226" y="1380"/>
                  <a:pt x="221" y="1376"/>
                </a:cubicBezTo>
                <a:cubicBezTo>
                  <a:pt x="209" y="1355"/>
                  <a:pt x="209" y="1347"/>
                  <a:pt x="203" y="1344"/>
                </a:cubicBezTo>
                <a:cubicBezTo>
                  <a:pt x="169" y="1285"/>
                  <a:pt x="162" y="1275"/>
                  <a:pt x="156" y="1263"/>
                </a:cubicBezTo>
                <a:cubicBezTo>
                  <a:pt x="144" y="1242"/>
                  <a:pt x="141" y="1236"/>
                  <a:pt x="138" y="1231"/>
                </a:cubicBezTo>
                <a:cubicBezTo>
                  <a:pt x="107" y="1177"/>
                  <a:pt x="108" y="1168"/>
                  <a:pt x="103" y="1165"/>
                </a:cubicBezTo>
                <a:cubicBezTo>
                  <a:pt x="90" y="1142"/>
                  <a:pt x="83" y="1131"/>
                  <a:pt x="82" y="1127"/>
                </a:cubicBezTo>
                <a:cubicBezTo>
                  <a:pt x="66" y="1090"/>
                  <a:pt x="67" y="1081"/>
                  <a:pt x="62" y="1077"/>
                </a:cubicBezTo>
                <a:cubicBezTo>
                  <a:pt x="57" y="1049"/>
                  <a:pt x="51" y="1046"/>
                  <a:pt x="52" y="1037"/>
                </a:cubicBezTo>
                <a:cubicBezTo>
                  <a:pt x="48" y="1016"/>
                  <a:pt x="44" y="1007"/>
                  <a:pt x="42" y="1002"/>
                </a:cubicBezTo>
                <a:cubicBezTo>
                  <a:pt x="32" y="970"/>
                  <a:pt x="24" y="961"/>
                  <a:pt x="22" y="946"/>
                </a:cubicBezTo>
                <a:cubicBezTo>
                  <a:pt x="13" y="922"/>
                  <a:pt x="11" y="916"/>
                  <a:pt x="9" y="909"/>
                </a:cubicBezTo>
                <a:cubicBezTo>
                  <a:pt x="5" y="889"/>
                  <a:pt x="11" y="888"/>
                  <a:pt x="9" y="896"/>
                </a:cubicBezTo>
                <a:cubicBezTo>
                  <a:pt x="25" y="935"/>
                  <a:pt x="22" y="943"/>
                  <a:pt x="27" y="944"/>
                </a:cubicBezTo>
                <a:cubicBezTo>
                  <a:pt x="47" y="979"/>
                  <a:pt x="44" y="987"/>
                  <a:pt x="45" y="992"/>
                </a:cubicBezTo>
                <a:cubicBezTo>
                  <a:pt x="78" y="1045"/>
                  <a:pt x="85" y="1060"/>
                  <a:pt x="95" y="1072"/>
                </a:cubicBezTo>
                <a:cubicBezTo>
                  <a:pt x="141" y="1130"/>
                  <a:pt x="141" y="1136"/>
                  <a:pt x="140" y="1142"/>
                </a:cubicBezTo>
                <a:cubicBezTo>
                  <a:pt x="159" y="1162"/>
                  <a:pt x="156" y="1170"/>
                  <a:pt x="160" y="1170"/>
                </a:cubicBezTo>
                <a:cubicBezTo>
                  <a:pt x="198" y="1238"/>
                  <a:pt x="204" y="1243"/>
                  <a:pt x="206" y="1251"/>
                </a:cubicBezTo>
                <a:cubicBezTo>
                  <a:pt x="218" y="1278"/>
                  <a:pt x="219" y="1288"/>
                  <a:pt x="226" y="1291"/>
                </a:cubicBezTo>
                <a:cubicBezTo>
                  <a:pt x="231" y="1298"/>
                  <a:pt x="231" y="1292"/>
                  <a:pt x="228" y="1288"/>
                </a:cubicBezTo>
                <a:cubicBezTo>
                  <a:pt x="196" y="1218"/>
                  <a:pt x="198" y="1206"/>
                  <a:pt x="191" y="1203"/>
                </a:cubicBezTo>
                <a:cubicBezTo>
                  <a:pt x="168" y="1159"/>
                  <a:pt x="164" y="1153"/>
                  <a:pt x="160" y="1147"/>
                </a:cubicBezTo>
                <a:cubicBezTo>
                  <a:pt x="114" y="1068"/>
                  <a:pt x="104" y="1068"/>
                  <a:pt x="105" y="1057"/>
                </a:cubicBezTo>
                <a:cubicBezTo>
                  <a:pt x="67" y="1000"/>
                  <a:pt x="58" y="1000"/>
                  <a:pt x="57" y="992"/>
                </a:cubicBezTo>
                <a:cubicBezTo>
                  <a:pt x="80" y="1011"/>
                  <a:pt x="81" y="1021"/>
                  <a:pt x="87" y="1024"/>
                </a:cubicBezTo>
                <a:cubicBezTo>
                  <a:pt x="103" y="1041"/>
                  <a:pt x="100" y="1049"/>
                  <a:pt x="105" y="1049"/>
                </a:cubicBezTo>
                <a:cubicBezTo>
                  <a:pt x="129" y="1079"/>
                  <a:pt x="130" y="1087"/>
                  <a:pt x="135" y="1092"/>
                </a:cubicBezTo>
                <a:cubicBezTo>
                  <a:pt x="163" y="1128"/>
                  <a:pt x="159" y="1136"/>
                  <a:pt x="163" y="1137"/>
                </a:cubicBezTo>
                <a:cubicBezTo>
                  <a:pt x="199" y="1191"/>
                  <a:pt x="204" y="1205"/>
                  <a:pt x="211" y="1218"/>
                </a:cubicBezTo>
                <a:cubicBezTo>
                  <a:pt x="232" y="1237"/>
                  <a:pt x="226" y="1238"/>
                  <a:pt x="228" y="1230"/>
                </a:cubicBezTo>
                <a:cubicBezTo>
                  <a:pt x="202" y="1163"/>
                  <a:pt x="196" y="1163"/>
                  <a:pt x="198" y="1155"/>
                </a:cubicBezTo>
                <a:cubicBezTo>
                  <a:pt x="171" y="1106"/>
                  <a:pt x="167" y="1104"/>
                  <a:pt x="165" y="1100"/>
                </a:cubicBezTo>
                <a:cubicBezTo>
                  <a:pt x="140" y="1062"/>
                  <a:pt x="138" y="1052"/>
                  <a:pt x="133" y="1047"/>
                </a:cubicBezTo>
                <a:cubicBezTo>
                  <a:pt x="76" y="924"/>
                  <a:pt x="76" y="918"/>
                  <a:pt x="75" y="913"/>
                </a:cubicBezTo>
                <a:cubicBezTo>
                  <a:pt x="53" y="840"/>
                  <a:pt x="56" y="836"/>
                  <a:pt x="57" y="830"/>
                </a:cubicBezTo>
                <a:cubicBezTo>
                  <a:pt x="36" y="706"/>
                  <a:pt x="30" y="721"/>
                  <a:pt x="34" y="725"/>
                </a:cubicBezTo>
                <a:cubicBezTo>
                  <a:pt x="45" y="767"/>
                  <a:pt x="46" y="774"/>
                  <a:pt x="49" y="778"/>
                </a:cubicBezTo>
                <a:cubicBezTo>
                  <a:pt x="70" y="833"/>
                  <a:pt x="67" y="843"/>
                  <a:pt x="72" y="846"/>
                </a:cubicBezTo>
                <a:cubicBezTo>
                  <a:pt x="94" y="887"/>
                  <a:pt x="97" y="899"/>
                  <a:pt x="102" y="908"/>
                </a:cubicBezTo>
                <a:cubicBezTo>
                  <a:pt x="143" y="980"/>
                  <a:pt x="154" y="992"/>
                  <a:pt x="160" y="1007"/>
                </a:cubicBezTo>
                <a:cubicBezTo>
                  <a:pt x="212" y="1106"/>
                  <a:pt x="218" y="1122"/>
                  <a:pt x="223" y="1137"/>
                </a:cubicBezTo>
                <a:cubicBezTo>
                  <a:pt x="218" y="1115"/>
                  <a:pt x="222" y="1106"/>
                  <a:pt x="221" y="1102"/>
                </a:cubicBezTo>
                <a:cubicBezTo>
                  <a:pt x="210" y="1080"/>
                  <a:pt x="213" y="1072"/>
                  <a:pt x="208" y="1072"/>
                </a:cubicBezTo>
                <a:cubicBezTo>
                  <a:pt x="195" y="1023"/>
                  <a:pt x="188" y="1020"/>
                  <a:pt x="188" y="1012"/>
                </a:cubicBezTo>
                <a:cubicBezTo>
                  <a:pt x="149" y="930"/>
                  <a:pt x="144" y="927"/>
                  <a:pt x="145" y="918"/>
                </a:cubicBezTo>
                <a:cubicBezTo>
                  <a:pt x="125" y="876"/>
                  <a:pt x="120" y="873"/>
                  <a:pt x="117" y="868"/>
                </a:cubicBezTo>
                <a:cubicBezTo>
                  <a:pt x="102" y="832"/>
                  <a:pt x="100" y="833"/>
                  <a:pt x="100" y="830"/>
                </a:cubicBezTo>
                <a:cubicBezTo>
                  <a:pt x="80" y="793"/>
                  <a:pt x="77" y="788"/>
                  <a:pt x="75" y="783"/>
                </a:cubicBezTo>
                <a:cubicBezTo>
                  <a:pt x="45" y="730"/>
                  <a:pt x="43" y="716"/>
                  <a:pt x="34" y="710"/>
                </a:cubicBezTo>
                <a:cubicBezTo>
                  <a:pt x="25" y="678"/>
                  <a:pt x="34" y="684"/>
                  <a:pt x="32" y="690"/>
                </a:cubicBezTo>
                <a:cubicBezTo>
                  <a:pt x="50" y="733"/>
                  <a:pt x="60" y="733"/>
                  <a:pt x="59" y="745"/>
                </a:cubicBezTo>
                <a:cubicBezTo>
                  <a:pt x="80" y="780"/>
                  <a:pt x="81" y="783"/>
                  <a:pt x="85" y="785"/>
                </a:cubicBezTo>
                <a:cubicBezTo>
                  <a:pt x="113" y="833"/>
                  <a:pt x="115" y="842"/>
                  <a:pt x="117" y="851"/>
                </a:cubicBezTo>
                <a:cubicBezTo>
                  <a:pt x="147" y="899"/>
                  <a:pt x="151" y="907"/>
                  <a:pt x="153" y="916"/>
                </a:cubicBezTo>
                <a:cubicBezTo>
                  <a:pt x="168" y="945"/>
                  <a:pt x="171" y="952"/>
                  <a:pt x="173" y="961"/>
                </a:cubicBezTo>
                <a:cubicBezTo>
                  <a:pt x="190" y="999"/>
                  <a:pt x="200" y="1010"/>
                  <a:pt x="203" y="1029"/>
                </a:cubicBezTo>
                <a:cubicBezTo>
                  <a:pt x="198" y="998"/>
                  <a:pt x="198" y="994"/>
                  <a:pt x="196" y="994"/>
                </a:cubicBezTo>
                <a:cubicBezTo>
                  <a:pt x="175" y="911"/>
                  <a:pt x="168" y="909"/>
                  <a:pt x="170" y="898"/>
                </a:cubicBezTo>
                <a:cubicBezTo>
                  <a:pt x="131" y="811"/>
                  <a:pt x="131" y="802"/>
                  <a:pt x="125" y="800"/>
                </a:cubicBezTo>
                <a:cubicBezTo>
                  <a:pt x="105" y="747"/>
                  <a:pt x="103" y="742"/>
                  <a:pt x="100" y="740"/>
                </a:cubicBezTo>
                <a:cubicBezTo>
                  <a:pt x="82" y="701"/>
                  <a:pt x="78" y="699"/>
                  <a:pt x="77" y="695"/>
                </a:cubicBezTo>
                <a:cubicBezTo>
                  <a:pt x="67" y="672"/>
                  <a:pt x="60" y="674"/>
                  <a:pt x="62" y="667"/>
                </a:cubicBezTo>
                <a:cubicBezTo>
                  <a:pt x="44" y="641"/>
                  <a:pt x="39" y="635"/>
                  <a:pt x="34" y="629"/>
                </a:cubicBezTo>
                <a:cubicBezTo>
                  <a:pt x="21" y="597"/>
                  <a:pt x="29" y="609"/>
                  <a:pt x="37" y="622"/>
                </a:cubicBezTo>
                <a:cubicBezTo>
                  <a:pt x="75" y="681"/>
                  <a:pt x="85" y="681"/>
                  <a:pt x="85" y="692"/>
                </a:cubicBezTo>
                <a:cubicBezTo>
                  <a:pt x="108" y="731"/>
                  <a:pt x="109" y="735"/>
                  <a:pt x="110" y="740"/>
                </a:cubicBezTo>
                <a:cubicBezTo>
                  <a:pt x="123" y="777"/>
                  <a:pt x="130" y="775"/>
                  <a:pt x="130" y="780"/>
                </a:cubicBezTo>
                <a:cubicBezTo>
                  <a:pt x="151" y="822"/>
                  <a:pt x="153" y="840"/>
                  <a:pt x="163" y="851"/>
                </a:cubicBezTo>
                <a:cubicBezTo>
                  <a:pt x="179" y="903"/>
                  <a:pt x="184" y="907"/>
                  <a:pt x="185" y="916"/>
                </a:cubicBezTo>
                <a:cubicBezTo>
                  <a:pt x="203" y="963"/>
                  <a:pt x="199" y="973"/>
                  <a:pt x="201" y="976"/>
                </a:cubicBezTo>
                <a:cubicBezTo>
                  <a:pt x="236" y="1076"/>
                  <a:pt x="226" y="1071"/>
                  <a:pt x="228" y="1064"/>
                </a:cubicBezTo>
                <a:cubicBezTo>
                  <a:pt x="218" y="972"/>
                  <a:pt x="212" y="965"/>
                  <a:pt x="213" y="951"/>
                </a:cubicBezTo>
                <a:cubicBezTo>
                  <a:pt x="185" y="862"/>
                  <a:pt x="181" y="854"/>
                  <a:pt x="178" y="845"/>
                </a:cubicBezTo>
                <a:cubicBezTo>
                  <a:pt x="145" y="767"/>
                  <a:pt x="139" y="762"/>
                  <a:pt x="135" y="755"/>
                </a:cubicBezTo>
                <a:cubicBezTo>
                  <a:pt x="119" y="717"/>
                  <a:pt x="114" y="719"/>
                  <a:pt x="112" y="717"/>
                </a:cubicBezTo>
                <a:cubicBezTo>
                  <a:pt x="92" y="686"/>
                  <a:pt x="92" y="676"/>
                  <a:pt x="87" y="669"/>
                </a:cubicBezTo>
                <a:cubicBezTo>
                  <a:pt x="56" y="621"/>
                  <a:pt x="53" y="614"/>
                  <a:pt x="49" y="607"/>
                </a:cubicBezTo>
                <a:cubicBezTo>
                  <a:pt x="41" y="564"/>
                  <a:pt x="41" y="578"/>
                  <a:pt x="47" y="586"/>
                </a:cubicBezTo>
                <a:cubicBezTo>
                  <a:pt x="72" y="633"/>
                  <a:pt x="77" y="635"/>
                  <a:pt x="77" y="642"/>
                </a:cubicBezTo>
                <a:cubicBezTo>
                  <a:pt x="117" y="700"/>
                  <a:pt x="120" y="711"/>
                  <a:pt x="125" y="720"/>
                </a:cubicBezTo>
                <a:cubicBezTo>
                  <a:pt x="136" y="738"/>
                  <a:pt x="138" y="743"/>
                  <a:pt x="143" y="745"/>
                </a:cubicBezTo>
                <a:cubicBezTo>
                  <a:pt x="165" y="796"/>
                  <a:pt x="169" y="801"/>
                  <a:pt x="173" y="805"/>
                </a:cubicBezTo>
                <a:cubicBezTo>
                  <a:pt x="198" y="877"/>
                  <a:pt x="205" y="880"/>
                  <a:pt x="206" y="888"/>
                </a:cubicBezTo>
                <a:cubicBezTo>
                  <a:pt x="210" y="912"/>
                  <a:pt x="215" y="915"/>
                  <a:pt x="216" y="923"/>
                </a:cubicBezTo>
                <a:cubicBezTo>
                  <a:pt x="239" y="982"/>
                  <a:pt x="234" y="967"/>
                  <a:pt x="238" y="961"/>
                </a:cubicBezTo>
                <a:cubicBezTo>
                  <a:pt x="220" y="890"/>
                  <a:pt x="217" y="886"/>
                  <a:pt x="218" y="876"/>
                </a:cubicBezTo>
                <a:cubicBezTo>
                  <a:pt x="175" y="774"/>
                  <a:pt x="176" y="763"/>
                  <a:pt x="173" y="755"/>
                </a:cubicBezTo>
                <a:cubicBezTo>
                  <a:pt x="155" y="729"/>
                  <a:pt x="156" y="717"/>
                  <a:pt x="150" y="712"/>
                </a:cubicBezTo>
                <a:cubicBezTo>
                  <a:pt x="123" y="663"/>
                  <a:pt x="122" y="653"/>
                  <a:pt x="115" y="649"/>
                </a:cubicBezTo>
                <a:cubicBezTo>
                  <a:pt x="86" y="590"/>
                  <a:pt x="85" y="586"/>
                  <a:pt x="85" y="581"/>
                </a:cubicBezTo>
                <a:cubicBezTo>
                  <a:pt x="60" y="516"/>
                  <a:pt x="65" y="519"/>
                  <a:pt x="64" y="528"/>
                </a:cubicBezTo>
                <a:cubicBezTo>
                  <a:pt x="82" y="567"/>
                  <a:pt x="89" y="567"/>
                  <a:pt x="87" y="576"/>
                </a:cubicBezTo>
                <a:cubicBezTo>
                  <a:pt x="102" y="603"/>
                  <a:pt x="102" y="606"/>
                  <a:pt x="105" y="606"/>
                </a:cubicBezTo>
                <a:cubicBezTo>
                  <a:pt x="133" y="652"/>
                  <a:pt x="128" y="663"/>
                  <a:pt x="135" y="662"/>
                </a:cubicBezTo>
                <a:cubicBezTo>
                  <a:pt x="162" y="716"/>
                  <a:pt x="168" y="721"/>
                  <a:pt x="170" y="730"/>
                </a:cubicBezTo>
                <a:cubicBezTo>
                  <a:pt x="201" y="805"/>
                  <a:pt x="206" y="810"/>
                  <a:pt x="208" y="818"/>
                </a:cubicBezTo>
                <a:cubicBezTo>
                  <a:pt x="243" y="905"/>
                  <a:pt x="235" y="893"/>
                  <a:pt x="233" y="888"/>
                </a:cubicBezTo>
                <a:cubicBezTo>
                  <a:pt x="221" y="836"/>
                  <a:pt x="220" y="828"/>
                  <a:pt x="216" y="823"/>
                </a:cubicBezTo>
                <a:cubicBezTo>
                  <a:pt x="173" y="707"/>
                  <a:pt x="173" y="697"/>
                  <a:pt x="170" y="689"/>
                </a:cubicBezTo>
                <a:cubicBezTo>
                  <a:pt x="157" y="663"/>
                  <a:pt x="154" y="657"/>
                  <a:pt x="150" y="652"/>
                </a:cubicBezTo>
                <a:cubicBezTo>
                  <a:pt x="119" y="602"/>
                  <a:pt x="122" y="594"/>
                  <a:pt x="117" y="594"/>
                </a:cubicBezTo>
                <a:cubicBezTo>
                  <a:pt x="119" y="590"/>
                  <a:pt x="124" y="592"/>
                  <a:pt x="125" y="596"/>
                </a:cubicBezTo>
                <a:cubicBezTo>
                  <a:pt x="159" y="641"/>
                  <a:pt x="154" y="651"/>
                  <a:pt x="163" y="649"/>
                </a:cubicBezTo>
                <a:cubicBezTo>
                  <a:pt x="185" y="694"/>
                  <a:pt x="183" y="708"/>
                  <a:pt x="190" y="712"/>
                </a:cubicBezTo>
                <a:cubicBezTo>
                  <a:pt x="211" y="753"/>
                  <a:pt x="208" y="762"/>
                  <a:pt x="213" y="762"/>
                </a:cubicBezTo>
                <a:cubicBezTo>
                  <a:pt x="237" y="847"/>
                  <a:pt x="238" y="850"/>
                  <a:pt x="238" y="853"/>
                </a:cubicBezTo>
                <a:cubicBezTo>
                  <a:pt x="246" y="870"/>
                  <a:pt x="242" y="860"/>
                  <a:pt x="243" y="855"/>
                </a:cubicBezTo>
                <a:cubicBezTo>
                  <a:pt x="231" y="791"/>
                  <a:pt x="232" y="779"/>
                  <a:pt x="228" y="757"/>
                </a:cubicBezTo>
                <a:cubicBezTo>
                  <a:pt x="212" y="721"/>
                  <a:pt x="215" y="712"/>
                  <a:pt x="210" y="712"/>
                </a:cubicBezTo>
                <a:cubicBezTo>
                  <a:pt x="190" y="661"/>
                  <a:pt x="188" y="652"/>
                  <a:pt x="183" y="647"/>
                </a:cubicBezTo>
                <a:cubicBezTo>
                  <a:pt x="162" y="617"/>
                  <a:pt x="161" y="598"/>
                  <a:pt x="150" y="589"/>
                </a:cubicBezTo>
                <a:cubicBezTo>
                  <a:pt x="126" y="540"/>
                  <a:pt x="121" y="535"/>
                  <a:pt x="117" y="528"/>
                </a:cubicBezTo>
                <a:cubicBezTo>
                  <a:pt x="101" y="492"/>
                  <a:pt x="98" y="489"/>
                  <a:pt x="97" y="486"/>
                </a:cubicBezTo>
                <a:cubicBezTo>
                  <a:pt x="80" y="432"/>
                  <a:pt x="73" y="429"/>
                  <a:pt x="74" y="418"/>
                </a:cubicBezTo>
                <a:cubicBezTo>
                  <a:pt x="93" y="455"/>
                  <a:pt x="94" y="458"/>
                  <a:pt x="94" y="463"/>
                </a:cubicBezTo>
                <a:cubicBezTo>
                  <a:pt x="143" y="547"/>
                  <a:pt x="140" y="555"/>
                  <a:pt x="145" y="556"/>
                </a:cubicBezTo>
                <a:cubicBezTo>
                  <a:pt x="164" y="593"/>
                  <a:pt x="170" y="599"/>
                  <a:pt x="173" y="606"/>
                </a:cubicBezTo>
                <a:cubicBezTo>
                  <a:pt x="191" y="642"/>
                  <a:pt x="200" y="654"/>
                  <a:pt x="205" y="669"/>
                </a:cubicBezTo>
                <a:cubicBezTo>
                  <a:pt x="228" y="720"/>
                  <a:pt x="226" y="733"/>
                  <a:pt x="233" y="737"/>
                </a:cubicBezTo>
                <a:cubicBezTo>
                  <a:pt x="244" y="794"/>
                  <a:pt x="247" y="802"/>
                  <a:pt x="246" y="815"/>
                </a:cubicBezTo>
                <a:cubicBezTo>
                  <a:pt x="257" y="840"/>
                  <a:pt x="255" y="834"/>
                  <a:pt x="256" y="830"/>
                </a:cubicBezTo>
                <a:cubicBezTo>
                  <a:pt x="249" y="738"/>
                  <a:pt x="244" y="737"/>
                  <a:pt x="243" y="732"/>
                </a:cubicBezTo>
                <a:cubicBezTo>
                  <a:pt x="217" y="655"/>
                  <a:pt x="208" y="642"/>
                  <a:pt x="203" y="624"/>
                </a:cubicBezTo>
                <a:cubicBezTo>
                  <a:pt x="179" y="566"/>
                  <a:pt x="170" y="562"/>
                  <a:pt x="170" y="551"/>
                </a:cubicBezTo>
                <a:cubicBezTo>
                  <a:pt x="156" y="511"/>
                  <a:pt x="145" y="501"/>
                  <a:pt x="142" y="483"/>
                </a:cubicBezTo>
                <a:cubicBezTo>
                  <a:pt x="140" y="458"/>
                  <a:pt x="142" y="465"/>
                  <a:pt x="145" y="471"/>
                </a:cubicBezTo>
                <a:cubicBezTo>
                  <a:pt x="163" y="523"/>
                  <a:pt x="171" y="533"/>
                  <a:pt x="175" y="546"/>
                </a:cubicBezTo>
                <a:cubicBezTo>
                  <a:pt x="196" y="591"/>
                  <a:pt x="206" y="598"/>
                  <a:pt x="208" y="614"/>
                </a:cubicBezTo>
                <a:cubicBezTo>
                  <a:pt x="231" y="662"/>
                  <a:pt x="236" y="674"/>
                  <a:pt x="241" y="687"/>
                </a:cubicBezTo>
                <a:cubicBezTo>
                  <a:pt x="252" y="718"/>
                  <a:pt x="249" y="725"/>
                  <a:pt x="253" y="725"/>
                </a:cubicBezTo>
                <a:cubicBezTo>
                  <a:pt x="268" y="760"/>
                  <a:pt x="259" y="754"/>
                  <a:pt x="261" y="750"/>
                </a:cubicBezTo>
                <a:cubicBezTo>
                  <a:pt x="260" y="703"/>
                  <a:pt x="254" y="700"/>
                  <a:pt x="258" y="692"/>
                </a:cubicBezTo>
                <a:cubicBezTo>
                  <a:pt x="248" y="658"/>
                  <a:pt x="249" y="652"/>
                  <a:pt x="246" y="652"/>
                </a:cubicBezTo>
                <a:cubicBezTo>
                  <a:pt x="229" y="597"/>
                  <a:pt x="228" y="593"/>
                  <a:pt x="228" y="589"/>
                </a:cubicBezTo>
                <a:cubicBezTo>
                  <a:pt x="211" y="547"/>
                  <a:pt x="207" y="538"/>
                  <a:pt x="203" y="528"/>
                </a:cubicBezTo>
                <a:cubicBezTo>
                  <a:pt x="186" y="481"/>
                  <a:pt x="179" y="480"/>
                  <a:pt x="180" y="473"/>
                </a:cubicBezTo>
                <a:cubicBezTo>
                  <a:pt x="156" y="407"/>
                  <a:pt x="153" y="397"/>
                  <a:pt x="150" y="387"/>
                </a:cubicBezTo>
                <a:cubicBezTo>
                  <a:pt x="147" y="345"/>
                  <a:pt x="152" y="348"/>
                  <a:pt x="150" y="357"/>
                </a:cubicBezTo>
                <a:cubicBezTo>
                  <a:pt x="176" y="446"/>
                  <a:pt x="183" y="456"/>
                  <a:pt x="188" y="468"/>
                </a:cubicBezTo>
                <a:cubicBezTo>
                  <a:pt x="206" y="507"/>
                  <a:pt x="205" y="512"/>
                  <a:pt x="205" y="516"/>
                </a:cubicBezTo>
                <a:cubicBezTo>
                  <a:pt x="224" y="553"/>
                  <a:pt x="228" y="566"/>
                  <a:pt x="233" y="579"/>
                </a:cubicBezTo>
                <a:cubicBezTo>
                  <a:pt x="232" y="555"/>
                  <a:pt x="229" y="552"/>
                  <a:pt x="228" y="546"/>
                </a:cubicBezTo>
                <a:cubicBezTo>
                  <a:pt x="212" y="499"/>
                  <a:pt x="215" y="491"/>
                  <a:pt x="210" y="491"/>
                </a:cubicBezTo>
                <a:cubicBezTo>
                  <a:pt x="198" y="374"/>
                  <a:pt x="193" y="371"/>
                  <a:pt x="198" y="360"/>
                </a:cubicBezTo>
                <a:cubicBezTo>
                  <a:pt x="209" y="429"/>
                  <a:pt x="211" y="465"/>
                  <a:pt x="223" y="491"/>
                </a:cubicBezTo>
                <a:cubicBezTo>
                  <a:pt x="280" y="680"/>
                  <a:pt x="276" y="677"/>
                  <a:pt x="276" y="674"/>
                </a:cubicBezTo>
                <a:cubicBezTo>
                  <a:pt x="265" y="621"/>
                  <a:pt x="263" y="596"/>
                  <a:pt x="256" y="576"/>
                </a:cubicBezTo>
                <a:cubicBezTo>
                  <a:pt x="238" y="489"/>
                  <a:pt x="237" y="484"/>
                  <a:pt x="233" y="481"/>
                </a:cubicBezTo>
                <a:cubicBezTo>
                  <a:pt x="229" y="441"/>
                  <a:pt x="223" y="426"/>
                  <a:pt x="223" y="415"/>
                </a:cubicBezTo>
                <a:cubicBezTo>
                  <a:pt x="215" y="326"/>
                  <a:pt x="215" y="313"/>
                  <a:pt x="215" y="299"/>
                </a:cubicBezTo>
                <a:cubicBezTo>
                  <a:pt x="216" y="264"/>
                  <a:pt x="215" y="246"/>
                  <a:pt x="215" y="229"/>
                </a:cubicBezTo>
                <a:cubicBezTo>
                  <a:pt x="220" y="243"/>
                  <a:pt x="217" y="244"/>
                  <a:pt x="220" y="252"/>
                </a:cubicBezTo>
                <a:cubicBezTo>
                  <a:pt x="227" y="394"/>
                  <a:pt x="231" y="403"/>
                  <a:pt x="230" y="418"/>
                </a:cubicBezTo>
                <a:cubicBezTo>
                  <a:pt x="241" y="471"/>
                  <a:pt x="249" y="489"/>
                  <a:pt x="253" y="511"/>
                </a:cubicBezTo>
                <a:cubicBezTo>
                  <a:pt x="269" y="599"/>
                  <a:pt x="275" y="599"/>
                  <a:pt x="273" y="606"/>
                </a:cubicBezTo>
                <a:cubicBezTo>
                  <a:pt x="283" y="651"/>
                  <a:pt x="286" y="652"/>
                  <a:pt x="286" y="672"/>
                </a:cubicBezTo>
                <a:cubicBezTo>
                  <a:pt x="296" y="620"/>
                  <a:pt x="298" y="608"/>
                  <a:pt x="293" y="589"/>
                </a:cubicBezTo>
                <a:cubicBezTo>
                  <a:pt x="280" y="509"/>
                  <a:pt x="286" y="493"/>
                  <a:pt x="281" y="488"/>
                </a:cubicBezTo>
                <a:cubicBezTo>
                  <a:pt x="267" y="299"/>
                  <a:pt x="263" y="266"/>
                  <a:pt x="268" y="241"/>
                </a:cubicBezTo>
                <a:cubicBezTo>
                  <a:pt x="274" y="196"/>
                  <a:pt x="264" y="191"/>
                  <a:pt x="270" y="186"/>
                </a:cubicBezTo>
                <a:cubicBezTo>
                  <a:pt x="277" y="197"/>
                  <a:pt x="273" y="206"/>
                  <a:pt x="273" y="216"/>
                </a:cubicBezTo>
                <a:cubicBezTo>
                  <a:pt x="276" y="229"/>
                  <a:pt x="273" y="230"/>
                  <a:pt x="273" y="239"/>
                </a:cubicBezTo>
                <a:cubicBezTo>
                  <a:pt x="284" y="423"/>
                  <a:pt x="283" y="439"/>
                  <a:pt x="286" y="453"/>
                </a:cubicBezTo>
                <a:cubicBezTo>
                  <a:pt x="292" y="522"/>
                  <a:pt x="304" y="540"/>
                  <a:pt x="303" y="574"/>
                </a:cubicBezTo>
                <a:cubicBezTo>
                  <a:pt x="306" y="533"/>
                  <a:pt x="306" y="521"/>
                  <a:pt x="306" y="508"/>
                </a:cubicBezTo>
                <a:cubicBezTo>
                  <a:pt x="292" y="325"/>
                  <a:pt x="289" y="308"/>
                  <a:pt x="291" y="292"/>
                </a:cubicBezTo>
                <a:cubicBezTo>
                  <a:pt x="285" y="226"/>
                  <a:pt x="289" y="223"/>
                  <a:pt x="288" y="209"/>
                </a:cubicBezTo>
                <a:cubicBezTo>
                  <a:pt x="293" y="131"/>
                  <a:pt x="295" y="122"/>
                  <a:pt x="296" y="111"/>
                </a:cubicBezTo>
                <a:cubicBezTo>
                  <a:pt x="296" y="107"/>
                  <a:pt x="305" y="125"/>
                  <a:pt x="298" y="126"/>
                </a:cubicBezTo>
                <a:cubicBezTo>
                  <a:pt x="292" y="226"/>
                  <a:pt x="298" y="243"/>
                  <a:pt x="296" y="259"/>
                </a:cubicBezTo>
                <a:cubicBezTo>
                  <a:pt x="303" y="366"/>
                  <a:pt x="309" y="397"/>
                  <a:pt x="308" y="435"/>
                </a:cubicBezTo>
                <a:cubicBezTo>
                  <a:pt x="323" y="474"/>
                  <a:pt x="314" y="470"/>
                  <a:pt x="316" y="465"/>
                </a:cubicBezTo>
                <a:cubicBezTo>
                  <a:pt x="318" y="444"/>
                  <a:pt x="318" y="439"/>
                  <a:pt x="318" y="435"/>
                </a:cubicBezTo>
                <a:cubicBezTo>
                  <a:pt x="316" y="396"/>
                  <a:pt x="316" y="392"/>
                  <a:pt x="316" y="387"/>
                </a:cubicBezTo>
                <a:cubicBezTo>
                  <a:pt x="315" y="330"/>
                  <a:pt x="313" y="324"/>
                  <a:pt x="313" y="319"/>
                </a:cubicBezTo>
                <a:cubicBezTo>
                  <a:pt x="318" y="200"/>
                  <a:pt x="323" y="199"/>
                  <a:pt x="321" y="191"/>
                </a:cubicBezTo>
                <a:cubicBezTo>
                  <a:pt x="325" y="160"/>
                  <a:pt x="320" y="150"/>
                  <a:pt x="326" y="151"/>
                </a:cubicBezTo>
                <a:cubicBezTo>
                  <a:pt x="333" y="137"/>
                  <a:pt x="331" y="147"/>
                  <a:pt x="328" y="156"/>
                </a:cubicBezTo>
                <a:cubicBezTo>
                  <a:pt x="322" y="246"/>
                  <a:pt x="326" y="266"/>
                  <a:pt x="321" y="277"/>
                </a:cubicBezTo>
                <a:cubicBezTo>
                  <a:pt x="324" y="351"/>
                  <a:pt x="322" y="357"/>
                  <a:pt x="326" y="357"/>
                </a:cubicBezTo>
                <a:cubicBezTo>
                  <a:pt x="328" y="453"/>
                  <a:pt x="326" y="458"/>
                  <a:pt x="326" y="463"/>
                </a:cubicBezTo>
                <a:cubicBezTo>
                  <a:pt x="338" y="484"/>
                  <a:pt x="338" y="481"/>
                  <a:pt x="339" y="478"/>
                </a:cubicBezTo>
                <a:cubicBezTo>
                  <a:pt x="339" y="467"/>
                  <a:pt x="338" y="461"/>
                  <a:pt x="339" y="453"/>
                </a:cubicBezTo>
                <a:cubicBezTo>
                  <a:pt x="339" y="390"/>
                  <a:pt x="345" y="391"/>
                  <a:pt x="344" y="385"/>
                </a:cubicBezTo>
                <a:cubicBezTo>
                  <a:pt x="344" y="252"/>
                  <a:pt x="346" y="241"/>
                  <a:pt x="346" y="229"/>
                </a:cubicBezTo>
                <a:cubicBezTo>
                  <a:pt x="373" y="110"/>
                  <a:pt x="371" y="102"/>
                  <a:pt x="374" y="98"/>
                </a:cubicBezTo>
                <a:cubicBezTo>
                  <a:pt x="379" y="60"/>
                  <a:pt x="385" y="60"/>
                  <a:pt x="384" y="53"/>
                </a:cubicBezTo>
                <a:cubicBezTo>
                  <a:pt x="397" y="11"/>
                  <a:pt x="405" y="24"/>
                  <a:pt x="399" y="22"/>
                </a:cubicBezTo>
                <a:cubicBezTo>
                  <a:pt x="374" y="102"/>
                  <a:pt x="383" y="117"/>
                  <a:pt x="376" y="116"/>
                </a:cubicBezTo>
                <a:cubicBezTo>
                  <a:pt x="367" y="192"/>
                  <a:pt x="355" y="232"/>
                  <a:pt x="351" y="272"/>
                </a:cubicBezTo>
                <a:cubicBezTo>
                  <a:pt x="351" y="359"/>
                  <a:pt x="355" y="369"/>
                  <a:pt x="354" y="372"/>
                </a:cubicBezTo>
                <a:cubicBezTo>
                  <a:pt x="351" y="399"/>
                  <a:pt x="351" y="403"/>
                  <a:pt x="351" y="407"/>
                </a:cubicBezTo>
                <a:cubicBezTo>
                  <a:pt x="362" y="364"/>
                  <a:pt x="358" y="351"/>
                  <a:pt x="364" y="347"/>
                </a:cubicBezTo>
                <a:cubicBezTo>
                  <a:pt x="368" y="321"/>
                  <a:pt x="368" y="314"/>
                  <a:pt x="371" y="314"/>
                </a:cubicBezTo>
                <a:cubicBezTo>
                  <a:pt x="390" y="172"/>
                  <a:pt x="402" y="149"/>
                  <a:pt x="404" y="116"/>
                </a:cubicBezTo>
                <a:cubicBezTo>
                  <a:pt x="432" y="41"/>
                  <a:pt x="427" y="40"/>
                  <a:pt x="429" y="48"/>
                </a:cubicBezTo>
                <a:cubicBezTo>
                  <a:pt x="403" y="151"/>
                  <a:pt x="400" y="182"/>
                  <a:pt x="396" y="221"/>
                </a:cubicBezTo>
                <a:cubicBezTo>
                  <a:pt x="369" y="402"/>
                  <a:pt x="368" y="392"/>
                  <a:pt x="374" y="387"/>
                </a:cubicBezTo>
                <a:cubicBezTo>
                  <a:pt x="381" y="362"/>
                  <a:pt x="384" y="355"/>
                  <a:pt x="386" y="347"/>
                </a:cubicBezTo>
                <a:cubicBezTo>
                  <a:pt x="421" y="286"/>
                  <a:pt x="421" y="276"/>
                  <a:pt x="426" y="272"/>
                </a:cubicBezTo>
                <a:cubicBezTo>
                  <a:pt x="463" y="190"/>
                  <a:pt x="470" y="184"/>
                  <a:pt x="472" y="173"/>
                </a:cubicBezTo>
                <a:cubicBezTo>
                  <a:pt x="478" y="175"/>
                  <a:pt x="469" y="199"/>
                  <a:pt x="462" y="224"/>
                </a:cubicBezTo>
                <a:cubicBezTo>
                  <a:pt x="446" y="260"/>
                  <a:pt x="442" y="261"/>
                  <a:pt x="442" y="261"/>
                </a:cubicBezTo>
                <a:cubicBezTo>
                  <a:pt x="417" y="299"/>
                  <a:pt x="417" y="319"/>
                  <a:pt x="406" y="329"/>
                </a:cubicBezTo>
                <a:cubicBezTo>
                  <a:pt x="393" y="372"/>
                  <a:pt x="394" y="370"/>
                  <a:pt x="396" y="370"/>
                </a:cubicBezTo>
                <a:cubicBezTo>
                  <a:pt x="423" y="330"/>
                  <a:pt x="433" y="319"/>
                  <a:pt x="437" y="302"/>
                </a:cubicBezTo>
                <a:cubicBezTo>
                  <a:pt x="464" y="262"/>
                  <a:pt x="464" y="255"/>
                  <a:pt x="467" y="251"/>
                </a:cubicBezTo>
                <a:cubicBezTo>
                  <a:pt x="504" y="170"/>
                  <a:pt x="509" y="151"/>
                  <a:pt x="512" y="128"/>
                </a:cubicBezTo>
                <a:cubicBezTo>
                  <a:pt x="522" y="92"/>
                  <a:pt x="522" y="99"/>
                  <a:pt x="522" y="105"/>
                </a:cubicBezTo>
                <a:cubicBezTo>
                  <a:pt x="496" y="217"/>
                  <a:pt x="493" y="220"/>
                  <a:pt x="492" y="224"/>
                </a:cubicBezTo>
                <a:cubicBezTo>
                  <a:pt x="470" y="268"/>
                  <a:pt x="468" y="270"/>
                  <a:pt x="467" y="274"/>
                </a:cubicBezTo>
                <a:cubicBezTo>
                  <a:pt x="460" y="300"/>
                  <a:pt x="449" y="294"/>
                  <a:pt x="452" y="302"/>
                </a:cubicBezTo>
                <a:cubicBezTo>
                  <a:pt x="426" y="346"/>
                  <a:pt x="419" y="348"/>
                  <a:pt x="419" y="357"/>
                </a:cubicBezTo>
                <a:cubicBezTo>
                  <a:pt x="377" y="415"/>
                  <a:pt x="378" y="425"/>
                  <a:pt x="369" y="425"/>
                </a:cubicBezTo>
                <a:cubicBezTo>
                  <a:pt x="358" y="467"/>
                  <a:pt x="351" y="467"/>
                  <a:pt x="354" y="475"/>
                </a:cubicBezTo>
                <a:cubicBezTo>
                  <a:pt x="367" y="453"/>
                  <a:pt x="377" y="450"/>
                  <a:pt x="379" y="438"/>
                </a:cubicBezTo>
                <a:cubicBezTo>
                  <a:pt x="409" y="380"/>
                  <a:pt x="416" y="379"/>
                  <a:pt x="417" y="372"/>
                </a:cubicBezTo>
                <a:cubicBezTo>
                  <a:pt x="432" y="354"/>
                  <a:pt x="437" y="346"/>
                  <a:pt x="442" y="337"/>
                </a:cubicBezTo>
                <a:cubicBezTo>
                  <a:pt x="466" y="307"/>
                  <a:pt x="467" y="295"/>
                  <a:pt x="477" y="292"/>
                </a:cubicBezTo>
                <a:cubicBezTo>
                  <a:pt x="499" y="244"/>
                  <a:pt x="508" y="247"/>
                  <a:pt x="507" y="239"/>
                </a:cubicBezTo>
                <a:cubicBezTo>
                  <a:pt x="524" y="202"/>
                  <a:pt x="526" y="190"/>
                  <a:pt x="532" y="183"/>
                </a:cubicBezTo>
                <a:cubicBezTo>
                  <a:pt x="548" y="92"/>
                  <a:pt x="554" y="90"/>
                  <a:pt x="550" y="85"/>
                </a:cubicBezTo>
                <a:cubicBezTo>
                  <a:pt x="558" y="74"/>
                  <a:pt x="553" y="90"/>
                  <a:pt x="555" y="113"/>
                </a:cubicBezTo>
                <a:cubicBezTo>
                  <a:pt x="542" y="172"/>
                  <a:pt x="541" y="178"/>
                  <a:pt x="537" y="181"/>
                </a:cubicBezTo>
                <a:cubicBezTo>
                  <a:pt x="505" y="263"/>
                  <a:pt x="501" y="266"/>
                  <a:pt x="499" y="271"/>
                </a:cubicBezTo>
                <a:cubicBezTo>
                  <a:pt x="484" y="295"/>
                  <a:pt x="484" y="297"/>
                  <a:pt x="482" y="297"/>
                </a:cubicBezTo>
                <a:cubicBezTo>
                  <a:pt x="457" y="329"/>
                  <a:pt x="455" y="341"/>
                  <a:pt x="447" y="347"/>
                </a:cubicBezTo>
                <a:cubicBezTo>
                  <a:pt x="407" y="407"/>
                  <a:pt x="403" y="417"/>
                  <a:pt x="399" y="428"/>
                </a:cubicBezTo>
                <a:cubicBezTo>
                  <a:pt x="366" y="495"/>
                  <a:pt x="355" y="497"/>
                  <a:pt x="354" y="511"/>
                </a:cubicBezTo>
                <a:cubicBezTo>
                  <a:pt x="335" y="549"/>
                  <a:pt x="325" y="553"/>
                  <a:pt x="326" y="569"/>
                </a:cubicBezTo>
                <a:cubicBezTo>
                  <a:pt x="362" y="513"/>
                  <a:pt x="363" y="500"/>
                  <a:pt x="369" y="493"/>
                </a:cubicBezTo>
                <a:cubicBezTo>
                  <a:pt x="404" y="438"/>
                  <a:pt x="412" y="433"/>
                  <a:pt x="414" y="423"/>
                </a:cubicBezTo>
                <a:cubicBezTo>
                  <a:pt x="432" y="393"/>
                  <a:pt x="442" y="397"/>
                  <a:pt x="439" y="387"/>
                </a:cubicBezTo>
                <a:cubicBezTo>
                  <a:pt x="476" y="345"/>
                  <a:pt x="475" y="336"/>
                  <a:pt x="482" y="334"/>
                </a:cubicBezTo>
                <a:cubicBezTo>
                  <a:pt x="503" y="295"/>
                  <a:pt x="509" y="292"/>
                  <a:pt x="512" y="287"/>
                </a:cubicBezTo>
                <a:cubicBezTo>
                  <a:pt x="539" y="245"/>
                  <a:pt x="539" y="228"/>
                  <a:pt x="547" y="219"/>
                </a:cubicBezTo>
                <a:cubicBezTo>
                  <a:pt x="562" y="165"/>
                  <a:pt x="567" y="153"/>
                  <a:pt x="570" y="138"/>
                </a:cubicBezTo>
                <a:cubicBezTo>
                  <a:pt x="577" y="72"/>
                  <a:pt x="586" y="67"/>
                  <a:pt x="585" y="57"/>
                </a:cubicBezTo>
                <a:cubicBezTo>
                  <a:pt x="585" y="94"/>
                  <a:pt x="579" y="99"/>
                  <a:pt x="580" y="110"/>
                </a:cubicBezTo>
                <a:cubicBezTo>
                  <a:pt x="567" y="189"/>
                  <a:pt x="560" y="188"/>
                  <a:pt x="562" y="196"/>
                </a:cubicBezTo>
                <a:cubicBezTo>
                  <a:pt x="550" y="239"/>
                  <a:pt x="538" y="250"/>
                  <a:pt x="535" y="269"/>
                </a:cubicBezTo>
                <a:cubicBezTo>
                  <a:pt x="506" y="321"/>
                  <a:pt x="500" y="322"/>
                  <a:pt x="500" y="329"/>
                </a:cubicBezTo>
                <a:cubicBezTo>
                  <a:pt x="467" y="374"/>
                  <a:pt x="461" y="376"/>
                  <a:pt x="457" y="380"/>
                </a:cubicBezTo>
                <a:cubicBezTo>
                  <a:pt x="427" y="424"/>
                  <a:pt x="425" y="427"/>
                  <a:pt x="424" y="430"/>
                </a:cubicBezTo>
                <a:cubicBezTo>
                  <a:pt x="401" y="471"/>
                  <a:pt x="394" y="474"/>
                  <a:pt x="391" y="480"/>
                </a:cubicBezTo>
                <a:cubicBezTo>
                  <a:pt x="381" y="509"/>
                  <a:pt x="381" y="506"/>
                  <a:pt x="381" y="503"/>
                </a:cubicBezTo>
                <a:cubicBezTo>
                  <a:pt x="415" y="463"/>
                  <a:pt x="421" y="454"/>
                  <a:pt x="429" y="448"/>
                </a:cubicBezTo>
                <a:cubicBezTo>
                  <a:pt x="442" y="427"/>
                  <a:pt x="447" y="428"/>
                  <a:pt x="447" y="425"/>
                </a:cubicBezTo>
                <a:cubicBezTo>
                  <a:pt x="472" y="394"/>
                  <a:pt x="479" y="387"/>
                  <a:pt x="484" y="380"/>
                </a:cubicBezTo>
                <a:cubicBezTo>
                  <a:pt x="504" y="353"/>
                  <a:pt x="508" y="349"/>
                  <a:pt x="512" y="347"/>
                </a:cubicBezTo>
                <a:cubicBezTo>
                  <a:pt x="538" y="309"/>
                  <a:pt x="541" y="301"/>
                  <a:pt x="545" y="294"/>
                </a:cubicBezTo>
                <a:cubicBezTo>
                  <a:pt x="559" y="253"/>
                  <a:pt x="562" y="251"/>
                  <a:pt x="567" y="251"/>
                </a:cubicBezTo>
                <a:cubicBezTo>
                  <a:pt x="523" y="343"/>
                  <a:pt x="520" y="354"/>
                  <a:pt x="512" y="360"/>
                </a:cubicBezTo>
                <a:cubicBezTo>
                  <a:pt x="483" y="397"/>
                  <a:pt x="482" y="399"/>
                  <a:pt x="482" y="402"/>
                </a:cubicBezTo>
                <a:cubicBezTo>
                  <a:pt x="463" y="420"/>
                  <a:pt x="460" y="424"/>
                  <a:pt x="459" y="430"/>
                </a:cubicBezTo>
                <a:cubicBezTo>
                  <a:pt x="433" y="460"/>
                  <a:pt x="432" y="462"/>
                  <a:pt x="429" y="463"/>
                </a:cubicBezTo>
                <a:cubicBezTo>
                  <a:pt x="403" y="503"/>
                  <a:pt x="395" y="502"/>
                  <a:pt x="394" y="508"/>
                </a:cubicBezTo>
                <a:cubicBezTo>
                  <a:pt x="360" y="548"/>
                  <a:pt x="356" y="558"/>
                  <a:pt x="351" y="566"/>
                </a:cubicBezTo>
                <a:cubicBezTo>
                  <a:pt x="315" y="653"/>
                  <a:pt x="316" y="649"/>
                  <a:pt x="319" y="649"/>
                </a:cubicBezTo>
                <a:cubicBezTo>
                  <a:pt x="332" y="628"/>
                  <a:pt x="333" y="622"/>
                  <a:pt x="336" y="619"/>
                </a:cubicBezTo>
                <a:cubicBezTo>
                  <a:pt x="367" y="582"/>
                  <a:pt x="371" y="575"/>
                  <a:pt x="376" y="568"/>
                </a:cubicBezTo>
                <a:cubicBezTo>
                  <a:pt x="394" y="542"/>
                  <a:pt x="402" y="543"/>
                  <a:pt x="402" y="536"/>
                </a:cubicBezTo>
                <a:cubicBezTo>
                  <a:pt x="438" y="505"/>
                  <a:pt x="438" y="494"/>
                  <a:pt x="447" y="490"/>
                </a:cubicBezTo>
                <a:cubicBezTo>
                  <a:pt x="471" y="464"/>
                  <a:pt x="471" y="452"/>
                  <a:pt x="479" y="448"/>
                </a:cubicBezTo>
                <a:cubicBezTo>
                  <a:pt x="500" y="419"/>
                  <a:pt x="504" y="411"/>
                  <a:pt x="510" y="405"/>
                </a:cubicBezTo>
                <a:cubicBezTo>
                  <a:pt x="544" y="340"/>
                  <a:pt x="544" y="334"/>
                  <a:pt x="547" y="332"/>
                </a:cubicBezTo>
                <a:cubicBezTo>
                  <a:pt x="576" y="260"/>
                  <a:pt x="573" y="249"/>
                  <a:pt x="577" y="244"/>
                </a:cubicBezTo>
                <a:cubicBezTo>
                  <a:pt x="586" y="197"/>
                  <a:pt x="588" y="164"/>
                  <a:pt x="595" y="135"/>
                </a:cubicBezTo>
                <a:cubicBezTo>
                  <a:pt x="594" y="196"/>
                  <a:pt x="589" y="206"/>
                  <a:pt x="590" y="224"/>
                </a:cubicBezTo>
                <a:cubicBezTo>
                  <a:pt x="572" y="286"/>
                  <a:pt x="575" y="297"/>
                  <a:pt x="570" y="299"/>
                </a:cubicBezTo>
                <a:cubicBezTo>
                  <a:pt x="537" y="378"/>
                  <a:pt x="533" y="389"/>
                  <a:pt x="525" y="397"/>
                </a:cubicBezTo>
                <a:cubicBezTo>
                  <a:pt x="506" y="431"/>
                  <a:pt x="503" y="431"/>
                  <a:pt x="502" y="435"/>
                </a:cubicBezTo>
                <a:cubicBezTo>
                  <a:pt x="485" y="464"/>
                  <a:pt x="476" y="464"/>
                  <a:pt x="477" y="473"/>
                </a:cubicBezTo>
                <a:cubicBezTo>
                  <a:pt x="452" y="503"/>
                  <a:pt x="446" y="505"/>
                  <a:pt x="442" y="508"/>
                </a:cubicBezTo>
                <a:cubicBezTo>
                  <a:pt x="424" y="523"/>
                  <a:pt x="427" y="534"/>
                  <a:pt x="419" y="533"/>
                </a:cubicBezTo>
                <a:cubicBezTo>
                  <a:pt x="337" y="645"/>
                  <a:pt x="338" y="641"/>
                  <a:pt x="341" y="641"/>
                </a:cubicBezTo>
                <a:cubicBezTo>
                  <a:pt x="357" y="630"/>
                  <a:pt x="354" y="622"/>
                  <a:pt x="359" y="621"/>
                </a:cubicBezTo>
                <a:cubicBezTo>
                  <a:pt x="419" y="562"/>
                  <a:pt x="442" y="543"/>
                  <a:pt x="459" y="518"/>
                </a:cubicBezTo>
                <a:cubicBezTo>
                  <a:pt x="475" y="496"/>
                  <a:pt x="482" y="498"/>
                  <a:pt x="482" y="493"/>
                </a:cubicBezTo>
                <a:cubicBezTo>
                  <a:pt x="501" y="474"/>
                  <a:pt x="503" y="471"/>
                  <a:pt x="505" y="468"/>
                </a:cubicBezTo>
                <a:cubicBezTo>
                  <a:pt x="547" y="407"/>
                  <a:pt x="552" y="402"/>
                  <a:pt x="557" y="397"/>
                </a:cubicBezTo>
                <a:cubicBezTo>
                  <a:pt x="585" y="334"/>
                  <a:pt x="592" y="336"/>
                  <a:pt x="590" y="329"/>
                </a:cubicBezTo>
                <a:cubicBezTo>
                  <a:pt x="604" y="294"/>
                  <a:pt x="606" y="286"/>
                  <a:pt x="610" y="281"/>
                </a:cubicBezTo>
                <a:cubicBezTo>
                  <a:pt x="629" y="217"/>
                  <a:pt x="627" y="222"/>
                  <a:pt x="628" y="226"/>
                </a:cubicBezTo>
                <a:cubicBezTo>
                  <a:pt x="614" y="259"/>
                  <a:pt x="624" y="266"/>
                  <a:pt x="618" y="269"/>
                </a:cubicBezTo>
                <a:cubicBezTo>
                  <a:pt x="600" y="334"/>
                  <a:pt x="592" y="341"/>
                  <a:pt x="590" y="354"/>
                </a:cubicBezTo>
                <a:cubicBezTo>
                  <a:pt x="569" y="389"/>
                  <a:pt x="569" y="396"/>
                  <a:pt x="565" y="400"/>
                </a:cubicBezTo>
                <a:cubicBezTo>
                  <a:pt x="539" y="449"/>
                  <a:pt x="528" y="446"/>
                  <a:pt x="530" y="455"/>
                </a:cubicBezTo>
                <a:cubicBezTo>
                  <a:pt x="494" y="498"/>
                  <a:pt x="491" y="501"/>
                  <a:pt x="487" y="505"/>
                </a:cubicBezTo>
                <a:cubicBezTo>
                  <a:pt x="467" y="523"/>
                  <a:pt x="465" y="536"/>
                  <a:pt x="454" y="541"/>
                </a:cubicBezTo>
                <a:cubicBezTo>
                  <a:pt x="435" y="560"/>
                  <a:pt x="434" y="562"/>
                  <a:pt x="434" y="566"/>
                </a:cubicBezTo>
                <a:cubicBezTo>
                  <a:pt x="409" y="593"/>
                  <a:pt x="397" y="589"/>
                  <a:pt x="399" y="599"/>
                </a:cubicBezTo>
                <a:cubicBezTo>
                  <a:pt x="371" y="623"/>
                  <a:pt x="367" y="627"/>
                  <a:pt x="364" y="631"/>
                </a:cubicBezTo>
                <a:cubicBezTo>
                  <a:pt x="347" y="653"/>
                  <a:pt x="344" y="654"/>
                  <a:pt x="341" y="654"/>
                </a:cubicBezTo>
                <a:cubicBezTo>
                  <a:pt x="306" y="715"/>
                  <a:pt x="304" y="720"/>
                  <a:pt x="301" y="722"/>
                </a:cubicBezTo>
                <a:cubicBezTo>
                  <a:pt x="296" y="747"/>
                  <a:pt x="297" y="745"/>
                  <a:pt x="299" y="745"/>
                </a:cubicBezTo>
                <a:cubicBezTo>
                  <a:pt x="318" y="708"/>
                  <a:pt x="325" y="704"/>
                  <a:pt x="329" y="697"/>
                </a:cubicBezTo>
                <a:cubicBezTo>
                  <a:pt x="354" y="669"/>
                  <a:pt x="351" y="661"/>
                  <a:pt x="356" y="662"/>
                </a:cubicBezTo>
                <a:cubicBezTo>
                  <a:pt x="380" y="634"/>
                  <a:pt x="389" y="622"/>
                  <a:pt x="399" y="611"/>
                </a:cubicBezTo>
                <a:cubicBezTo>
                  <a:pt x="461" y="555"/>
                  <a:pt x="469" y="552"/>
                  <a:pt x="472" y="543"/>
                </a:cubicBezTo>
                <a:cubicBezTo>
                  <a:pt x="512" y="507"/>
                  <a:pt x="513" y="503"/>
                  <a:pt x="520" y="503"/>
                </a:cubicBezTo>
                <a:cubicBezTo>
                  <a:pt x="550" y="469"/>
                  <a:pt x="557" y="461"/>
                  <a:pt x="565" y="455"/>
                </a:cubicBezTo>
                <a:cubicBezTo>
                  <a:pt x="598" y="394"/>
                  <a:pt x="603" y="386"/>
                  <a:pt x="610" y="380"/>
                </a:cubicBezTo>
                <a:cubicBezTo>
                  <a:pt x="617" y="354"/>
                  <a:pt x="618" y="350"/>
                  <a:pt x="623" y="349"/>
                </a:cubicBezTo>
                <a:cubicBezTo>
                  <a:pt x="643" y="301"/>
                  <a:pt x="640" y="315"/>
                  <a:pt x="638" y="317"/>
                </a:cubicBezTo>
                <a:cubicBezTo>
                  <a:pt x="614" y="376"/>
                  <a:pt x="614" y="391"/>
                  <a:pt x="605" y="397"/>
                </a:cubicBezTo>
                <a:cubicBezTo>
                  <a:pt x="571" y="455"/>
                  <a:pt x="568" y="462"/>
                  <a:pt x="565" y="470"/>
                </a:cubicBezTo>
                <a:cubicBezTo>
                  <a:pt x="543" y="489"/>
                  <a:pt x="545" y="498"/>
                  <a:pt x="537" y="495"/>
                </a:cubicBezTo>
                <a:cubicBezTo>
                  <a:pt x="520" y="516"/>
                  <a:pt x="516" y="518"/>
                  <a:pt x="512" y="521"/>
                </a:cubicBezTo>
                <a:cubicBezTo>
                  <a:pt x="488" y="541"/>
                  <a:pt x="485" y="549"/>
                  <a:pt x="477" y="553"/>
                </a:cubicBezTo>
                <a:cubicBezTo>
                  <a:pt x="451" y="584"/>
                  <a:pt x="445" y="583"/>
                  <a:pt x="444" y="589"/>
                </a:cubicBezTo>
                <a:cubicBezTo>
                  <a:pt x="416" y="615"/>
                  <a:pt x="402" y="624"/>
                  <a:pt x="392" y="636"/>
                </a:cubicBezTo>
                <a:cubicBezTo>
                  <a:pt x="369" y="660"/>
                  <a:pt x="366" y="668"/>
                  <a:pt x="359" y="672"/>
                </a:cubicBezTo>
                <a:cubicBezTo>
                  <a:pt x="326" y="726"/>
                  <a:pt x="315" y="734"/>
                  <a:pt x="309" y="747"/>
                </a:cubicBezTo>
                <a:cubicBezTo>
                  <a:pt x="299" y="770"/>
                  <a:pt x="301" y="766"/>
                  <a:pt x="304" y="762"/>
                </a:cubicBezTo>
                <a:cubicBezTo>
                  <a:pt x="323" y="737"/>
                  <a:pt x="326" y="734"/>
                  <a:pt x="329" y="730"/>
                </a:cubicBezTo>
                <a:cubicBezTo>
                  <a:pt x="353" y="695"/>
                  <a:pt x="356" y="695"/>
                  <a:pt x="359" y="694"/>
                </a:cubicBezTo>
                <a:cubicBezTo>
                  <a:pt x="373" y="674"/>
                  <a:pt x="377" y="671"/>
                  <a:pt x="379" y="667"/>
                </a:cubicBezTo>
                <a:cubicBezTo>
                  <a:pt x="427" y="618"/>
                  <a:pt x="427" y="612"/>
                  <a:pt x="432" y="611"/>
                </a:cubicBezTo>
                <a:cubicBezTo>
                  <a:pt x="465" y="583"/>
                  <a:pt x="468" y="575"/>
                  <a:pt x="477" y="573"/>
                </a:cubicBezTo>
                <a:cubicBezTo>
                  <a:pt x="532" y="525"/>
                  <a:pt x="537" y="523"/>
                  <a:pt x="540" y="521"/>
                </a:cubicBezTo>
                <a:cubicBezTo>
                  <a:pt x="572" y="493"/>
                  <a:pt x="577" y="488"/>
                  <a:pt x="583" y="483"/>
                </a:cubicBezTo>
                <a:cubicBezTo>
                  <a:pt x="603" y="467"/>
                  <a:pt x="601" y="462"/>
                  <a:pt x="603" y="460"/>
                </a:cubicBezTo>
                <a:cubicBezTo>
                  <a:pt x="640" y="421"/>
                  <a:pt x="644" y="403"/>
                  <a:pt x="656" y="392"/>
                </a:cubicBezTo>
                <a:cubicBezTo>
                  <a:pt x="677" y="336"/>
                  <a:pt x="684" y="332"/>
                  <a:pt x="686" y="322"/>
                </a:cubicBezTo>
                <a:cubicBezTo>
                  <a:pt x="694" y="312"/>
                  <a:pt x="693" y="316"/>
                  <a:pt x="691" y="319"/>
                </a:cubicBezTo>
                <a:cubicBezTo>
                  <a:pt x="672" y="371"/>
                  <a:pt x="672" y="380"/>
                  <a:pt x="666" y="385"/>
                </a:cubicBezTo>
                <a:cubicBezTo>
                  <a:pt x="638" y="427"/>
                  <a:pt x="637" y="437"/>
                  <a:pt x="630" y="440"/>
                </a:cubicBezTo>
                <a:cubicBezTo>
                  <a:pt x="614" y="466"/>
                  <a:pt x="617" y="473"/>
                  <a:pt x="613" y="473"/>
                </a:cubicBezTo>
                <a:cubicBezTo>
                  <a:pt x="599" y="501"/>
                  <a:pt x="588" y="506"/>
                  <a:pt x="585" y="521"/>
                </a:cubicBezTo>
                <a:cubicBezTo>
                  <a:pt x="536" y="580"/>
                  <a:pt x="527" y="580"/>
                  <a:pt x="527" y="589"/>
                </a:cubicBezTo>
                <a:cubicBezTo>
                  <a:pt x="498" y="618"/>
                  <a:pt x="489" y="617"/>
                  <a:pt x="490" y="626"/>
                </a:cubicBezTo>
                <a:cubicBezTo>
                  <a:pt x="455" y="659"/>
                  <a:pt x="447" y="668"/>
                  <a:pt x="437" y="674"/>
                </a:cubicBezTo>
                <a:cubicBezTo>
                  <a:pt x="408" y="701"/>
                  <a:pt x="406" y="706"/>
                  <a:pt x="404" y="709"/>
                </a:cubicBezTo>
                <a:cubicBezTo>
                  <a:pt x="384" y="728"/>
                  <a:pt x="380" y="730"/>
                  <a:pt x="377" y="732"/>
                </a:cubicBezTo>
                <a:cubicBezTo>
                  <a:pt x="365" y="749"/>
                  <a:pt x="359" y="754"/>
                  <a:pt x="354" y="760"/>
                </a:cubicBezTo>
                <a:cubicBezTo>
                  <a:pt x="309" y="824"/>
                  <a:pt x="309" y="830"/>
                  <a:pt x="304" y="830"/>
                </a:cubicBezTo>
                <a:cubicBezTo>
                  <a:pt x="289" y="858"/>
                  <a:pt x="285" y="858"/>
                  <a:pt x="286" y="863"/>
                </a:cubicBezTo>
                <a:cubicBezTo>
                  <a:pt x="270" y="881"/>
                  <a:pt x="270" y="888"/>
                  <a:pt x="266" y="891"/>
                </a:cubicBezTo>
                <a:cubicBezTo>
                  <a:pt x="252" y="942"/>
                  <a:pt x="260" y="953"/>
                  <a:pt x="253" y="961"/>
                </a:cubicBezTo>
                <a:cubicBezTo>
                  <a:pt x="275" y="924"/>
                  <a:pt x="276" y="916"/>
                  <a:pt x="281" y="913"/>
                </a:cubicBezTo>
                <a:cubicBezTo>
                  <a:pt x="296" y="889"/>
                  <a:pt x="296" y="885"/>
                  <a:pt x="296" y="881"/>
                </a:cubicBezTo>
                <a:cubicBezTo>
                  <a:pt x="328" y="826"/>
                  <a:pt x="337" y="820"/>
                  <a:pt x="341" y="808"/>
                </a:cubicBezTo>
                <a:cubicBezTo>
                  <a:pt x="391" y="746"/>
                  <a:pt x="402" y="741"/>
                  <a:pt x="407" y="730"/>
                </a:cubicBezTo>
                <a:cubicBezTo>
                  <a:pt x="466" y="676"/>
                  <a:pt x="464" y="669"/>
                  <a:pt x="472" y="672"/>
                </a:cubicBezTo>
                <a:cubicBezTo>
                  <a:pt x="497" y="651"/>
                  <a:pt x="495" y="644"/>
                  <a:pt x="500" y="644"/>
                </a:cubicBezTo>
                <a:cubicBezTo>
                  <a:pt x="524" y="614"/>
                  <a:pt x="532" y="607"/>
                  <a:pt x="540" y="599"/>
                </a:cubicBezTo>
                <a:cubicBezTo>
                  <a:pt x="560" y="577"/>
                  <a:pt x="562" y="575"/>
                  <a:pt x="563" y="578"/>
                </a:cubicBezTo>
                <a:cubicBezTo>
                  <a:pt x="532" y="621"/>
                  <a:pt x="526" y="621"/>
                  <a:pt x="525" y="626"/>
                </a:cubicBezTo>
                <a:cubicBezTo>
                  <a:pt x="515" y="645"/>
                  <a:pt x="502" y="643"/>
                  <a:pt x="502" y="654"/>
                </a:cubicBezTo>
                <a:cubicBezTo>
                  <a:pt x="477" y="678"/>
                  <a:pt x="473" y="681"/>
                  <a:pt x="467" y="682"/>
                </a:cubicBezTo>
                <a:cubicBezTo>
                  <a:pt x="440" y="699"/>
                  <a:pt x="454" y="709"/>
                  <a:pt x="442" y="707"/>
                </a:cubicBezTo>
                <a:cubicBezTo>
                  <a:pt x="411" y="729"/>
                  <a:pt x="426" y="737"/>
                  <a:pt x="417" y="737"/>
                </a:cubicBezTo>
                <a:cubicBezTo>
                  <a:pt x="405" y="760"/>
                  <a:pt x="394" y="754"/>
                  <a:pt x="397" y="762"/>
                </a:cubicBezTo>
                <a:cubicBezTo>
                  <a:pt x="340" y="837"/>
                  <a:pt x="330" y="837"/>
                  <a:pt x="331" y="848"/>
                </a:cubicBezTo>
                <a:cubicBezTo>
                  <a:pt x="298" y="899"/>
                  <a:pt x="301" y="909"/>
                  <a:pt x="294" y="911"/>
                </a:cubicBezTo>
                <a:cubicBezTo>
                  <a:pt x="276" y="946"/>
                  <a:pt x="271" y="948"/>
                  <a:pt x="271" y="956"/>
                </a:cubicBezTo>
                <a:cubicBezTo>
                  <a:pt x="289" y="939"/>
                  <a:pt x="287" y="927"/>
                  <a:pt x="294" y="923"/>
                </a:cubicBezTo>
                <a:cubicBezTo>
                  <a:pt x="324" y="876"/>
                  <a:pt x="325" y="872"/>
                  <a:pt x="329" y="871"/>
                </a:cubicBezTo>
                <a:cubicBezTo>
                  <a:pt x="345" y="847"/>
                  <a:pt x="350" y="842"/>
                  <a:pt x="351" y="833"/>
                </a:cubicBezTo>
                <a:cubicBezTo>
                  <a:pt x="391" y="775"/>
                  <a:pt x="403" y="777"/>
                  <a:pt x="404" y="767"/>
                </a:cubicBezTo>
                <a:cubicBezTo>
                  <a:pt x="425" y="740"/>
                  <a:pt x="432" y="742"/>
                  <a:pt x="434" y="740"/>
                </a:cubicBezTo>
                <a:cubicBezTo>
                  <a:pt x="450" y="719"/>
                  <a:pt x="452" y="717"/>
                  <a:pt x="455" y="714"/>
                </a:cubicBezTo>
                <a:cubicBezTo>
                  <a:pt x="479" y="688"/>
                  <a:pt x="486" y="686"/>
                  <a:pt x="490" y="682"/>
                </a:cubicBezTo>
                <a:cubicBezTo>
                  <a:pt x="517" y="654"/>
                  <a:pt x="523" y="652"/>
                  <a:pt x="525" y="646"/>
                </a:cubicBezTo>
                <a:cubicBezTo>
                  <a:pt x="547" y="627"/>
                  <a:pt x="547" y="624"/>
                  <a:pt x="548" y="621"/>
                </a:cubicBezTo>
                <a:cubicBezTo>
                  <a:pt x="574" y="586"/>
                  <a:pt x="584" y="581"/>
                  <a:pt x="588" y="571"/>
                </a:cubicBezTo>
                <a:cubicBezTo>
                  <a:pt x="602" y="554"/>
                  <a:pt x="603" y="558"/>
                  <a:pt x="603" y="561"/>
                </a:cubicBezTo>
                <a:cubicBezTo>
                  <a:pt x="564" y="608"/>
                  <a:pt x="562" y="624"/>
                  <a:pt x="553" y="631"/>
                </a:cubicBezTo>
                <a:cubicBezTo>
                  <a:pt x="533" y="653"/>
                  <a:pt x="531" y="655"/>
                  <a:pt x="527" y="656"/>
                </a:cubicBezTo>
                <a:cubicBezTo>
                  <a:pt x="489" y="688"/>
                  <a:pt x="491" y="694"/>
                  <a:pt x="487" y="694"/>
                </a:cubicBezTo>
                <a:cubicBezTo>
                  <a:pt x="459" y="725"/>
                  <a:pt x="455" y="729"/>
                  <a:pt x="450" y="732"/>
                </a:cubicBezTo>
                <a:cubicBezTo>
                  <a:pt x="414" y="777"/>
                  <a:pt x="409" y="779"/>
                  <a:pt x="404" y="782"/>
                </a:cubicBezTo>
                <a:cubicBezTo>
                  <a:pt x="368" y="827"/>
                  <a:pt x="367" y="833"/>
                  <a:pt x="364" y="838"/>
                </a:cubicBezTo>
                <a:cubicBezTo>
                  <a:pt x="347" y="861"/>
                  <a:pt x="347" y="865"/>
                  <a:pt x="344" y="865"/>
                </a:cubicBezTo>
                <a:cubicBezTo>
                  <a:pt x="316" y="902"/>
                  <a:pt x="318" y="908"/>
                  <a:pt x="314" y="908"/>
                </a:cubicBezTo>
                <a:cubicBezTo>
                  <a:pt x="297" y="944"/>
                  <a:pt x="292" y="947"/>
                  <a:pt x="289" y="951"/>
                </a:cubicBezTo>
                <a:cubicBezTo>
                  <a:pt x="272" y="991"/>
                  <a:pt x="265" y="999"/>
                  <a:pt x="264" y="1012"/>
                </a:cubicBezTo>
                <a:cubicBezTo>
                  <a:pt x="246" y="1070"/>
                  <a:pt x="247" y="1080"/>
                  <a:pt x="243" y="1084"/>
                </a:cubicBezTo>
                <a:cubicBezTo>
                  <a:pt x="275" y="1031"/>
                  <a:pt x="275" y="1019"/>
                  <a:pt x="281" y="1014"/>
                </a:cubicBezTo>
                <a:cubicBezTo>
                  <a:pt x="300" y="980"/>
                  <a:pt x="306" y="968"/>
                  <a:pt x="311" y="956"/>
                </a:cubicBezTo>
                <a:cubicBezTo>
                  <a:pt x="329" y="925"/>
                  <a:pt x="336" y="929"/>
                  <a:pt x="334" y="921"/>
                </a:cubicBezTo>
                <a:cubicBezTo>
                  <a:pt x="370" y="883"/>
                  <a:pt x="367" y="872"/>
                  <a:pt x="377" y="873"/>
                </a:cubicBezTo>
                <a:cubicBezTo>
                  <a:pt x="395" y="849"/>
                  <a:pt x="404" y="842"/>
                  <a:pt x="412" y="833"/>
                </a:cubicBezTo>
                <a:cubicBezTo>
                  <a:pt x="432" y="811"/>
                  <a:pt x="434" y="810"/>
                  <a:pt x="434" y="808"/>
                </a:cubicBezTo>
                <a:cubicBezTo>
                  <a:pt x="468" y="774"/>
                  <a:pt x="473" y="764"/>
                  <a:pt x="482" y="757"/>
                </a:cubicBezTo>
                <a:cubicBezTo>
                  <a:pt x="518" y="710"/>
                  <a:pt x="527" y="711"/>
                  <a:pt x="525" y="702"/>
                </a:cubicBezTo>
                <a:cubicBezTo>
                  <a:pt x="512" y="725"/>
                  <a:pt x="513" y="729"/>
                  <a:pt x="512" y="732"/>
                </a:cubicBezTo>
                <a:cubicBezTo>
                  <a:pt x="497" y="756"/>
                  <a:pt x="486" y="759"/>
                  <a:pt x="482" y="767"/>
                </a:cubicBezTo>
                <a:cubicBezTo>
                  <a:pt x="463" y="791"/>
                  <a:pt x="457" y="793"/>
                  <a:pt x="452" y="795"/>
                </a:cubicBezTo>
                <a:cubicBezTo>
                  <a:pt x="362" y="908"/>
                  <a:pt x="358" y="911"/>
                  <a:pt x="354" y="913"/>
                </a:cubicBezTo>
                <a:cubicBezTo>
                  <a:pt x="338" y="944"/>
                  <a:pt x="330" y="941"/>
                  <a:pt x="331" y="948"/>
                </a:cubicBezTo>
                <a:cubicBezTo>
                  <a:pt x="305" y="988"/>
                  <a:pt x="305" y="994"/>
                  <a:pt x="301" y="996"/>
                </a:cubicBezTo>
                <a:cubicBezTo>
                  <a:pt x="313" y="984"/>
                  <a:pt x="317" y="981"/>
                  <a:pt x="319" y="976"/>
                </a:cubicBezTo>
                <a:cubicBezTo>
                  <a:pt x="362" y="938"/>
                  <a:pt x="357" y="928"/>
                  <a:pt x="364" y="928"/>
                </a:cubicBezTo>
                <a:cubicBezTo>
                  <a:pt x="379" y="903"/>
                  <a:pt x="390" y="907"/>
                  <a:pt x="389" y="901"/>
                </a:cubicBezTo>
                <a:cubicBezTo>
                  <a:pt x="416" y="869"/>
                  <a:pt x="427" y="873"/>
                  <a:pt x="424" y="865"/>
                </a:cubicBezTo>
                <a:cubicBezTo>
                  <a:pt x="450" y="844"/>
                  <a:pt x="454" y="836"/>
                  <a:pt x="462" y="833"/>
                </a:cubicBezTo>
                <a:cubicBezTo>
                  <a:pt x="510" y="785"/>
                  <a:pt x="513" y="782"/>
                  <a:pt x="515" y="780"/>
                </a:cubicBezTo>
                <a:cubicBezTo>
                  <a:pt x="536" y="752"/>
                  <a:pt x="545" y="755"/>
                  <a:pt x="543" y="747"/>
                </a:cubicBezTo>
                <a:cubicBezTo>
                  <a:pt x="566" y="714"/>
                  <a:pt x="568" y="710"/>
                  <a:pt x="570" y="707"/>
                </a:cubicBezTo>
                <a:cubicBezTo>
                  <a:pt x="591" y="657"/>
                  <a:pt x="601" y="647"/>
                  <a:pt x="605" y="631"/>
                </a:cubicBezTo>
                <a:cubicBezTo>
                  <a:pt x="597" y="662"/>
                  <a:pt x="596" y="668"/>
                  <a:pt x="595" y="674"/>
                </a:cubicBezTo>
                <a:cubicBezTo>
                  <a:pt x="577" y="704"/>
                  <a:pt x="573" y="716"/>
                  <a:pt x="568" y="727"/>
                </a:cubicBezTo>
                <a:cubicBezTo>
                  <a:pt x="537" y="772"/>
                  <a:pt x="532" y="774"/>
                  <a:pt x="528" y="777"/>
                </a:cubicBezTo>
                <a:cubicBezTo>
                  <a:pt x="516" y="796"/>
                  <a:pt x="509" y="797"/>
                  <a:pt x="507" y="802"/>
                </a:cubicBezTo>
                <a:cubicBezTo>
                  <a:pt x="475" y="834"/>
                  <a:pt x="473" y="835"/>
                  <a:pt x="472" y="838"/>
                </a:cubicBezTo>
                <a:cubicBezTo>
                  <a:pt x="458" y="853"/>
                  <a:pt x="452" y="855"/>
                  <a:pt x="447" y="858"/>
                </a:cubicBezTo>
                <a:cubicBezTo>
                  <a:pt x="430" y="871"/>
                  <a:pt x="434" y="882"/>
                  <a:pt x="424" y="881"/>
                </a:cubicBezTo>
                <a:cubicBezTo>
                  <a:pt x="388" y="922"/>
                  <a:pt x="381" y="923"/>
                  <a:pt x="379" y="928"/>
                </a:cubicBezTo>
                <a:cubicBezTo>
                  <a:pt x="356" y="958"/>
                  <a:pt x="346" y="955"/>
                  <a:pt x="347" y="964"/>
                </a:cubicBezTo>
                <a:cubicBezTo>
                  <a:pt x="311" y="1003"/>
                  <a:pt x="313" y="1013"/>
                  <a:pt x="306" y="1014"/>
                </a:cubicBezTo>
                <a:cubicBezTo>
                  <a:pt x="282" y="1051"/>
                  <a:pt x="281" y="1054"/>
                  <a:pt x="281" y="1057"/>
                </a:cubicBezTo>
                <a:cubicBezTo>
                  <a:pt x="263" y="1076"/>
                  <a:pt x="266" y="1095"/>
                  <a:pt x="256" y="1100"/>
                </a:cubicBezTo>
                <a:cubicBezTo>
                  <a:pt x="251" y="1150"/>
                  <a:pt x="250" y="1138"/>
                  <a:pt x="256" y="1135"/>
                </a:cubicBezTo>
                <a:cubicBezTo>
                  <a:pt x="289" y="1070"/>
                  <a:pt x="297" y="1067"/>
                  <a:pt x="299" y="1059"/>
                </a:cubicBezTo>
                <a:cubicBezTo>
                  <a:pt x="316" y="1029"/>
                  <a:pt x="323" y="1031"/>
                  <a:pt x="321" y="1024"/>
                </a:cubicBezTo>
                <a:cubicBezTo>
                  <a:pt x="338" y="1004"/>
                  <a:pt x="340" y="996"/>
                  <a:pt x="344" y="991"/>
                </a:cubicBezTo>
                <a:cubicBezTo>
                  <a:pt x="361" y="971"/>
                  <a:pt x="363" y="965"/>
                  <a:pt x="369" y="961"/>
                </a:cubicBezTo>
                <a:cubicBezTo>
                  <a:pt x="436" y="888"/>
                  <a:pt x="448" y="891"/>
                  <a:pt x="447" y="880"/>
                </a:cubicBezTo>
                <a:cubicBezTo>
                  <a:pt x="469" y="858"/>
                  <a:pt x="474" y="859"/>
                  <a:pt x="475" y="855"/>
                </a:cubicBezTo>
                <a:cubicBezTo>
                  <a:pt x="505" y="824"/>
                  <a:pt x="511" y="822"/>
                  <a:pt x="512" y="815"/>
                </a:cubicBezTo>
                <a:cubicBezTo>
                  <a:pt x="568" y="753"/>
                  <a:pt x="565" y="741"/>
                  <a:pt x="573" y="739"/>
                </a:cubicBezTo>
                <a:cubicBezTo>
                  <a:pt x="584" y="730"/>
                  <a:pt x="582" y="734"/>
                  <a:pt x="580" y="737"/>
                </a:cubicBezTo>
                <a:cubicBezTo>
                  <a:pt x="561" y="775"/>
                  <a:pt x="553" y="785"/>
                  <a:pt x="545" y="795"/>
                </a:cubicBezTo>
                <a:cubicBezTo>
                  <a:pt x="516" y="828"/>
                  <a:pt x="510" y="830"/>
                  <a:pt x="507" y="838"/>
                </a:cubicBezTo>
                <a:cubicBezTo>
                  <a:pt x="443" y="909"/>
                  <a:pt x="435" y="906"/>
                  <a:pt x="435" y="911"/>
                </a:cubicBezTo>
                <a:cubicBezTo>
                  <a:pt x="419" y="924"/>
                  <a:pt x="417" y="927"/>
                  <a:pt x="417" y="931"/>
                </a:cubicBezTo>
                <a:cubicBezTo>
                  <a:pt x="381" y="966"/>
                  <a:pt x="371" y="974"/>
                  <a:pt x="364" y="986"/>
                </a:cubicBezTo>
                <a:cubicBezTo>
                  <a:pt x="347" y="1005"/>
                  <a:pt x="346" y="1013"/>
                  <a:pt x="339" y="1014"/>
                </a:cubicBezTo>
                <a:cubicBezTo>
                  <a:pt x="294" y="1085"/>
                  <a:pt x="293" y="1095"/>
                  <a:pt x="286" y="1100"/>
                </a:cubicBezTo>
                <a:cubicBezTo>
                  <a:pt x="259" y="1148"/>
                  <a:pt x="259" y="1154"/>
                  <a:pt x="256" y="1157"/>
                </a:cubicBezTo>
                <a:cubicBezTo>
                  <a:pt x="241" y="1199"/>
                  <a:pt x="246" y="1208"/>
                  <a:pt x="241" y="1218"/>
                </a:cubicBezTo>
                <a:cubicBezTo>
                  <a:pt x="260" y="1178"/>
                  <a:pt x="260" y="1172"/>
                  <a:pt x="264" y="1170"/>
                </a:cubicBezTo>
                <a:cubicBezTo>
                  <a:pt x="290" y="1114"/>
                  <a:pt x="297" y="1109"/>
                  <a:pt x="301" y="1102"/>
                </a:cubicBezTo>
                <a:cubicBezTo>
                  <a:pt x="336" y="1056"/>
                  <a:pt x="339" y="1048"/>
                  <a:pt x="344" y="1042"/>
                </a:cubicBezTo>
                <a:cubicBezTo>
                  <a:pt x="367" y="1006"/>
                  <a:pt x="373" y="1006"/>
                  <a:pt x="374" y="1001"/>
                </a:cubicBezTo>
                <a:cubicBezTo>
                  <a:pt x="410" y="964"/>
                  <a:pt x="416" y="964"/>
                  <a:pt x="417" y="959"/>
                </a:cubicBezTo>
                <a:cubicBezTo>
                  <a:pt x="453" y="919"/>
                  <a:pt x="467" y="910"/>
                  <a:pt x="475" y="896"/>
                </a:cubicBezTo>
                <a:cubicBezTo>
                  <a:pt x="505" y="865"/>
                  <a:pt x="517" y="863"/>
                  <a:pt x="520" y="850"/>
                </a:cubicBezTo>
                <a:cubicBezTo>
                  <a:pt x="554" y="810"/>
                  <a:pt x="558" y="807"/>
                  <a:pt x="560" y="802"/>
                </a:cubicBezTo>
                <a:cubicBezTo>
                  <a:pt x="584" y="766"/>
                  <a:pt x="596" y="762"/>
                  <a:pt x="598" y="750"/>
                </a:cubicBezTo>
                <a:cubicBezTo>
                  <a:pt x="627" y="704"/>
                  <a:pt x="632" y="702"/>
                  <a:pt x="633" y="697"/>
                </a:cubicBezTo>
                <a:cubicBezTo>
                  <a:pt x="623" y="720"/>
                  <a:pt x="626" y="728"/>
                  <a:pt x="621" y="727"/>
                </a:cubicBezTo>
                <a:cubicBezTo>
                  <a:pt x="597" y="761"/>
                  <a:pt x="596" y="771"/>
                  <a:pt x="588" y="772"/>
                </a:cubicBezTo>
                <a:cubicBezTo>
                  <a:pt x="575" y="802"/>
                  <a:pt x="566" y="803"/>
                  <a:pt x="565" y="812"/>
                </a:cubicBezTo>
                <a:cubicBezTo>
                  <a:pt x="538" y="856"/>
                  <a:pt x="525" y="854"/>
                  <a:pt x="525" y="865"/>
                </a:cubicBezTo>
                <a:cubicBezTo>
                  <a:pt x="510" y="886"/>
                  <a:pt x="501" y="883"/>
                  <a:pt x="500" y="888"/>
                </a:cubicBezTo>
                <a:cubicBezTo>
                  <a:pt x="481" y="905"/>
                  <a:pt x="479" y="907"/>
                  <a:pt x="477" y="911"/>
                </a:cubicBezTo>
                <a:cubicBezTo>
                  <a:pt x="449" y="935"/>
                  <a:pt x="452" y="943"/>
                  <a:pt x="447" y="943"/>
                </a:cubicBezTo>
                <a:cubicBezTo>
                  <a:pt x="429" y="962"/>
                  <a:pt x="427" y="963"/>
                  <a:pt x="425" y="966"/>
                </a:cubicBezTo>
                <a:cubicBezTo>
                  <a:pt x="401" y="992"/>
                  <a:pt x="398" y="995"/>
                  <a:pt x="394" y="996"/>
                </a:cubicBezTo>
                <a:cubicBezTo>
                  <a:pt x="379" y="1017"/>
                  <a:pt x="373" y="1015"/>
                  <a:pt x="374" y="1021"/>
                </a:cubicBezTo>
                <a:cubicBezTo>
                  <a:pt x="331" y="1077"/>
                  <a:pt x="326" y="1081"/>
                  <a:pt x="324" y="1089"/>
                </a:cubicBezTo>
                <a:cubicBezTo>
                  <a:pt x="309" y="1105"/>
                  <a:pt x="309" y="1109"/>
                  <a:pt x="309" y="1112"/>
                </a:cubicBezTo>
                <a:cubicBezTo>
                  <a:pt x="293" y="1133"/>
                  <a:pt x="293" y="1139"/>
                  <a:pt x="289" y="1142"/>
                </a:cubicBezTo>
                <a:cubicBezTo>
                  <a:pt x="272" y="1170"/>
                  <a:pt x="273" y="1176"/>
                  <a:pt x="271" y="1180"/>
                </a:cubicBezTo>
                <a:cubicBezTo>
                  <a:pt x="246" y="1241"/>
                  <a:pt x="246" y="1250"/>
                  <a:pt x="246" y="1258"/>
                </a:cubicBezTo>
                <a:cubicBezTo>
                  <a:pt x="257" y="1254"/>
                  <a:pt x="254" y="1246"/>
                  <a:pt x="259" y="1246"/>
                </a:cubicBezTo>
                <a:cubicBezTo>
                  <a:pt x="274" y="1211"/>
                  <a:pt x="275" y="1207"/>
                  <a:pt x="279" y="1205"/>
                </a:cubicBezTo>
                <a:cubicBezTo>
                  <a:pt x="320" y="1146"/>
                  <a:pt x="319" y="1135"/>
                  <a:pt x="327" y="1132"/>
                </a:cubicBezTo>
                <a:cubicBezTo>
                  <a:pt x="353" y="1085"/>
                  <a:pt x="363" y="1084"/>
                  <a:pt x="364" y="1074"/>
                </a:cubicBezTo>
                <a:cubicBezTo>
                  <a:pt x="392" y="1044"/>
                  <a:pt x="389" y="1036"/>
                  <a:pt x="394" y="1037"/>
                </a:cubicBezTo>
                <a:cubicBezTo>
                  <a:pt x="409" y="1021"/>
                  <a:pt x="409" y="1018"/>
                  <a:pt x="409" y="1016"/>
                </a:cubicBezTo>
                <a:cubicBezTo>
                  <a:pt x="421" y="1005"/>
                  <a:pt x="423" y="1003"/>
                  <a:pt x="427" y="1001"/>
                </a:cubicBezTo>
                <a:cubicBezTo>
                  <a:pt x="466" y="955"/>
                  <a:pt x="477" y="948"/>
                  <a:pt x="485" y="938"/>
                </a:cubicBezTo>
                <a:cubicBezTo>
                  <a:pt x="518" y="914"/>
                  <a:pt x="515" y="906"/>
                  <a:pt x="520" y="906"/>
                </a:cubicBezTo>
                <a:cubicBezTo>
                  <a:pt x="551" y="882"/>
                  <a:pt x="558" y="873"/>
                  <a:pt x="568" y="865"/>
                </a:cubicBezTo>
                <a:cubicBezTo>
                  <a:pt x="556" y="886"/>
                  <a:pt x="553" y="888"/>
                  <a:pt x="548" y="888"/>
                </a:cubicBezTo>
                <a:cubicBezTo>
                  <a:pt x="519" y="917"/>
                  <a:pt x="514" y="922"/>
                  <a:pt x="508" y="926"/>
                </a:cubicBezTo>
                <a:cubicBezTo>
                  <a:pt x="486" y="947"/>
                  <a:pt x="481" y="952"/>
                  <a:pt x="477" y="958"/>
                </a:cubicBezTo>
                <a:cubicBezTo>
                  <a:pt x="437" y="1004"/>
                  <a:pt x="435" y="1006"/>
                  <a:pt x="432" y="1009"/>
                </a:cubicBezTo>
                <a:cubicBezTo>
                  <a:pt x="378" y="1069"/>
                  <a:pt x="375" y="1086"/>
                  <a:pt x="362" y="1094"/>
                </a:cubicBezTo>
                <a:cubicBezTo>
                  <a:pt x="324" y="1152"/>
                  <a:pt x="326" y="1159"/>
                  <a:pt x="319" y="1157"/>
                </a:cubicBezTo>
                <a:cubicBezTo>
                  <a:pt x="305" y="1192"/>
                  <a:pt x="293" y="1190"/>
                  <a:pt x="294" y="1200"/>
                </a:cubicBezTo>
                <a:cubicBezTo>
                  <a:pt x="266" y="1260"/>
                  <a:pt x="259" y="1258"/>
                  <a:pt x="259" y="1263"/>
                </a:cubicBezTo>
                <a:cubicBezTo>
                  <a:pt x="251" y="1298"/>
                  <a:pt x="251" y="1292"/>
                  <a:pt x="246" y="1291"/>
                </a:cubicBezTo>
                <a:cubicBezTo>
                  <a:pt x="271" y="1295"/>
                  <a:pt x="258" y="1283"/>
                  <a:pt x="271" y="1283"/>
                </a:cubicBezTo>
                <a:cubicBezTo>
                  <a:pt x="326" y="1167"/>
                  <a:pt x="332" y="1165"/>
                  <a:pt x="334" y="1160"/>
                </a:cubicBezTo>
                <a:cubicBezTo>
                  <a:pt x="350" y="1123"/>
                  <a:pt x="361" y="1126"/>
                  <a:pt x="359" y="1117"/>
                </a:cubicBezTo>
                <a:cubicBezTo>
                  <a:pt x="387" y="1084"/>
                  <a:pt x="394" y="1076"/>
                  <a:pt x="399" y="1067"/>
                </a:cubicBezTo>
                <a:cubicBezTo>
                  <a:pt x="475" y="1001"/>
                  <a:pt x="472" y="992"/>
                  <a:pt x="480" y="994"/>
                </a:cubicBezTo>
                <a:cubicBezTo>
                  <a:pt x="497" y="981"/>
                  <a:pt x="502" y="975"/>
                  <a:pt x="510" y="971"/>
                </a:cubicBezTo>
                <a:cubicBezTo>
                  <a:pt x="532" y="952"/>
                  <a:pt x="534" y="948"/>
                  <a:pt x="540" y="948"/>
                </a:cubicBezTo>
                <a:cubicBezTo>
                  <a:pt x="553" y="931"/>
                  <a:pt x="556" y="931"/>
                  <a:pt x="558" y="931"/>
                </a:cubicBezTo>
                <a:cubicBezTo>
                  <a:pt x="594" y="891"/>
                  <a:pt x="607" y="882"/>
                  <a:pt x="613" y="865"/>
                </a:cubicBezTo>
                <a:cubicBezTo>
                  <a:pt x="599" y="896"/>
                  <a:pt x="595" y="896"/>
                  <a:pt x="596" y="901"/>
                </a:cubicBezTo>
                <a:cubicBezTo>
                  <a:pt x="577" y="920"/>
                  <a:pt x="574" y="924"/>
                  <a:pt x="568" y="926"/>
                </a:cubicBezTo>
                <a:cubicBezTo>
                  <a:pt x="544" y="951"/>
                  <a:pt x="537" y="951"/>
                  <a:pt x="538" y="958"/>
                </a:cubicBezTo>
                <a:cubicBezTo>
                  <a:pt x="508" y="985"/>
                  <a:pt x="498" y="990"/>
                  <a:pt x="490" y="996"/>
                </a:cubicBezTo>
                <a:cubicBezTo>
                  <a:pt x="458" y="1014"/>
                  <a:pt x="462" y="1026"/>
                  <a:pt x="455" y="1026"/>
                </a:cubicBezTo>
                <a:cubicBezTo>
                  <a:pt x="438" y="1046"/>
                  <a:pt x="433" y="1046"/>
                  <a:pt x="432" y="1049"/>
                </a:cubicBezTo>
                <a:cubicBezTo>
                  <a:pt x="398" y="1090"/>
                  <a:pt x="392" y="1088"/>
                  <a:pt x="392" y="1092"/>
                </a:cubicBezTo>
                <a:cubicBezTo>
                  <a:pt x="371" y="1115"/>
                  <a:pt x="368" y="1120"/>
                  <a:pt x="367" y="1127"/>
                </a:cubicBezTo>
                <a:cubicBezTo>
                  <a:pt x="343" y="1159"/>
                  <a:pt x="343" y="1167"/>
                  <a:pt x="339" y="1170"/>
                </a:cubicBezTo>
                <a:cubicBezTo>
                  <a:pt x="304" y="1239"/>
                  <a:pt x="296" y="1239"/>
                  <a:pt x="296" y="1248"/>
                </a:cubicBezTo>
                <a:cubicBezTo>
                  <a:pt x="278" y="1277"/>
                  <a:pt x="287" y="1279"/>
                  <a:pt x="281" y="1281"/>
                </a:cubicBezTo>
                <a:cubicBezTo>
                  <a:pt x="246" y="1371"/>
                  <a:pt x="256" y="1372"/>
                  <a:pt x="254" y="1386"/>
                </a:cubicBezTo>
                <a:cubicBezTo>
                  <a:pt x="266" y="1357"/>
                  <a:pt x="266" y="1353"/>
                  <a:pt x="266" y="1349"/>
                </a:cubicBezTo>
                <a:cubicBezTo>
                  <a:pt x="293" y="1281"/>
                  <a:pt x="296" y="1281"/>
                  <a:pt x="299" y="1281"/>
                </a:cubicBezTo>
                <a:cubicBezTo>
                  <a:pt x="308" y="1258"/>
                  <a:pt x="314" y="1259"/>
                  <a:pt x="312" y="1251"/>
                </a:cubicBezTo>
                <a:cubicBezTo>
                  <a:pt x="332" y="1226"/>
                  <a:pt x="333" y="1221"/>
                  <a:pt x="334" y="1215"/>
                </a:cubicBezTo>
                <a:cubicBezTo>
                  <a:pt x="360" y="1186"/>
                  <a:pt x="360" y="1174"/>
                  <a:pt x="367" y="1170"/>
                </a:cubicBezTo>
                <a:cubicBezTo>
                  <a:pt x="400" y="1124"/>
                  <a:pt x="404" y="1118"/>
                  <a:pt x="410" y="1112"/>
                </a:cubicBezTo>
                <a:cubicBezTo>
                  <a:pt x="423" y="1096"/>
                  <a:pt x="424" y="1094"/>
                  <a:pt x="427" y="1094"/>
                </a:cubicBezTo>
                <a:cubicBezTo>
                  <a:pt x="449" y="1060"/>
                  <a:pt x="460" y="1065"/>
                  <a:pt x="457" y="1057"/>
                </a:cubicBezTo>
                <a:cubicBezTo>
                  <a:pt x="497" y="1018"/>
                  <a:pt x="528" y="1004"/>
                  <a:pt x="548" y="979"/>
                </a:cubicBezTo>
                <a:cubicBezTo>
                  <a:pt x="588" y="940"/>
                  <a:pt x="590" y="931"/>
                  <a:pt x="596" y="926"/>
                </a:cubicBezTo>
                <a:cubicBezTo>
                  <a:pt x="623" y="900"/>
                  <a:pt x="616" y="899"/>
                  <a:pt x="618" y="906"/>
                </a:cubicBezTo>
                <a:cubicBezTo>
                  <a:pt x="606" y="925"/>
                  <a:pt x="604" y="927"/>
                  <a:pt x="601" y="928"/>
                </a:cubicBezTo>
                <a:cubicBezTo>
                  <a:pt x="563" y="980"/>
                  <a:pt x="555" y="982"/>
                  <a:pt x="553" y="989"/>
                </a:cubicBezTo>
                <a:cubicBezTo>
                  <a:pt x="513" y="1021"/>
                  <a:pt x="511" y="1023"/>
                  <a:pt x="508" y="1024"/>
                </a:cubicBezTo>
                <a:cubicBezTo>
                  <a:pt x="476" y="1056"/>
                  <a:pt x="471" y="1060"/>
                  <a:pt x="465" y="1062"/>
                </a:cubicBezTo>
                <a:cubicBezTo>
                  <a:pt x="439" y="1098"/>
                  <a:pt x="432" y="1100"/>
                  <a:pt x="427" y="1104"/>
                </a:cubicBezTo>
                <a:cubicBezTo>
                  <a:pt x="413" y="1124"/>
                  <a:pt x="407" y="1124"/>
                  <a:pt x="407" y="1132"/>
                </a:cubicBezTo>
                <a:cubicBezTo>
                  <a:pt x="374" y="1182"/>
                  <a:pt x="363" y="1186"/>
                  <a:pt x="359" y="1198"/>
                </a:cubicBezTo>
                <a:cubicBezTo>
                  <a:pt x="344" y="1221"/>
                  <a:pt x="342" y="1223"/>
                  <a:pt x="342" y="1225"/>
                </a:cubicBezTo>
                <a:cubicBezTo>
                  <a:pt x="314" y="1273"/>
                  <a:pt x="309" y="1276"/>
                  <a:pt x="309" y="1283"/>
                </a:cubicBezTo>
                <a:cubicBezTo>
                  <a:pt x="299" y="1304"/>
                  <a:pt x="294" y="1306"/>
                  <a:pt x="294" y="1313"/>
                </a:cubicBezTo>
                <a:cubicBezTo>
                  <a:pt x="281" y="1340"/>
                  <a:pt x="281" y="1342"/>
                  <a:pt x="279" y="1341"/>
                </a:cubicBezTo>
                <a:cubicBezTo>
                  <a:pt x="272" y="1377"/>
                  <a:pt x="264" y="1384"/>
                  <a:pt x="266" y="1402"/>
                </a:cubicBezTo>
                <a:cubicBezTo>
                  <a:pt x="266" y="1422"/>
                  <a:pt x="267" y="1407"/>
                  <a:pt x="274" y="1399"/>
                </a:cubicBezTo>
                <a:cubicBezTo>
                  <a:pt x="295" y="1345"/>
                  <a:pt x="300" y="1321"/>
                  <a:pt x="314" y="1306"/>
                </a:cubicBezTo>
                <a:cubicBezTo>
                  <a:pt x="332" y="1263"/>
                  <a:pt x="339" y="1255"/>
                  <a:pt x="347" y="1248"/>
                </a:cubicBezTo>
                <a:cubicBezTo>
                  <a:pt x="384" y="1190"/>
                  <a:pt x="386" y="1184"/>
                  <a:pt x="392" y="1182"/>
                </a:cubicBezTo>
                <a:cubicBezTo>
                  <a:pt x="430" y="1138"/>
                  <a:pt x="434" y="1127"/>
                  <a:pt x="445" y="1122"/>
                </a:cubicBezTo>
                <a:cubicBezTo>
                  <a:pt x="500" y="1074"/>
                  <a:pt x="508" y="1067"/>
                  <a:pt x="515" y="1059"/>
                </a:cubicBezTo>
                <a:cubicBezTo>
                  <a:pt x="543" y="1027"/>
                  <a:pt x="554" y="1024"/>
                  <a:pt x="558" y="1014"/>
                </a:cubicBezTo>
                <a:cubicBezTo>
                  <a:pt x="546" y="1032"/>
                  <a:pt x="548" y="1039"/>
                  <a:pt x="545" y="1041"/>
                </a:cubicBezTo>
                <a:cubicBezTo>
                  <a:pt x="519" y="1066"/>
                  <a:pt x="517" y="1068"/>
                  <a:pt x="515" y="1072"/>
                </a:cubicBezTo>
                <a:cubicBezTo>
                  <a:pt x="498" y="1090"/>
                  <a:pt x="490" y="1087"/>
                  <a:pt x="490" y="1092"/>
                </a:cubicBezTo>
                <a:cubicBezTo>
                  <a:pt x="467" y="1109"/>
                  <a:pt x="464" y="1117"/>
                  <a:pt x="457" y="1120"/>
                </a:cubicBezTo>
                <a:cubicBezTo>
                  <a:pt x="439" y="1141"/>
                  <a:pt x="434" y="1146"/>
                  <a:pt x="430" y="1152"/>
                </a:cubicBezTo>
                <a:cubicBezTo>
                  <a:pt x="407" y="1180"/>
                  <a:pt x="396" y="1189"/>
                  <a:pt x="389" y="1203"/>
                </a:cubicBezTo>
                <a:cubicBezTo>
                  <a:pt x="340" y="1277"/>
                  <a:pt x="340" y="1283"/>
                  <a:pt x="334" y="1283"/>
                </a:cubicBezTo>
                <a:cubicBezTo>
                  <a:pt x="311" y="1324"/>
                  <a:pt x="312" y="1337"/>
                  <a:pt x="304" y="1341"/>
                </a:cubicBezTo>
                <a:cubicBezTo>
                  <a:pt x="283" y="1403"/>
                  <a:pt x="280" y="1411"/>
                  <a:pt x="276" y="1419"/>
                </a:cubicBezTo>
                <a:cubicBezTo>
                  <a:pt x="267" y="1456"/>
                  <a:pt x="262" y="1466"/>
                  <a:pt x="264" y="1469"/>
                </a:cubicBezTo>
                <a:cubicBezTo>
                  <a:pt x="279" y="1429"/>
                  <a:pt x="286" y="1428"/>
                  <a:pt x="284" y="1419"/>
                </a:cubicBezTo>
                <a:cubicBezTo>
                  <a:pt x="311" y="1363"/>
                  <a:pt x="316" y="1353"/>
                  <a:pt x="322" y="1344"/>
                </a:cubicBezTo>
                <a:cubicBezTo>
                  <a:pt x="341" y="1299"/>
                  <a:pt x="344" y="1299"/>
                  <a:pt x="347" y="1298"/>
                </a:cubicBezTo>
                <a:cubicBezTo>
                  <a:pt x="377" y="1253"/>
                  <a:pt x="377" y="1246"/>
                  <a:pt x="382" y="1243"/>
                </a:cubicBezTo>
                <a:cubicBezTo>
                  <a:pt x="470" y="1149"/>
                  <a:pt x="469" y="1136"/>
                  <a:pt x="480" y="1135"/>
                </a:cubicBezTo>
                <a:cubicBezTo>
                  <a:pt x="514" y="1093"/>
                  <a:pt x="525" y="1097"/>
                  <a:pt x="523" y="1089"/>
                </a:cubicBezTo>
                <a:cubicBezTo>
                  <a:pt x="569" y="1039"/>
                  <a:pt x="577" y="1036"/>
                  <a:pt x="581" y="1029"/>
                </a:cubicBezTo>
                <a:cubicBezTo>
                  <a:pt x="617" y="976"/>
                  <a:pt x="617" y="985"/>
                  <a:pt x="613" y="989"/>
                </a:cubicBezTo>
                <a:cubicBezTo>
                  <a:pt x="598" y="1018"/>
                  <a:pt x="597" y="1023"/>
                  <a:pt x="596" y="1029"/>
                </a:cubicBezTo>
                <a:cubicBezTo>
                  <a:pt x="570" y="1050"/>
                  <a:pt x="572" y="1056"/>
                  <a:pt x="568" y="1057"/>
                </a:cubicBezTo>
                <a:cubicBezTo>
                  <a:pt x="549" y="1084"/>
                  <a:pt x="545" y="1084"/>
                  <a:pt x="545" y="1089"/>
                </a:cubicBezTo>
                <a:cubicBezTo>
                  <a:pt x="517" y="1111"/>
                  <a:pt x="509" y="1114"/>
                  <a:pt x="505" y="1122"/>
                </a:cubicBezTo>
                <a:cubicBezTo>
                  <a:pt x="448" y="1187"/>
                  <a:pt x="435" y="1186"/>
                  <a:pt x="435" y="1198"/>
                </a:cubicBezTo>
                <a:cubicBezTo>
                  <a:pt x="358" y="1294"/>
                  <a:pt x="359" y="1303"/>
                  <a:pt x="352" y="1303"/>
                </a:cubicBezTo>
                <a:cubicBezTo>
                  <a:pt x="338" y="1342"/>
                  <a:pt x="332" y="1344"/>
                  <a:pt x="329" y="1349"/>
                </a:cubicBezTo>
                <a:cubicBezTo>
                  <a:pt x="294" y="1419"/>
                  <a:pt x="294" y="1435"/>
                  <a:pt x="287" y="1442"/>
                </a:cubicBezTo>
                <a:cubicBezTo>
                  <a:pt x="275" y="1485"/>
                  <a:pt x="278" y="1489"/>
                  <a:pt x="279" y="1495"/>
                </a:cubicBezTo>
                <a:cubicBezTo>
                  <a:pt x="284" y="1538"/>
                  <a:pt x="280" y="1529"/>
                  <a:pt x="282" y="1525"/>
                </a:cubicBezTo>
                <a:cubicBezTo>
                  <a:pt x="295" y="1474"/>
                  <a:pt x="302" y="1461"/>
                  <a:pt x="307" y="1447"/>
                </a:cubicBezTo>
                <a:cubicBezTo>
                  <a:pt x="319" y="1424"/>
                  <a:pt x="316" y="1416"/>
                  <a:pt x="319" y="1414"/>
                </a:cubicBezTo>
                <a:cubicBezTo>
                  <a:pt x="344" y="1364"/>
                  <a:pt x="347" y="1363"/>
                  <a:pt x="347" y="1359"/>
                </a:cubicBezTo>
                <a:cubicBezTo>
                  <a:pt x="359" y="1339"/>
                  <a:pt x="361" y="1336"/>
                  <a:pt x="362" y="1334"/>
                </a:cubicBezTo>
                <a:cubicBezTo>
                  <a:pt x="386" y="1299"/>
                  <a:pt x="387" y="1292"/>
                  <a:pt x="392" y="1288"/>
                </a:cubicBezTo>
                <a:cubicBezTo>
                  <a:pt x="420" y="1249"/>
                  <a:pt x="427" y="1239"/>
                  <a:pt x="435" y="1230"/>
                </a:cubicBezTo>
                <a:cubicBezTo>
                  <a:pt x="468" y="1194"/>
                  <a:pt x="469" y="1191"/>
                  <a:pt x="473" y="1190"/>
                </a:cubicBezTo>
                <a:cubicBezTo>
                  <a:pt x="499" y="1158"/>
                  <a:pt x="504" y="1154"/>
                  <a:pt x="508" y="1150"/>
                </a:cubicBezTo>
                <a:cubicBezTo>
                  <a:pt x="538" y="1112"/>
                  <a:pt x="545" y="1102"/>
                  <a:pt x="553" y="1092"/>
                </a:cubicBezTo>
                <a:cubicBezTo>
                  <a:pt x="577" y="1069"/>
                  <a:pt x="569" y="1068"/>
                  <a:pt x="568" y="1074"/>
                </a:cubicBezTo>
                <a:cubicBezTo>
                  <a:pt x="540" y="1125"/>
                  <a:pt x="527" y="1138"/>
                  <a:pt x="518" y="1152"/>
                </a:cubicBezTo>
                <a:cubicBezTo>
                  <a:pt x="491" y="1186"/>
                  <a:pt x="486" y="1188"/>
                  <a:pt x="483" y="1190"/>
                </a:cubicBezTo>
                <a:cubicBezTo>
                  <a:pt x="445" y="1238"/>
                  <a:pt x="436" y="1241"/>
                  <a:pt x="432" y="1250"/>
                </a:cubicBezTo>
                <a:cubicBezTo>
                  <a:pt x="381" y="1320"/>
                  <a:pt x="378" y="1330"/>
                  <a:pt x="372" y="1336"/>
                </a:cubicBezTo>
                <a:cubicBezTo>
                  <a:pt x="342" y="1391"/>
                  <a:pt x="337" y="1398"/>
                  <a:pt x="332" y="1404"/>
                </a:cubicBezTo>
                <a:cubicBezTo>
                  <a:pt x="297" y="1512"/>
                  <a:pt x="299" y="1511"/>
                  <a:pt x="297" y="1517"/>
                </a:cubicBezTo>
                <a:cubicBezTo>
                  <a:pt x="285" y="1562"/>
                  <a:pt x="292" y="1562"/>
                  <a:pt x="292" y="1570"/>
                </a:cubicBezTo>
                <a:cubicBezTo>
                  <a:pt x="308" y="1526"/>
                  <a:pt x="315" y="1528"/>
                  <a:pt x="312" y="1520"/>
                </a:cubicBezTo>
                <a:cubicBezTo>
                  <a:pt x="334" y="1475"/>
                  <a:pt x="332" y="1464"/>
                  <a:pt x="339" y="1462"/>
                </a:cubicBezTo>
                <a:cubicBezTo>
                  <a:pt x="371" y="1397"/>
                  <a:pt x="376" y="1392"/>
                  <a:pt x="380" y="1386"/>
                </a:cubicBezTo>
                <a:cubicBezTo>
                  <a:pt x="418" y="1328"/>
                  <a:pt x="420" y="1321"/>
                  <a:pt x="425" y="1316"/>
                </a:cubicBezTo>
                <a:cubicBezTo>
                  <a:pt x="441" y="1283"/>
                  <a:pt x="447" y="1285"/>
                  <a:pt x="447" y="1281"/>
                </a:cubicBezTo>
                <a:cubicBezTo>
                  <a:pt x="479" y="1240"/>
                  <a:pt x="484" y="1230"/>
                  <a:pt x="493" y="1225"/>
                </a:cubicBezTo>
                <a:cubicBezTo>
                  <a:pt x="510" y="1208"/>
                  <a:pt x="509" y="1213"/>
                  <a:pt x="513" y="1213"/>
                </a:cubicBezTo>
                <a:cubicBezTo>
                  <a:pt x="523" y="1194"/>
                  <a:pt x="525" y="1193"/>
                  <a:pt x="525" y="1190"/>
                </a:cubicBezTo>
                <a:cubicBezTo>
                  <a:pt x="562" y="1144"/>
                  <a:pt x="564" y="1140"/>
                  <a:pt x="563" y="1135"/>
                </a:cubicBezTo>
                <a:cubicBezTo>
                  <a:pt x="582" y="1095"/>
                  <a:pt x="589" y="1084"/>
                  <a:pt x="596" y="1072"/>
                </a:cubicBezTo>
                <a:cubicBezTo>
                  <a:pt x="579" y="1116"/>
                  <a:pt x="576" y="1130"/>
                  <a:pt x="571" y="1142"/>
                </a:cubicBezTo>
                <a:cubicBezTo>
                  <a:pt x="549" y="1177"/>
                  <a:pt x="552" y="1188"/>
                  <a:pt x="545" y="1190"/>
                </a:cubicBezTo>
                <a:cubicBezTo>
                  <a:pt x="519" y="1245"/>
                  <a:pt x="511" y="1246"/>
                  <a:pt x="513" y="1255"/>
                </a:cubicBezTo>
                <a:cubicBezTo>
                  <a:pt x="489" y="1289"/>
                  <a:pt x="487" y="1295"/>
                  <a:pt x="485" y="1301"/>
                </a:cubicBezTo>
                <a:cubicBezTo>
                  <a:pt x="460" y="1334"/>
                  <a:pt x="463" y="1345"/>
                  <a:pt x="458" y="1349"/>
                </a:cubicBezTo>
                <a:cubicBezTo>
                  <a:pt x="437" y="1384"/>
                  <a:pt x="437" y="1392"/>
                  <a:pt x="432" y="1396"/>
                </a:cubicBezTo>
                <a:cubicBezTo>
                  <a:pt x="427" y="1433"/>
                  <a:pt x="425" y="1426"/>
                  <a:pt x="427" y="1424"/>
                </a:cubicBezTo>
                <a:cubicBezTo>
                  <a:pt x="443" y="1405"/>
                  <a:pt x="440" y="1397"/>
                  <a:pt x="445" y="1396"/>
                </a:cubicBezTo>
                <a:cubicBezTo>
                  <a:pt x="475" y="1348"/>
                  <a:pt x="476" y="1344"/>
                  <a:pt x="475" y="1338"/>
                </a:cubicBezTo>
                <a:cubicBezTo>
                  <a:pt x="497" y="1313"/>
                  <a:pt x="494" y="1305"/>
                  <a:pt x="498" y="1303"/>
                </a:cubicBezTo>
                <a:cubicBezTo>
                  <a:pt x="497" y="1315"/>
                  <a:pt x="494" y="1322"/>
                  <a:pt x="490" y="1328"/>
                </a:cubicBezTo>
                <a:cubicBezTo>
                  <a:pt x="462" y="1378"/>
                  <a:pt x="460" y="1382"/>
                  <a:pt x="460" y="1386"/>
                </a:cubicBezTo>
                <a:cubicBezTo>
                  <a:pt x="425" y="1445"/>
                  <a:pt x="428" y="1453"/>
                  <a:pt x="425" y="1454"/>
                </a:cubicBezTo>
                <a:cubicBezTo>
                  <a:pt x="405" y="1499"/>
                  <a:pt x="398" y="1512"/>
                  <a:pt x="392" y="1525"/>
                </a:cubicBezTo>
                <a:cubicBezTo>
                  <a:pt x="371" y="1599"/>
                  <a:pt x="365" y="1598"/>
                  <a:pt x="367" y="1605"/>
                </a:cubicBezTo>
                <a:cubicBezTo>
                  <a:pt x="354" y="1641"/>
                  <a:pt x="358" y="1653"/>
                  <a:pt x="352" y="1656"/>
                </a:cubicBezTo>
                <a:cubicBezTo>
                  <a:pt x="346" y="1759"/>
                  <a:pt x="343" y="1757"/>
                  <a:pt x="342" y="1754"/>
                </a:cubicBezTo>
                <a:cubicBezTo>
                  <a:pt x="349" y="1713"/>
                  <a:pt x="354" y="1702"/>
                  <a:pt x="357" y="1691"/>
                </a:cubicBezTo>
                <a:cubicBezTo>
                  <a:pt x="378" y="1637"/>
                  <a:pt x="375" y="1627"/>
                  <a:pt x="380" y="1625"/>
                </a:cubicBezTo>
                <a:cubicBezTo>
                  <a:pt x="393" y="1579"/>
                  <a:pt x="398" y="1569"/>
                  <a:pt x="402" y="1560"/>
                </a:cubicBezTo>
                <a:cubicBezTo>
                  <a:pt x="415" y="1520"/>
                  <a:pt x="417" y="1514"/>
                  <a:pt x="422" y="1512"/>
                </a:cubicBezTo>
                <a:cubicBezTo>
                  <a:pt x="438" y="1477"/>
                  <a:pt x="435" y="1466"/>
                  <a:pt x="440" y="1464"/>
                </a:cubicBezTo>
                <a:cubicBezTo>
                  <a:pt x="491" y="1374"/>
                  <a:pt x="493" y="1369"/>
                  <a:pt x="493" y="1361"/>
                </a:cubicBezTo>
                <a:cubicBezTo>
                  <a:pt x="533" y="1307"/>
                  <a:pt x="537" y="1281"/>
                  <a:pt x="551" y="1265"/>
                </a:cubicBezTo>
                <a:cubicBezTo>
                  <a:pt x="567" y="1213"/>
                  <a:pt x="572" y="1200"/>
                  <a:pt x="576" y="1187"/>
                </a:cubicBezTo>
                <a:cubicBezTo>
                  <a:pt x="570" y="1224"/>
                  <a:pt x="567" y="1232"/>
                  <a:pt x="566" y="1243"/>
                </a:cubicBezTo>
                <a:cubicBezTo>
                  <a:pt x="527" y="1322"/>
                  <a:pt x="522" y="1329"/>
                  <a:pt x="520" y="1338"/>
                </a:cubicBezTo>
                <a:cubicBezTo>
                  <a:pt x="499" y="1364"/>
                  <a:pt x="499" y="1376"/>
                  <a:pt x="493" y="1381"/>
                </a:cubicBezTo>
                <a:cubicBezTo>
                  <a:pt x="498" y="1392"/>
                  <a:pt x="498" y="1398"/>
                  <a:pt x="498" y="1404"/>
                </a:cubicBezTo>
                <a:cubicBezTo>
                  <a:pt x="532" y="1330"/>
                  <a:pt x="532" y="1345"/>
                  <a:pt x="528" y="1343"/>
                </a:cubicBezTo>
                <a:cubicBezTo>
                  <a:pt x="511" y="1391"/>
                  <a:pt x="508" y="1400"/>
                  <a:pt x="505" y="1409"/>
                </a:cubicBezTo>
                <a:cubicBezTo>
                  <a:pt x="497" y="1445"/>
                  <a:pt x="494" y="1455"/>
                  <a:pt x="493" y="1467"/>
                </a:cubicBezTo>
                <a:cubicBezTo>
                  <a:pt x="496" y="1535"/>
                  <a:pt x="492" y="1549"/>
                  <a:pt x="490" y="1567"/>
                </a:cubicBezTo>
                <a:cubicBezTo>
                  <a:pt x="476" y="1593"/>
                  <a:pt x="479" y="1606"/>
                  <a:pt x="473" y="1610"/>
                </a:cubicBezTo>
                <a:cubicBezTo>
                  <a:pt x="427" y="1706"/>
                  <a:pt x="422" y="1720"/>
                  <a:pt x="413" y="1731"/>
                </a:cubicBezTo>
                <a:cubicBezTo>
                  <a:pt x="408" y="1755"/>
                  <a:pt x="414" y="1746"/>
                  <a:pt x="415" y="1744"/>
                </a:cubicBezTo>
                <a:cubicBezTo>
                  <a:pt x="452" y="1724"/>
                  <a:pt x="461" y="1714"/>
                  <a:pt x="468" y="1718"/>
                </a:cubicBezTo>
                <a:cubicBezTo>
                  <a:pt x="439" y="1738"/>
                  <a:pt x="429" y="1744"/>
                  <a:pt x="423" y="1754"/>
                </a:cubicBezTo>
                <a:cubicBezTo>
                  <a:pt x="390" y="1807"/>
                  <a:pt x="394" y="1818"/>
                  <a:pt x="390" y="1819"/>
                </a:cubicBezTo>
                <a:cubicBezTo>
                  <a:pt x="387" y="1852"/>
                  <a:pt x="390" y="1857"/>
                  <a:pt x="393" y="1864"/>
                </a:cubicBezTo>
                <a:cubicBezTo>
                  <a:pt x="395" y="1893"/>
                  <a:pt x="401" y="1904"/>
                  <a:pt x="405" y="1917"/>
                </a:cubicBezTo>
                <a:cubicBezTo>
                  <a:pt x="418" y="1937"/>
                  <a:pt x="423" y="1944"/>
                  <a:pt x="418" y="1950"/>
                </a:cubicBezTo>
                <a:cubicBezTo>
                  <a:pt x="398" y="1927"/>
                  <a:pt x="390" y="1922"/>
                  <a:pt x="388" y="1912"/>
                </a:cubicBezTo>
                <a:cubicBezTo>
                  <a:pt x="371" y="1883"/>
                  <a:pt x="363" y="1883"/>
                  <a:pt x="357" y="1880"/>
                </a:cubicBezTo>
                <a:cubicBezTo>
                  <a:pt x="325" y="1849"/>
                  <a:pt x="317" y="1848"/>
                  <a:pt x="315" y="1842"/>
                </a:cubicBezTo>
                <a:cubicBezTo>
                  <a:pt x="284" y="1820"/>
                  <a:pt x="288" y="1832"/>
                  <a:pt x="299" y="1829"/>
                </a:cubicBezTo>
                <a:cubicBezTo>
                  <a:pt x="296" y="1823"/>
                  <a:pt x="286" y="1823"/>
                  <a:pt x="282" y="1817"/>
                </a:cubicBezTo>
                <a:cubicBezTo>
                  <a:pt x="235" y="1800"/>
                  <a:pt x="246" y="1796"/>
                  <a:pt x="252" y="1802"/>
                </a:cubicBezTo>
                <a:cubicBezTo>
                  <a:pt x="301" y="1810"/>
                  <a:pt x="324" y="1818"/>
                  <a:pt x="342" y="1829"/>
                </a:cubicBezTo>
                <a:cubicBezTo>
                  <a:pt x="332" y="1811"/>
                  <a:pt x="328" y="1807"/>
                  <a:pt x="325" y="1802"/>
                </a:cubicBezTo>
                <a:cubicBezTo>
                  <a:pt x="300" y="1767"/>
                  <a:pt x="291" y="1768"/>
                  <a:pt x="292" y="1759"/>
                </a:cubicBezTo>
                <a:cubicBezTo>
                  <a:pt x="254" y="1707"/>
                  <a:pt x="246" y="1698"/>
                  <a:pt x="239" y="1688"/>
                </a:cubicBezTo>
                <a:cubicBezTo>
                  <a:pt x="214" y="1649"/>
                  <a:pt x="204" y="1642"/>
                  <a:pt x="201" y="1628"/>
                </a:cubicBezTo>
                <a:cubicBezTo>
                  <a:pt x="178" y="1567"/>
                  <a:pt x="173" y="1562"/>
                  <a:pt x="168" y="1558"/>
                </a:cubicBezTo>
                <a:cubicBezTo>
                  <a:pt x="153" y="1520"/>
                  <a:pt x="151" y="1514"/>
                  <a:pt x="146" y="1512"/>
                </a:cubicBezTo>
                <a:cubicBezTo>
                  <a:pt x="133" y="1472"/>
                  <a:pt x="123" y="1469"/>
                  <a:pt x="123" y="1457"/>
                </a:cubicBezTo>
                <a:cubicBezTo>
                  <a:pt x="108" y="1419"/>
                  <a:pt x="98" y="1416"/>
                  <a:pt x="100" y="1402"/>
                </a:cubicBezTo>
                <a:cubicBezTo>
                  <a:pt x="109" y="1417"/>
                  <a:pt x="115" y="1416"/>
                  <a:pt x="113" y="1424"/>
                </a:cubicBezTo>
                <a:cubicBezTo>
                  <a:pt x="141" y="1468"/>
                  <a:pt x="143" y="1471"/>
                  <a:pt x="146" y="1475"/>
                </a:cubicBezTo>
                <a:cubicBezTo>
                  <a:pt x="184" y="1527"/>
                  <a:pt x="192" y="1530"/>
                  <a:pt x="196" y="1537"/>
                </a:cubicBezTo>
                <a:cubicBezTo>
                  <a:pt x="219" y="1559"/>
                  <a:pt x="223" y="1568"/>
                  <a:pt x="231" y="1573"/>
                </a:cubicBezTo>
                <a:cubicBezTo>
                  <a:pt x="246" y="1588"/>
                  <a:pt x="247" y="1590"/>
                  <a:pt x="249" y="1590"/>
                </a:cubicBezTo>
                <a:cubicBezTo>
                  <a:pt x="274" y="1624"/>
                  <a:pt x="278" y="1626"/>
                  <a:pt x="282" y="1628"/>
                </a:cubicBezTo>
                <a:cubicBezTo>
                  <a:pt x="265" y="1589"/>
                  <a:pt x="257" y="1590"/>
                  <a:pt x="259" y="1580"/>
                </a:cubicBezTo>
                <a:cubicBezTo>
                  <a:pt x="203" y="1511"/>
                  <a:pt x="196" y="1509"/>
                  <a:pt x="193" y="1502"/>
                </a:cubicBezTo>
                <a:cubicBezTo>
                  <a:pt x="172" y="1477"/>
                  <a:pt x="168" y="1477"/>
                  <a:pt x="168" y="1472"/>
                </a:cubicBezTo>
                <a:cubicBezTo>
                  <a:pt x="147" y="1441"/>
                  <a:pt x="145" y="1442"/>
                  <a:pt x="146" y="1439"/>
                </a:cubicBezTo>
                <a:cubicBezTo>
                  <a:pt x="127" y="1411"/>
                  <a:pt x="130" y="1404"/>
                  <a:pt x="125" y="1404"/>
                </a:cubicBezTo>
                <a:cubicBezTo>
                  <a:pt x="102" y="1363"/>
                  <a:pt x="100" y="1355"/>
                  <a:pt x="95" y="1351"/>
                </a:cubicBezTo>
                <a:cubicBezTo>
                  <a:pt x="61" y="1229"/>
                  <a:pt x="62" y="1234"/>
                  <a:pt x="62" y="1241"/>
                </a:cubicBezTo>
                <a:cubicBezTo>
                  <a:pt x="80" y="1283"/>
                  <a:pt x="77" y="1293"/>
                  <a:pt x="83" y="1293"/>
                </a:cubicBezTo>
                <a:cubicBezTo>
                  <a:pt x="100" y="1336"/>
                  <a:pt x="98" y="1345"/>
                  <a:pt x="105" y="1344"/>
                </a:cubicBezTo>
                <a:cubicBezTo>
                  <a:pt x="128" y="1387"/>
                  <a:pt x="129" y="1398"/>
                  <a:pt x="135" y="1404"/>
                </a:cubicBezTo>
                <a:cubicBezTo>
                  <a:pt x="148" y="1422"/>
                  <a:pt x="148" y="1425"/>
                  <a:pt x="148" y="1427"/>
                </a:cubicBezTo>
                <a:cubicBezTo>
                  <a:pt x="176" y="1460"/>
                  <a:pt x="173" y="1469"/>
                  <a:pt x="178" y="1470"/>
                </a:cubicBezTo>
                <a:cubicBezTo>
                  <a:pt x="203" y="1506"/>
                  <a:pt x="213" y="1502"/>
                  <a:pt x="211" y="1510"/>
                </a:cubicBezTo>
                <a:cubicBezTo>
                  <a:pt x="240" y="1542"/>
                  <a:pt x="244" y="1544"/>
                  <a:pt x="244" y="1550"/>
                </a:cubicBezTo>
                <a:cubicBezTo>
                  <a:pt x="270" y="1548"/>
                  <a:pt x="267" y="1546"/>
                  <a:pt x="264" y="1545"/>
                </a:cubicBezTo>
                <a:cubicBezTo>
                  <a:pt x="251" y="1520"/>
                  <a:pt x="247" y="1516"/>
                  <a:pt x="249" y="1507"/>
                </a:cubicBezTo>
                <a:cubicBezTo>
                  <a:pt x="229" y="1481"/>
                  <a:pt x="225" y="1479"/>
                  <a:pt x="221" y="1477"/>
                </a:cubicBezTo>
                <a:cubicBezTo>
                  <a:pt x="196" y="1426"/>
                  <a:pt x="189" y="1427"/>
                  <a:pt x="188" y="1422"/>
                </a:cubicBezTo>
                <a:cubicBezTo>
                  <a:pt x="166" y="1386"/>
                  <a:pt x="161" y="1384"/>
                  <a:pt x="161" y="1379"/>
                </a:cubicBezTo>
                <a:cubicBezTo>
                  <a:pt x="153" y="1363"/>
                  <a:pt x="149" y="1362"/>
                  <a:pt x="151" y="1354"/>
                </a:cubicBezTo>
                <a:cubicBezTo>
                  <a:pt x="119" y="1295"/>
                  <a:pt x="118" y="1290"/>
                  <a:pt x="113" y="1288"/>
                </a:cubicBezTo>
                <a:cubicBezTo>
                  <a:pt x="97" y="1255"/>
                  <a:pt x="100" y="1245"/>
                  <a:pt x="95" y="1243"/>
                </a:cubicBezTo>
                <a:cubicBezTo>
                  <a:pt x="70" y="1172"/>
                  <a:pt x="70" y="1159"/>
                  <a:pt x="62" y="1153"/>
                </a:cubicBezTo>
                <a:cubicBezTo>
                  <a:pt x="55" y="1121"/>
                  <a:pt x="45" y="1115"/>
                  <a:pt x="52" y="1112"/>
                </a:cubicBezTo>
                <a:cubicBezTo>
                  <a:pt x="42" y="1090"/>
                  <a:pt x="43" y="1087"/>
                  <a:pt x="42" y="1085"/>
                </a:cubicBezTo>
                <a:cubicBezTo>
                  <a:pt x="59" y="1118"/>
                  <a:pt x="61" y="1122"/>
                  <a:pt x="60" y="1127"/>
                </a:cubicBezTo>
                <a:cubicBezTo>
                  <a:pt x="83" y="1168"/>
                  <a:pt x="78" y="1179"/>
                  <a:pt x="85" y="1178"/>
                </a:cubicBezTo>
                <a:cubicBezTo>
                  <a:pt x="124" y="1262"/>
                  <a:pt x="134" y="1265"/>
                  <a:pt x="135" y="1276"/>
                </a:cubicBezTo>
                <a:cubicBezTo>
                  <a:pt x="156" y="1299"/>
                  <a:pt x="155" y="1305"/>
                  <a:pt x="161" y="1306"/>
                </a:cubicBezTo>
                <a:cubicBezTo>
                  <a:pt x="182" y="1344"/>
                  <a:pt x="191" y="1353"/>
                  <a:pt x="196" y="1366"/>
                </a:cubicBezTo>
                <a:cubicBezTo>
                  <a:pt x="224" y="1410"/>
                  <a:pt x="227" y="1424"/>
                  <a:pt x="236" y="1434"/>
                </a:cubicBezTo>
                <a:close/>
                <a:moveTo>
                  <a:pt x="176" y="1565"/>
                </a:moveTo>
                <a:cubicBezTo>
                  <a:pt x="182" y="1568"/>
                  <a:pt x="180" y="1578"/>
                  <a:pt x="186" y="1580"/>
                </a:cubicBezTo>
                <a:cubicBezTo>
                  <a:pt x="184" y="1591"/>
                  <a:pt x="194" y="1591"/>
                  <a:pt x="194" y="1600"/>
                </a:cubicBezTo>
                <a:cubicBezTo>
                  <a:pt x="200" y="1612"/>
                  <a:pt x="206" y="1624"/>
                  <a:pt x="214" y="1633"/>
                </a:cubicBezTo>
                <a:cubicBezTo>
                  <a:pt x="215" y="1640"/>
                  <a:pt x="219" y="1645"/>
                  <a:pt x="224" y="1648"/>
                </a:cubicBezTo>
                <a:cubicBezTo>
                  <a:pt x="223" y="1658"/>
                  <a:pt x="232" y="1658"/>
                  <a:pt x="234" y="1666"/>
                </a:cubicBezTo>
                <a:cubicBezTo>
                  <a:pt x="240" y="1679"/>
                  <a:pt x="253" y="1684"/>
                  <a:pt x="257" y="1699"/>
                </a:cubicBezTo>
                <a:cubicBezTo>
                  <a:pt x="263" y="1700"/>
                  <a:pt x="262" y="1710"/>
                  <a:pt x="269" y="1711"/>
                </a:cubicBezTo>
                <a:cubicBezTo>
                  <a:pt x="268" y="1721"/>
                  <a:pt x="280" y="1719"/>
                  <a:pt x="279" y="1729"/>
                </a:cubicBezTo>
                <a:cubicBezTo>
                  <a:pt x="290" y="1736"/>
                  <a:pt x="296" y="1747"/>
                  <a:pt x="304" y="1756"/>
                </a:cubicBezTo>
                <a:cubicBezTo>
                  <a:pt x="310" y="1768"/>
                  <a:pt x="321" y="1775"/>
                  <a:pt x="327" y="1787"/>
                </a:cubicBezTo>
                <a:cubicBezTo>
                  <a:pt x="332" y="1791"/>
                  <a:pt x="334" y="1798"/>
                  <a:pt x="340" y="1802"/>
                </a:cubicBezTo>
                <a:cubicBezTo>
                  <a:pt x="340" y="1806"/>
                  <a:pt x="342" y="1808"/>
                  <a:pt x="345" y="1809"/>
                </a:cubicBezTo>
                <a:cubicBezTo>
                  <a:pt x="344" y="1812"/>
                  <a:pt x="352" y="1818"/>
                  <a:pt x="352" y="1812"/>
                </a:cubicBezTo>
                <a:cubicBezTo>
                  <a:pt x="345" y="1803"/>
                  <a:pt x="341" y="1791"/>
                  <a:pt x="337" y="1779"/>
                </a:cubicBezTo>
                <a:cubicBezTo>
                  <a:pt x="333" y="1767"/>
                  <a:pt x="322" y="1762"/>
                  <a:pt x="319" y="1749"/>
                </a:cubicBezTo>
                <a:cubicBezTo>
                  <a:pt x="311" y="1741"/>
                  <a:pt x="309" y="1727"/>
                  <a:pt x="299" y="1721"/>
                </a:cubicBezTo>
                <a:cubicBezTo>
                  <a:pt x="294" y="1710"/>
                  <a:pt x="284" y="1703"/>
                  <a:pt x="282" y="1688"/>
                </a:cubicBezTo>
                <a:cubicBezTo>
                  <a:pt x="273" y="1689"/>
                  <a:pt x="274" y="1681"/>
                  <a:pt x="269" y="1678"/>
                </a:cubicBezTo>
                <a:cubicBezTo>
                  <a:pt x="267" y="1672"/>
                  <a:pt x="260" y="1670"/>
                  <a:pt x="256" y="1666"/>
                </a:cubicBezTo>
                <a:cubicBezTo>
                  <a:pt x="257" y="1662"/>
                  <a:pt x="255" y="1660"/>
                  <a:pt x="254" y="1658"/>
                </a:cubicBezTo>
                <a:cubicBezTo>
                  <a:pt x="254" y="1654"/>
                  <a:pt x="248" y="1656"/>
                  <a:pt x="249" y="1651"/>
                </a:cubicBezTo>
                <a:cubicBezTo>
                  <a:pt x="242" y="1650"/>
                  <a:pt x="245" y="1640"/>
                  <a:pt x="236" y="1641"/>
                </a:cubicBezTo>
                <a:cubicBezTo>
                  <a:pt x="236" y="1638"/>
                  <a:pt x="236" y="1635"/>
                  <a:pt x="231" y="1636"/>
                </a:cubicBezTo>
                <a:cubicBezTo>
                  <a:pt x="231" y="1631"/>
                  <a:pt x="229" y="1629"/>
                  <a:pt x="226" y="1628"/>
                </a:cubicBezTo>
                <a:cubicBezTo>
                  <a:pt x="223" y="1623"/>
                  <a:pt x="218" y="1620"/>
                  <a:pt x="216" y="1613"/>
                </a:cubicBezTo>
                <a:cubicBezTo>
                  <a:pt x="209" y="1604"/>
                  <a:pt x="202" y="1595"/>
                  <a:pt x="196" y="1585"/>
                </a:cubicBezTo>
                <a:cubicBezTo>
                  <a:pt x="189" y="1576"/>
                  <a:pt x="185" y="1565"/>
                  <a:pt x="176" y="1558"/>
                </a:cubicBezTo>
                <a:cubicBezTo>
                  <a:pt x="176" y="1560"/>
                  <a:pt x="176" y="1563"/>
                  <a:pt x="176" y="1565"/>
                </a:cubicBezTo>
                <a:close/>
                <a:moveTo>
                  <a:pt x="301" y="820"/>
                </a:moveTo>
                <a:cubicBezTo>
                  <a:pt x="302" y="810"/>
                  <a:pt x="310" y="806"/>
                  <a:pt x="311" y="795"/>
                </a:cubicBezTo>
                <a:cubicBezTo>
                  <a:pt x="358" y="743"/>
                  <a:pt x="361" y="735"/>
                  <a:pt x="366" y="730"/>
                </a:cubicBezTo>
                <a:cubicBezTo>
                  <a:pt x="397" y="702"/>
                  <a:pt x="399" y="697"/>
                  <a:pt x="402" y="694"/>
                </a:cubicBezTo>
                <a:cubicBezTo>
                  <a:pt x="437" y="662"/>
                  <a:pt x="439" y="659"/>
                  <a:pt x="442" y="657"/>
                </a:cubicBezTo>
                <a:cubicBezTo>
                  <a:pt x="480" y="626"/>
                  <a:pt x="475" y="615"/>
                  <a:pt x="485" y="619"/>
                </a:cubicBezTo>
                <a:cubicBezTo>
                  <a:pt x="521" y="575"/>
                  <a:pt x="530" y="573"/>
                  <a:pt x="535" y="566"/>
                </a:cubicBezTo>
                <a:cubicBezTo>
                  <a:pt x="554" y="538"/>
                  <a:pt x="566" y="538"/>
                  <a:pt x="568" y="528"/>
                </a:cubicBezTo>
                <a:cubicBezTo>
                  <a:pt x="581" y="513"/>
                  <a:pt x="584" y="512"/>
                  <a:pt x="583" y="508"/>
                </a:cubicBezTo>
                <a:cubicBezTo>
                  <a:pt x="609" y="476"/>
                  <a:pt x="605" y="465"/>
                  <a:pt x="613" y="468"/>
                </a:cubicBezTo>
                <a:cubicBezTo>
                  <a:pt x="604" y="479"/>
                  <a:pt x="593" y="475"/>
                  <a:pt x="595" y="483"/>
                </a:cubicBezTo>
                <a:cubicBezTo>
                  <a:pt x="573" y="503"/>
                  <a:pt x="570" y="506"/>
                  <a:pt x="568" y="510"/>
                </a:cubicBezTo>
                <a:cubicBezTo>
                  <a:pt x="482" y="577"/>
                  <a:pt x="482" y="583"/>
                  <a:pt x="477" y="584"/>
                </a:cubicBezTo>
                <a:cubicBezTo>
                  <a:pt x="464" y="596"/>
                  <a:pt x="458" y="596"/>
                  <a:pt x="457" y="601"/>
                </a:cubicBezTo>
                <a:cubicBezTo>
                  <a:pt x="421" y="633"/>
                  <a:pt x="418" y="642"/>
                  <a:pt x="412" y="649"/>
                </a:cubicBezTo>
                <a:cubicBezTo>
                  <a:pt x="371" y="689"/>
                  <a:pt x="369" y="694"/>
                  <a:pt x="366" y="697"/>
                </a:cubicBezTo>
                <a:cubicBezTo>
                  <a:pt x="338" y="737"/>
                  <a:pt x="331" y="742"/>
                  <a:pt x="326" y="750"/>
                </a:cubicBezTo>
                <a:cubicBezTo>
                  <a:pt x="309" y="785"/>
                  <a:pt x="297" y="788"/>
                  <a:pt x="296" y="803"/>
                </a:cubicBezTo>
                <a:cubicBezTo>
                  <a:pt x="266" y="851"/>
                  <a:pt x="266" y="857"/>
                  <a:pt x="266" y="863"/>
                </a:cubicBezTo>
                <a:close/>
                <a:moveTo>
                  <a:pt x="318" y="526"/>
                </a:moveTo>
                <a:cubicBezTo>
                  <a:pt x="319" y="522"/>
                  <a:pt x="318" y="516"/>
                  <a:pt x="316" y="521"/>
                </a:cubicBezTo>
                <a:cubicBezTo>
                  <a:pt x="316" y="524"/>
                  <a:pt x="317" y="530"/>
                  <a:pt x="318" y="526"/>
                </a:cubicBezTo>
                <a:close/>
                <a:moveTo>
                  <a:pt x="321" y="662"/>
                </a:moveTo>
                <a:cubicBezTo>
                  <a:pt x="322" y="667"/>
                  <a:pt x="309" y="673"/>
                  <a:pt x="316" y="677"/>
                </a:cubicBezTo>
                <a:cubicBezTo>
                  <a:pt x="320" y="673"/>
                  <a:pt x="322" y="665"/>
                  <a:pt x="326" y="662"/>
                </a:cubicBezTo>
                <a:cubicBezTo>
                  <a:pt x="326" y="656"/>
                  <a:pt x="338" y="651"/>
                  <a:pt x="331" y="647"/>
                </a:cubicBezTo>
                <a:cubicBezTo>
                  <a:pt x="328" y="652"/>
                  <a:pt x="325" y="658"/>
                  <a:pt x="321" y="662"/>
                </a:cubicBezTo>
                <a:close/>
                <a:moveTo>
                  <a:pt x="276" y="745"/>
                </a:moveTo>
                <a:cubicBezTo>
                  <a:pt x="274" y="736"/>
                  <a:pt x="283" y="730"/>
                  <a:pt x="273" y="727"/>
                </a:cubicBezTo>
                <a:cubicBezTo>
                  <a:pt x="275" y="732"/>
                  <a:pt x="270" y="744"/>
                  <a:pt x="276" y="745"/>
                </a:cubicBezTo>
                <a:close/>
                <a:moveTo>
                  <a:pt x="276" y="793"/>
                </a:moveTo>
                <a:cubicBezTo>
                  <a:pt x="277" y="785"/>
                  <a:pt x="285" y="771"/>
                  <a:pt x="278" y="765"/>
                </a:cubicBezTo>
                <a:cubicBezTo>
                  <a:pt x="281" y="776"/>
                  <a:pt x="270" y="787"/>
                  <a:pt x="276" y="793"/>
                </a:cubicBezTo>
                <a:close/>
                <a:moveTo>
                  <a:pt x="271" y="830"/>
                </a:moveTo>
                <a:cubicBezTo>
                  <a:pt x="268" y="819"/>
                  <a:pt x="285" y="812"/>
                  <a:pt x="273" y="808"/>
                </a:cubicBezTo>
                <a:cubicBezTo>
                  <a:pt x="277" y="818"/>
                  <a:pt x="262" y="823"/>
                  <a:pt x="271" y="830"/>
                </a:cubicBezTo>
                <a:close/>
                <a:moveTo>
                  <a:pt x="70" y="883"/>
                </a:moveTo>
                <a:cubicBezTo>
                  <a:pt x="75" y="887"/>
                  <a:pt x="73" y="896"/>
                  <a:pt x="77" y="901"/>
                </a:cubicBezTo>
                <a:cubicBezTo>
                  <a:pt x="117" y="1000"/>
                  <a:pt x="122" y="1004"/>
                  <a:pt x="123" y="1012"/>
                </a:cubicBezTo>
                <a:cubicBezTo>
                  <a:pt x="141" y="1040"/>
                  <a:pt x="140" y="1043"/>
                  <a:pt x="140" y="1044"/>
                </a:cubicBezTo>
                <a:cubicBezTo>
                  <a:pt x="173" y="1100"/>
                  <a:pt x="181" y="1101"/>
                  <a:pt x="181" y="1110"/>
                </a:cubicBezTo>
                <a:cubicBezTo>
                  <a:pt x="212" y="1160"/>
                  <a:pt x="210" y="1167"/>
                  <a:pt x="213" y="1168"/>
                </a:cubicBezTo>
                <a:cubicBezTo>
                  <a:pt x="227" y="1183"/>
                  <a:pt x="222" y="1175"/>
                  <a:pt x="218" y="1168"/>
                </a:cubicBezTo>
                <a:cubicBezTo>
                  <a:pt x="214" y="1136"/>
                  <a:pt x="209" y="1137"/>
                  <a:pt x="211" y="1130"/>
                </a:cubicBezTo>
                <a:cubicBezTo>
                  <a:pt x="190" y="1087"/>
                  <a:pt x="191" y="1077"/>
                  <a:pt x="186" y="1072"/>
                </a:cubicBezTo>
                <a:cubicBezTo>
                  <a:pt x="164" y="1046"/>
                  <a:pt x="172" y="1032"/>
                  <a:pt x="165" y="1034"/>
                </a:cubicBezTo>
                <a:cubicBezTo>
                  <a:pt x="130" y="971"/>
                  <a:pt x="123" y="968"/>
                  <a:pt x="123" y="959"/>
                </a:cubicBezTo>
                <a:cubicBezTo>
                  <a:pt x="98" y="914"/>
                  <a:pt x="92" y="910"/>
                  <a:pt x="90" y="903"/>
                </a:cubicBezTo>
                <a:cubicBezTo>
                  <a:pt x="61" y="859"/>
                  <a:pt x="68" y="868"/>
                  <a:pt x="70" y="883"/>
                </a:cubicBezTo>
                <a:close/>
                <a:moveTo>
                  <a:pt x="266" y="976"/>
                </a:moveTo>
                <a:cubicBezTo>
                  <a:pt x="265" y="972"/>
                  <a:pt x="269" y="971"/>
                  <a:pt x="269" y="966"/>
                </a:cubicBezTo>
                <a:cubicBezTo>
                  <a:pt x="272" y="966"/>
                  <a:pt x="270" y="959"/>
                  <a:pt x="269" y="964"/>
                </a:cubicBezTo>
                <a:cubicBezTo>
                  <a:pt x="266" y="966"/>
                  <a:pt x="260" y="982"/>
                  <a:pt x="266" y="976"/>
                </a:cubicBezTo>
                <a:close/>
                <a:moveTo>
                  <a:pt x="246" y="996"/>
                </a:moveTo>
                <a:cubicBezTo>
                  <a:pt x="243" y="988"/>
                  <a:pt x="256" y="983"/>
                  <a:pt x="248" y="979"/>
                </a:cubicBezTo>
                <a:cubicBezTo>
                  <a:pt x="246" y="981"/>
                  <a:pt x="239" y="993"/>
                  <a:pt x="246" y="996"/>
                </a:cubicBezTo>
                <a:close/>
                <a:moveTo>
                  <a:pt x="62" y="1039"/>
                </a:moveTo>
                <a:cubicBezTo>
                  <a:pt x="61" y="1036"/>
                  <a:pt x="60" y="1034"/>
                  <a:pt x="57" y="1032"/>
                </a:cubicBezTo>
                <a:cubicBezTo>
                  <a:pt x="57" y="1035"/>
                  <a:pt x="61" y="1046"/>
                  <a:pt x="62" y="1039"/>
                </a:cubicBezTo>
                <a:close/>
                <a:moveTo>
                  <a:pt x="77" y="1095"/>
                </a:moveTo>
                <a:cubicBezTo>
                  <a:pt x="82" y="1101"/>
                  <a:pt x="83" y="1111"/>
                  <a:pt x="87" y="1117"/>
                </a:cubicBezTo>
                <a:cubicBezTo>
                  <a:pt x="124" y="1184"/>
                  <a:pt x="126" y="1187"/>
                  <a:pt x="128" y="1190"/>
                </a:cubicBezTo>
                <a:cubicBezTo>
                  <a:pt x="146" y="1213"/>
                  <a:pt x="141" y="1224"/>
                  <a:pt x="145" y="1225"/>
                </a:cubicBezTo>
                <a:cubicBezTo>
                  <a:pt x="170" y="1271"/>
                  <a:pt x="171" y="1275"/>
                  <a:pt x="176" y="1276"/>
                </a:cubicBezTo>
                <a:cubicBezTo>
                  <a:pt x="198" y="1315"/>
                  <a:pt x="204" y="1320"/>
                  <a:pt x="206" y="1329"/>
                </a:cubicBezTo>
                <a:cubicBezTo>
                  <a:pt x="220" y="1358"/>
                  <a:pt x="231" y="1358"/>
                  <a:pt x="229" y="1371"/>
                </a:cubicBezTo>
                <a:cubicBezTo>
                  <a:pt x="241" y="1386"/>
                  <a:pt x="240" y="1376"/>
                  <a:pt x="239" y="1366"/>
                </a:cubicBezTo>
                <a:cubicBezTo>
                  <a:pt x="220" y="1308"/>
                  <a:pt x="214" y="1302"/>
                  <a:pt x="213" y="1291"/>
                </a:cubicBezTo>
                <a:cubicBezTo>
                  <a:pt x="199" y="1268"/>
                  <a:pt x="202" y="1260"/>
                  <a:pt x="198" y="1258"/>
                </a:cubicBezTo>
                <a:cubicBezTo>
                  <a:pt x="180" y="1215"/>
                  <a:pt x="168" y="1215"/>
                  <a:pt x="168" y="1203"/>
                </a:cubicBezTo>
                <a:cubicBezTo>
                  <a:pt x="145" y="1172"/>
                  <a:pt x="150" y="1162"/>
                  <a:pt x="143" y="1163"/>
                </a:cubicBezTo>
                <a:cubicBezTo>
                  <a:pt x="113" y="1114"/>
                  <a:pt x="107" y="1108"/>
                  <a:pt x="105" y="1100"/>
                </a:cubicBezTo>
                <a:cubicBezTo>
                  <a:pt x="89" y="1081"/>
                  <a:pt x="86" y="1078"/>
                  <a:pt x="85" y="1075"/>
                </a:cubicBezTo>
                <a:cubicBezTo>
                  <a:pt x="71" y="1059"/>
                  <a:pt x="73" y="1055"/>
                  <a:pt x="70" y="1054"/>
                </a:cubicBezTo>
                <a:close/>
                <a:moveTo>
                  <a:pt x="332" y="1623"/>
                </a:moveTo>
                <a:cubicBezTo>
                  <a:pt x="339" y="1624"/>
                  <a:pt x="330" y="1609"/>
                  <a:pt x="337" y="1610"/>
                </a:cubicBezTo>
                <a:cubicBezTo>
                  <a:pt x="359" y="1560"/>
                  <a:pt x="356" y="1544"/>
                  <a:pt x="365" y="1540"/>
                </a:cubicBezTo>
                <a:cubicBezTo>
                  <a:pt x="401" y="1455"/>
                  <a:pt x="401" y="1449"/>
                  <a:pt x="402" y="1444"/>
                </a:cubicBezTo>
                <a:cubicBezTo>
                  <a:pt x="418" y="1396"/>
                  <a:pt x="424" y="1396"/>
                  <a:pt x="425" y="1391"/>
                </a:cubicBezTo>
                <a:cubicBezTo>
                  <a:pt x="450" y="1344"/>
                  <a:pt x="454" y="1335"/>
                  <a:pt x="458" y="1326"/>
                </a:cubicBezTo>
                <a:cubicBezTo>
                  <a:pt x="490" y="1276"/>
                  <a:pt x="490" y="1269"/>
                  <a:pt x="493" y="1265"/>
                </a:cubicBezTo>
                <a:cubicBezTo>
                  <a:pt x="508" y="1240"/>
                  <a:pt x="511" y="1239"/>
                  <a:pt x="513" y="1238"/>
                </a:cubicBezTo>
                <a:cubicBezTo>
                  <a:pt x="521" y="1225"/>
                  <a:pt x="520" y="1221"/>
                  <a:pt x="523" y="1220"/>
                </a:cubicBezTo>
                <a:cubicBezTo>
                  <a:pt x="527" y="1215"/>
                  <a:pt x="518" y="1212"/>
                  <a:pt x="520" y="1220"/>
                </a:cubicBezTo>
                <a:cubicBezTo>
                  <a:pt x="481" y="1266"/>
                  <a:pt x="469" y="1280"/>
                  <a:pt x="460" y="1296"/>
                </a:cubicBezTo>
                <a:cubicBezTo>
                  <a:pt x="412" y="1376"/>
                  <a:pt x="407" y="1384"/>
                  <a:pt x="405" y="1394"/>
                </a:cubicBezTo>
                <a:cubicBezTo>
                  <a:pt x="376" y="1447"/>
                  <a:pt x="378" y="1450"/>
                  <a:pt x="377" y="1452"/>
                </a:cubicBezTo>
                <a:cubicBezTo>
                  <a:pt x="371" y="1467"/>
                  <a:pt x="366" y="1465"/>
                  <a:pt x="367" y="1472"/>
                </a:cubicBezTo>
                <a:cubicBezTo>
                  <a:pt x="344" y="1511"/>
                  <a:pt x="348" y="1521"/>
                  <a:pt x="342" y="1522"/>
                </a:cubicBezTo>
                <a:cubicBezTo>
                  <a:pt x="323" y="1591"/>
                  <a:pt x="318" y="1593"/>
                  <a:pt x="317" y="1598"/>
                </a:cubicBezTo>
                <a:cubicBezTo>
                  <a:pt x="309" y="1646"/>
                  <a:pt x="309" y="1656"/>
                  <a:pt x="309" y="1666"/>
                </a:cubicBezTo>
                <a:close/>
                <a:moveTo>
                  <a:pt x="115" y="1273"/>
                </a:moveTo>
                <a:cubicBezTo>
                  <a:pt x="122" y="1281"/>
                  <a:pt x="126" y="1292"/>
                  <a:pt x="130" y="1301"/>
                </a:cubicBezTo>
                <a:cubicBezTo>
                  <a:pt x="136" y="1302"/>
                  <a:pt x="130" y="1315"/>
                  <a:pt x="138" y="1314"/>
                </a:cubicBezTo>
                <a:cubicBezTo>
                  <a:pt x="137" y="1322"/>
                  <a:pt x="142" y="1324"/>
                  <a:pt x="145" y="1329"/>
                </a:cubicBezTo>
                <a:cubicBezTo>
                  <a:pt x="152" y="1351"/>
                  <a:pt x="166" y="1365"/>
                  <a:pt x="176" y="1384"/>
                </a:cubicBezTo>
                <a:cubicBezTo>
                  <a:pt x="182" y="1392"/>
                  <a:pt x="186" y="1402"/>
                  <a:pt x="193" y="1409"/>
                </a:cubicBezTo>
                <a:cubicBezTo>
                  <a:pt x="198" y="1412"/>
                  <a:pt x="198" y="1418"/>
                  <a:pt x="201" y="1422"/>
                </a:cubicBezTo>
                <a:cubicBezTo>
                  <a:pt x="204" y="1426"/>
                  <a:pt x="207" y="1431"/>
                  <a:pt x="211" y="1434"/>
                </a:cubicBezTo>
                <a:cubicBezTo>
                  <a:pt x="214" y="1446"/>
                  <a:pt x="223" y="1451"/>
                  <a:pt x="226" y="1462"/>
                </a:cubicBezTo>
                <a:cubicBezTo>
                  <a:pt x="229" y="1467"/>
                  <a:pt x="233" y="1470"/>
                  <a:pt x="236" y="1475"/>
                </a:cubicBezTo>
                <a:cubicBezTo>
                  <a:pt x="241" y="1475"/>
                  <a:pt x="241" y="1491"/>
                  <a:pt x="246" y="1482"/>
                </a:cubicBezTo>
                <a:cubicBezTo>
                  <a:pt x="241" y="1479"/>
                  <a:pt x="241" y="1471"/>
                  <a:pt x="239" y="1464"/>
                </a:cubicBezTo>
                <a:cubicBezTo>
                  <a:pt x="234" y="1460"/>
                  <a:pt x="231" y="1455"/>
                  <a:pt x="229" y="1449"/>
                </a:cubicBezTo>
                <a:cubicBezTo>
                  <a:pt x="229" y="1447"/>
                  <a:pt x="229" y="1444"/>
                  <a:pt x="229" y="1442"/>
                </a:cubicBezTo>
                <a:cubicBezTo>
                  <a:pt x="221" y="1436"/>
                  <a:pt x="220" y="1425"/>
                  <a:pt x="214" y="1419"/>
                </a:cubicBezTo>
                <a:cubicBezTo>
                  <a:pt x="216" y="1411"/>
                  <a:pt x="210" y="1411"/>
                  <a:pt x="208" y="1407"/>
                </a:cubicBezTo>
                <a:cubicBezTo>
                  <a:pt x="205" y="1404"/>
                  <a:pt x="205" y="1397"/>
                  <a:pt x="201" y="1394"/>
                </a:cubicBezTo>
                <a:cubicBezTo>
                  <a:pt x="197" y="1385"/>
                  <a:pt x="194" y="1376"/>
                  <a:pt x="186" y="1371"/>
                </a:cubicBezTo>
                <a:cubicBezTo>
                  <a:pt x="182" y="1362"/>
                  <a:pt x="179" y="1352"/>
                  <a:pt x="171" y="1346"/>
                </a:cubicBezTo>
                <a:cubicBezTo>
                  <a:pt x="166" y="1338"/>
                  <a:pt x="163" y="1329"/>
                  <a:pt x="156" y="1324"/>
                </a:cubicBezTo>
                <a:cubicBezTo>
                  <a:pt x="157" y="1316"/>
                  <a:pt x="149" y="1319"/>
                  <a:pt x="151" y="1311"/>
                </a:cubicBezTo>
                <a:cubicBezTo>
                  <a:pt x="147" y="1311"/>
                  <a:pt x="145" y="1310"/>
                  <a:pt x="145" y="1306"/>
                </a:cubicBezTo>
                <a:cubicBezTo>
                  <a:pt x="145" y="1303"/>
                  <a:pt x="141" y="1304"/>
                  <a:pt x="140" y="1301"/>
                </a:cubicBezTo>
                <a:cubicBezTo>
                  <a:pt x="139" y="1290"/>
                  <a:pt x="129" y="1287"/>
                  <a:pt x="128" y="1276"/>
                </a:cubicBezTo>
                <a:cubicBezTo>
                  <a:pt x="119" y="1278"/>
                  <a:pt x="126" y="1265"/>
                  <a:pt x="118" y="1266"/>
                </a:cubicBezTo>
                <a:cubicBezTo>
                  <a:pt x="118" y="1262"/>
                  <a:pt x="117" y="1260"/>
                  <a:pt x="115" y="1258"/>
                </a:cubicBezTo>
                <a:cubicBezTo>
                  <a:pt x="112" y="1258"/>
                  <a:pt x="111" y="1255"/>
                  <a:pt x="110" y="1258"/>
                </a:cubicBezTo>
                <a:cubicBezTo>
                  <a:pt x="114" y="1261"/>
                  <a:pt x="115" y="1267"/>
                  <a:pt x="115" y="1273"/>
                </a:cubicBezTo>
                <a:close/>
                <a:moveTo>
                  <a:pt x="427" y="1331"/>
                </a:moveTo>
                <a:cubicBezTo>
                  <a:pt x="427" y="1327"/>
                  <a:pt x="436" y="1326"/>
                  <a:pt x="430" y="1323"/>
                </a:cubicBezTo>
                <a:cubicBezTo>
                  <a:pt x="422" y="1329"/>
                  <a:pt x="427" y="1338"/>
                  <a:pt x="427" y="1331"/>
                </a:cubicBezTo>
                <a:close/>
                <a:moveTo>
                  <a:pt x="402" y="1371"/>
                </a:moveTo>
                <a:cubicBezTo>
                  <a:pt x="394" y="1377"/>
                  <a:pt x="392" y="1390"/>
                  <a:pt x="385" y="1396"/>
                </a:cubicBezTo>
                <a:cubicBezTo>
                  <a:pt x="374" y="1414"/>
                  <a:pt x="363" y="1432"/>
                  <a:pt x="357" y="1454"/>
                </a:cubicBezTo>
                <a:cubicBezTo>
                  <a:pt x="353" y="1459"/>
                  <a:pt x="347" y="1461"/>
                  <a:pt x="347" y="1469"/>
                </a:cubicBezTo>
                <a:cubicBezTo>
                  <a:pt x="342" y="1473"/>
                  <a:pt x="341" y="1480"/>
                  <a:pt x="337" y="1485"/>
                </a:cubicBezTo>
                <a:cubicBezTo>
                  <a:pt x="333" y="1498"/>
                  <a:pt x="325" y="1508"/>
                  <a:pt x="322" y="1522"/>
                </a:cubicBezTo>
                <a:cubicBezTo>
                  <a:pt x="321" y="1526"/>
                  <a:pt x="319" y="1527"/>
                  <a:pt x="322" y="1530"/>
                </a:cubicBezTo>
                <a:cubicBezTo>
                  <a:pt x="319" y="1531"/>
                  <a:pt x="317" y="1533"/>
                  <a:pt x="317" y="1537"/>
                </a:cubicBezTo>
                <a:cubicBezTo>
                  <a:pt x="313" y="1542"/>
                  <a:pt x="314" y="1551"/>
                  <a:pt x="309" y="1555"/>
                </a:cubicBezTo>
                <a:cubicBezTo>
                  <a:pt x="307" y="1561"/>
                  <a:pt x="308" y="1570"/>
                  <a:pt x="304" y="1575"/>
                </a:cubicBezTo>
                <a:cubicBezTo>
                  <a:pt x="303" y="1580"/>
                  <a:pt x="298" y="1594"/>
                  <a:pt x="304" y="1598"/>
                </a:cubicBezTo>
                <a:cubicBezTo>
                  <a:pt x="320" y="1574"/>
                  <a:pt x="321" y="1536"/>
                  <a:pt x="337" y="1512"/>
                </a:cubicBezTo>
                <a:cubicBezTo>
                  <a:pt x="341" y="1497"/>
                  <a:pt x="349" y="1486"/>
                  <a:pt x="354" y="1472"/>
                </a:cubicBezTo>
                <a:cubicBezTo>
                  <a:pt x="359" y="1472"/>
                  <a:pt x="356" y="1463"/>
                  <a:pt x="359" y="1462"/>
                </a:cubicBezTo>
                <a:cubicBezTo>
                  <a:pt x="361" y="1458"/>
                  <a:pt x="363" y="1456"/>
                  <a:pt x="365" y="1452"/>
                </a:cubicBezTo>
                <a:cubicBezTo>
                  <a:pt x="369" y="1446"/>
                  <a:pt x="371" y="1438"/>
                  <a:pt x="372" y="1429"/>
                </a:cubicBezTo>
                <a:cubicBezTo>
                  <a:pt x="377" y="1429"/>
                  <a:pt x="374" y="1421"/>
                  <a:pt x="380" y="1422"/>
                </a:cubicBezTo>
                <a:cubicBezTo>
                  <a:pt x="381" y="1417"/>
                  <a:pt x="381" y="1411"/>
                  <a:pt x="385" y="1409"/>
                </a:cubicBezTo>
                <a:cubicBezTo>
                  <a:pt x="388" y="1401"/>
                  <a:pt x="392" y="1393"/>
                  <a:pt x="395" y="1384"/>
                </a:cubicBezTo>
                <a:cubicBezTo>
                  <a:pt x="401" y="1379"/>
                  <a:pt x="404" y="1371"/>
                  <a:pt x="407" y="1364"/>
                </a:cubicBezTo>
                <a:cubicBezTo>
                  <a:pt x="411" y="1361"/>
                  <a:pt x="412" y="1357"/>
                  <a:pt x="415" y="1354"/>
                </a:cubicBezTo>
                <a:cubicBezTo>
                  <a:pt x="414" y="1350"/>
                  <a:pt x="423" y="1344"/>
                  <a:pt x="417" y="1344"/>
                </a:cubicBezTo>
                <a:cubicBezTo>
                  <a:pt x="414" y="1355"/>
                  <a:pt x="403" y="1358"/>
                  <a:pt x="402" y="1371"/>
                </a:cubicBezTo>
                <a:close/>
                <a:moveTo>
                  <a:pt x="483" y="1406"/>
                </a:moveTo>
                <a:cubicBezTo>
                  <a:pt x="475" y="1408"/>
                  <a:pt x="479" y="1423"/>
                  <a:pt x="470" y="1424"/>
                </a:cubicBezTo>
                <a:cubicBezTo>
                  <a:pt x="466" y="1429"/>
                  <a:pt x="467" y="1440"/>
                  <a:pt x="460" y="1442"/>
                </a:cubicBezTo>
                <a:cubicBezTo>
                  <a:pt x="460" y="1452"/>
                  <a:pt x="454" y="1456"/>
                  <a:pt x="450" y="1462"/>
                </a:cubicBezTo>
                <a:cubicBezTo>
                  <a:pt x="449" y="1483"/>
                  <a:pt x="435" y="1492"/>
                  <a:pt x="433" y="1512"/>
                </a:cubicBezTo>
                <a:cubicBezTo>
                  <a:pt x="425" y="1516"/>
                  <a:pt x="426" y="1527"/>
                  <a:pt x="422" y="1535"/>
                </a:cubicBezTo>
                <a:cubicBezTo>
                  <a:pt x="425" y="1543"/>
                  <a:pt x="419" y="1543"/>
                  <a:pt x="417" y="1547"/>
                </a:cubicBezTo>
                <a:cubicBezTo>
                  <a:pt x="425" y="1550"/>
                  <a:pt x="412" y="1551"/>
                  <a:pt x="415" y="1557"/>
                </a:cubicBezTo>
                <a:cubicBezTo>
                  <a:pt x="410" y="1558"/>
                  <a:pt x="413" y="1566"/>
                  <a:pt x="410" y="1568"/>
                </a:cubicBezTo>
                <a:cubicBezTo>
                  <a:pt x="412" y="1575"/>
                  <a:pt x="403" y="1572"/>
                  <a:pt x="405" y="1580"/>
                </a:cubicBezTo>
                <a:cubicBezTo>
                  <a:pt x="402" y="1583"/>
                  <a:pt x="402" y="1589"/>
                  <a:pt x="400" y="1593"/>
                </a:cubicBezTo>
                <a:cubicBezTo>
                  <a:pt x="398" y="1597"/>
                  <a:pt x="399" y="1603"/>
                  <a:pt x="395" y="1605"/>
                </a:cubicBezTo>
                <a:cubicBezTo>
                  <a:pt x="395" y="1616"/>
                  <a:pt x="389" y="1621"/>
                  <a:pt x="387" y="1630"/>
                </a:cubicBezTo>
                <a:cubicBezTo>
                  <a:pt x="386" y="1635"/>
                  <a:pt x="386" y="1641"/>
                  <a:pt x="382" y="1643"/>
                </a:cubicBezTo>
                <a:cubicBezTo>
                  <a:pt x="384" y="1648"/>
                  <a:pt x="375" y="1654"/>
                  <a:pt x="382" y="1656"/>
                </a:cubicBezTo>
                <a:cubicBezTo>
                  <a:pt x="386" y="1646"/>
                  <a:pt x="390" y="1637"/>
                  <a:pt x="395" y="1628"/>
                </a:cubicBezTo>
                <a:cubicBezTo>
                  <a:pt x="397" y="1623"/>
                  <a:pt x="401" y="1621"/>
                  <a:pt x="402" y="1615"/>
                </a:cubicBezTo>
                <a:cubicBezTo>
                  <a:pt x="402" y="1608"/>
                  <a:pt x="410" y="1608"/>
                  <a:pt x="407" y="1598"/>
                </a:cubicBezTo>
                <a:cubicBezTo>
                  <a:pt x="417" y="1594"/>
                  <a:pt x="412" y="1576"/>
                  <a:pt x="422" y="1573"/>
                </a:cubicBezTo>
                <a:cubicBezTo>
                  <a:pt x="425" y="1568"/>
                  <a:pt x="422" y="1559"/>
                  <a:pt x="430" y="1560"/>
                </a:cubicBezTo>
                <a:cubicBezTo>
                  <a:pt x="430" y="1552"/>
                  <a:pt x="430" y="1545"/>
                  <a:pt x="438" y="1545"/>
                </a:cubicBezTo>
                <a:cubicBezTo>
                  <a:pt x="436" y="1537"/>
                  <a:pt x="439" y="1533"/>
                  <a:pt x="440" y="1527"/>
                </a:cubicBezTo>
                <a:cubicBezTo>
                  <a:pt x="446" y="1526"/>
                  <a:pt x="443" y="1516"/>
                  <a:pt x="448" y="1515"/>
                </a:cubicBezTo>
                <a:cubicBezTo>
                  <a:pt x="450" y="1503"/>
                  <a:pt x="457" y="1495"/>
                  <a:pt x="460" y="1484"/>
                </a:cubicBezTo>
                <a:cubicBezTo>
                  <a:pt x="465" y="1483"/>
                  <a:pt x="462" y="1473"/>
                  <a:pt x="468" y="1472"/>
                </a:cubicBezTo>
                <a:cubicBezTo>
                  <a:pt x="469" y="1465"/>
                  <a:pt x="471" y="1460"/>
                  <a:pt x="475" y="1457"/>
                </a:cubicBezTo>
                <a:cubicBezTo>
                  <a:pt x="478" y="1446"/>
                  <a:pt x="485" y="1438"/>
                  <a:pt x="488" y="1427"/>
                </a:cubicBezTo>
                <a:cubicBezTo>
                  <a:pt x="492" y="1421"/>
                  <a:pt x="490" y="1410"/>
                  <a:pt x="493" y="1404"/>
                </a:cubicBezTo>
                <a:cubicBezTo>
                  <a:pt x="491" y="1399"/>
                  <a:pt x="496" y="1387"/>
                  <a:pt x="490" y="1386"/>
                </a:cubicBezTo>
                <a:cubicBezTo>
                  <a:pt x="490" y="1395"/>
                  <a:pt x="483" y="1398"/>
                  <a:pt x="483" y="1406"/>
                </a:cubicBezTo>
                <a:close/>
                <a:moveTo>
                  <a:pt x="415" y="1444"/>
                </a:moveTo>
                <a:cubicBezTo>
                  <a:pt x="417" y="1454"/>
                  <a:pt x="421" y="1430"/>
                  <a:pt x="417" y="1439"/>
                </a:cubicBezTo>
                <a:cubicBezTo>
                  <a:pt x="417" y="1441"/>
                  <a:pt x="414" y="1440"/>
                  <a:pt x="415" y="1444"/>
                </a:cubicBezTo>
                <a:close/>
                <a:moveTo>
                  <a:pt x="402" y="1477"/>
                </a:moveTo>
                <a:cubicBezTo>
                  <a:pt x="397" y="1479"/>
                  <a:pt x="396" y="1484"/>
                  <a:pt x="395" y="1490"/>
                </a:cubicBezTo>
                <a:cubicBezTo>
                  <a:pt x="400" y="1488"/>
                  <a:pt x="398" y="1478"/>
                  <a:pt x="405" y="1477"/>
                </a:cubicBezTo>
                <a:cubicBezTo>
                  <a:pt x="403" y="1470"/>
                  <a:pt x="408" y="1470"/>
                  <a:pt x="407" y="1464"/>
                </a:cubicBezTo>
                <a:cubicBezTo>
                  <a:pt x="409" y="1464"/>
                  <a:pt x="410" y="1462"/>
                  <a:pt x="410" y="1459"/>
                </a:cubicBezTo>
                <a:cubicBezTo>
                  <a:pt x="410" y="1456"/>
                  <a:pt x="413" y="1455"/>
                  <a:pt x="410" y="1454"/>
                </a:cubicBezTo>
                <a:cubicBezTo>
                  <a:pt x="407" y="1461"/>
                  <a:pt x="402" y="1467"/>
                  <a:pt x="402" y="1477"/>
                </a:cubicBezTo>
                <a:close/>
                <a:moveTo>
                  <a:pt x="470" y="1484"/>
                </a:moveTo>
                <a:cubicBezTo>
                  <a:pt x="470" y="1498"/>
                  <a:pt x="461" y="1502"/>
                  <a:pt x="460" y="1515"/>
                </a:cubicBezTo>
                <a:cubicBezTo>
                  <a:pt x="437" y="1576"/>
                  <a:pt x="431" y="1575"/>
                  <a:pt x="430" y="1580"/>
                </a:cubicBezTo>
                <a:cubicBezTo>
                  <a:pt x="411" y="1635"/>
                  <a:pt x="400" y="1637"/>
                  <a:pt x="397" y="1648"/>
                </a:cubicBezTo>
                <a:cubicBezTo>
                  <a:pt x="386" y="1684"/>
                  <a:pt x="383" y="1687"/>
                  <a:pt x="382" y="1693"/>
                </a:cubicBezTo>
                <a:cubicBezTo>
                  <a:pt x="371" y="1730"/>
                  <a:pt x="371" y="1738"/>
                  <a:pt x="367" y="1741"/>
                </a:cubicBezTo>
                <a:cubicBezTo>
                  <a:pt x="361" y="1788"/>
                  <a:pt x="357" y="1799"/>
                  <a:pt x="362" y="1799"/>
                </a:cubicBezTo>
                <a:cubicBezTo>
                  <a:pt x="379" y="1754"/>
                  <a:pt x="376" y="1747"/>
                  <a:pt x="380" y="1746"/>
                </a:cubicBezTo>
                <a:cubicBezTo>
                  <a:pt x="391" y="1697"/>
                  <a:pt x="403" y="1699"/>
                  <a:pt x="400" y="1688"/>
                </a:cubicBezTo>
                <a:cubicBezTo>
                  <a:pt x="430" y="1632"/>
                  <a:pt x="427" y="1621"/>
                  <a:pt x="433" y="1618"/>
                </a:cubicBezTo>
                <a:cubicBezTo>
                  <a:pt x="459" y="1557"/>
                  <a:pt x="462" y="1552"/>
                  <a:pt x="465" y="1547"/>
                </a:cubicBezTo>
                <a:cubicBezTo>
                  <a:pt x="482" y="1493"/>
                  <a:pt x="477" y="1484"/>
                  <a:pt x="483" y="1484"/>
                </a:cubicBezTo>
                <a:close/>
                <a:moveTo>
                  <a:pt x="166" y="1522"/>
                </a:moveTo>
                <a:cubicBezTo>
                  <a:pt x="169" y="1533"/>
                  <a:pt x="177" y="1538"/>
                  <a:pt x="181" y="1548"/>
                </a:cubicBezTo>
                <a:cubicBezTo>
                  <a:pt x="187" y="1555"/>
                  <a:pt x="191" y="1564"/>
                  <a:pt x="199" y="1570"/>
                </a:cubicBezTo>
                <a:cubicBezTo>
                  <a:pt x="197" y="1578"/>
                  <a:pt x="205" y="1577"/>
                  <a:pt x="206" y="1583"/>
                </a:cubicBezTo>
                <a:cubicBezTo>
                  <a:pt x="209" y="1583"/>
                  <a:pt x="208" y="1587"/>
                  <a:pt x="211" y="1588"/>
                </a:cubicBezTo>
                <a:cubicBezTo>
                  <a:pt x="210" y="1593"/>
                  <a:pt x="215" y="1593"/>
                  <a:pt x="216" y="1595"/>
                </a:cubicBezTo>
                <a:cubicBezTo>
                  <a:pt x="220" y="1604"/>
                  <a:pt x="227" y="1611"/>
                  <a:pt x="234" y="1618"/>
                </a:cubicBezTo>
                <a:cubicBezTo>
                  <a:pt x="240" y="1626"/>
                  <a:pt x="247" y="1633"/>
                  <a:pt x="254" y="1641"/>
                </a:cubicBezTo>
                <a:cubicBezTo>
                  <a:pt x="260" y="1648"/>
                  <a:pt x="265" y="1657"/>
                  <a:pt x="272" y="1663"/>
                </a:cubicBezTo>
                <a:cubicBezTo>
                  <a:pt x="275" y="1667"/>
                  <a:pt x="278" y="1670"/>
                  <a:pt x="282" y="1673"/>
                </a:cubicBezTo>
                <a:cubicBezTo>
                  <a:pt x="283" y="1680"/>
                  <a:pt x="288" y="1682"/>
                  <a:pt x="292" y="1686"/>
                </a:cubicBezTo>
                <a:cubicBezTo>
                  <a:pt x="293" y="1695"/>
                  <a:pt x="300" y="1698"/>
                  <a:pt x="302" y="1706"/>
                </a:cubicBezTo>
                <a:cubicBezTo>
                  <a:pt x="309" y="1709"/>
                  <a:pt x="309" y="1719"/>
                  <a:pt x="317" y="1721"/>
                </a:cubicBezTo>
                <a:cubicBezTo>
                  <a:pt x="317" y="1715"/>
                  <a:pt x="317" y="1709"/>
                  <a:pt x="314" y="1706"/>
                </a:cubicBezTo>
                <a:cubicBezTo>
                  <a:pt x="311" y="1705"/>
                  <a:pt x="313" y="1703"/>
                  <a:pt x="314" y="1701"/>
                </a:cubicBezTo>
                <a:cubicBezTo>
                  <a:pt x="311" y="1701"/>
                  <a:pt x="312" y="1697"/>
                  <a:pt x="312" y="1693"/>
                </a:cubicBezTo>
                <a:cubicBezTo>
                  <a:pt x="303" y="1693"/>
                  <a:pt x="307" y="1680"/>
                  <a:pt x="299" y="1678"/>
                </a:cubicBezTo>
                <a:cubicBezTo>
                  <a:pt x="302" y="1670"/>
                  <a:pt x="291" y="1676"/>
                  <a:pt x="294" y="1668"/>
                </a:cubicBezTo>
                <a:cubicBezTo>
                  <a:pt x="293" y="1665"/>
                  <a:pt x="290" y="1662"/>
                  <a:pt x="287" y="1661"/>
                </a:cubicBezTo>
                <a:cubicBezTo>
                  <a:pt x="281" y="1646"/>
                  <a:pt x="269" y="1638"/>
                  <a:pt x="264" y="1623"/>
                </a:cubicBezTo>
                <a:cubicBezTo>
                  <a:pt x="254" y="1618"/>
                  <a:pt x="249" y="1607"/>
                  <a:pt x="241" y="1600"/>
                </a:cubicBezTo>
                <a:cubicBezTo>
                  <a:pt x="239" y="1595"/>
                  <a:pt x="235" y="1592"/>
                  <a:pt x="231" y="1588"/>
                </a:cubicBezTo>
                <a:cubicBezTo>
                  <a:pt x="227" y="1584"/>
                  <a:pt x="225" y="1577"/>
                  <a:pt x="219" y="1575"/>
                </a:cubicBezTo>
                <a:cubicBezTo>
                  <a:pt x="215" y="1571"/>
                  <a:pt x="210" y="1568"/>
                  <a:pt x="209" y="1563"/>
                </a:cubicBezTo>
                <a:cubicBezTo>
                  <a:pt x="203" y="1560"/>
                  <a:pt x="199" y="1555"/>
                  <a:pt x="196" y="1550"/>
                </a:cubicBezTo>
                <a:cubicBezTo>
                  <a:pt x="188" y="1542"/>
                  <a:pt x="180" y="1534"/>
                  <a:pt x="171" y="1527"/>
                </a:cubicBezTo>
                <a:cubicBezTo>
                  <a:pt x="171" y="1518"/>
                  <a:pt x="164" y="1516"/>
                  <a:pt x="161" y="1510"/>
                </a:cubicBezTo>
                <a:cubicBezTo>
                  <a:pt x="160" y="1506"/>
                  <a:pt x="157" y="1506"/>
                  <a:pt x="156" y="1502"/>
                </a:cubicBezTo>
                <a:cubicBezTo>
                  <a:pt x="152" y="1504"/>
                  <a:pt x="150" y="1492"/>
                  <a:pt x="148" y="1500"/>
                </a:cubicBezTo>
                <a:cubicBezTo>
                  <a:pt x="157" y="1504"/>
                  <a:pt x="157" y="1518"/>
                  <a:pt x="166" y="1522"/>
                </a:cubicBezTo>
                <a:close/>
                <a:moveTo>
                  <a:pt x="465" y="1575"/>
                </a:moveTo>
                <a:cubicBezTo>
                  <a:pt x="457" y="1583"/>
                  <a:pt x="454" y="1598"/>
                  <a:pt x="448" y="1608"/>
                </a:cubicBezTo>
                <a:cubicBezTo>
                  <a:pt x="445" y="1613"/>
                  <a:pt x="444" y="1620"/>
                  <a:pt x="440" y="1625"/>
                </a:cubicBezTo>
                <a:cubicBezTo>
                  <a:pt x="437" y="1631"/>
                  <a:pt x="440" y="1642"/>
                  <a:pt x="433" y="1643"/>
                </a:cubicBezTo>
                <a:cubicBezTo>
                  <a:pt x="434" y="1653"/>
                  <a:pt x="426" y="1653"/>
                  <a:pt x="425" y="1661"/>
                </a:cubicBezTo>
                <a:cubicBezTo>
                  <a:pt x="424" y="1668"/>
                  <a:pt x="419" y="1671"/>
                  <a:pt x="418" y="1678"/>
                </a:cubicBezTo>
                <a:cubicBezTo>
                  <a:pt x="414" y="1683"/>
                  <a:pt x="413" y="1690"/>
                  <a:pt x="410" y="1696"/>
                </a:cubicBezTo>
                <a:cubicBezTo>
                  <a:pt x="405" y="1696"/>
                  <a:pt x="411" y="1700"/>
                  <a:pt x="407" y="1701"/>
                </a:cubicBezTo>
                <a:cubicBezTo>
                  <a:pt x="407" y="1704"/>
                  <a:pt x="404" y="1705"/>
                  <a:pt x="407" y="1708"/>
                </a:cubicBezTo>
                <a:cubicBezTo>
                  <a:pt x="401" y="1710"/>
                  <a:pt x="401" y="1719"/>
                  <a:pt x="397" y="1724"/>
                </a:cubicBezTo>
                <a:cubicBezTo>
                  <a:pt x="399" y="1734"/>
                  <a:pt x="389" y="1732"/>
                  <a:pt x="392" y="1744"/>
                </a:cubicBezTo>
                <a:cubicBezTo>
                  <a:pt x="390" y="1749"/>
                  <a:pt x="388" y="1756"/>
                  <a:pt x="385" y="1761"/>
                </a:cubicBezTo>
                <a:cubicBezTo>
                  <a:pt x="384" y="1766"/>
                  <a:pt x="376" y="1775"/>
                  <a:pt x="382" y="1779"/>
                </a:cubicBezTo>
                <a:cubicBezTo>
                  <a:pt x="389" y="1772"/>
                  <a:pt x="391" y="1760"/>
                  <a:pt x="395" y="1751"/>
                </a:cubicBezTo>
                <a:cubicBezTo>
                  <a:pt x="398" y="1741"/>
                  <a:pt x="404" y="1733"/>
                  <a:pt x="405" y="1721"/>
                </a:cubicBezTo>
                <a:cubicBezTo>
                  <a:pt x="421" y="1704"/>
                  <a:pt x="428" y="1679"/>
                  <a:pt x="443" y="1661"/>
                </a:cubicBezTo>
                <a:cubicBezTo>
                  <a:pt x="445" y="1648"/>
                  <a:pt x="451" y="1638"/>
                  <a:pt x="455" y="1628"/>
                </a:cubicBezTo>
                <a:cubicBezTo>
                  <a:pt x="459" y="1624"/>
                  <a:pt x="459" y="1616"/>
                  <a:pt x="463" y="1613"/>
                </a:cubicBezTo>
                <a:cubicBezTo>
                  <a:pt x="463" y="1609"/>
                  <a:pt x="464" y="1607"/>
                  <a:pt x="465" y="1605"/>
                </a:cubicBezTo>
                <a:cubicBezTo>
                  <a:pt x="469" y="1605"/>
                  <a:pt x="467" y="1598"/>
                  <a:pt x="470" y="1598"/>
                </a:cubicBezTo>
                <a:cubicBezTo>
                  <a:pt x="468" y="1588"/>
                  <a:pt x="478" y="1590"/>
                  <a:pt x="475" y="1580"/>
                </a:cubicBezTo>
                <a:cubicBezTo>
                  <a:pt x="476" y="1573"/>
                  <a:pt x="480" y="1570"/>
                  <a:pt x="480" y="1562"/>
                </a:cubicBezTo>
                <a:cubicBezTo>
                  <a:pt x="485" y="1559"/>
                  <a:pt x="482" y="1549"/>
                  <a:pt x="485" y="1545"/>
                </a:cubicBezTo>
                <a:cubicBezTo>
                  <a:pt x="489" y="1540"/>
                  <a:pt x="488" y="1530"/>
                  <a:pt x="490" y="1525"/>
                </a:cubicBezTo>
                <a:cubicBezTo>
                  <a:pt x="490" y="1522"/>
                  <a:pt x="490" y="1520"/>
                  <a:pt x="490" y="1517"/>
                </a:cubicBezTo>
                <a:cubicBezTo>
                  <a:pt x="490" y="1514"/>
                  <a:pt x="494" y="1513"/>
                  <a:pt x="490" y="1512"/>
                </a:cubicBezTo>
                <a:cubicBezTo>
                  <a:pt x="489" y="1508"/>
                  <a:pt x="493" y="1497"/>
                  <a:pt x="488" y="1497"/>
                </a:cubicBezTo>
                <a:cubicBezTo>
                  <a:pt x="484" y="1527"/>
                  <a:pt x="474" y="1550"/>
                  <a:pt x="465" y="1575"/>
                </a:cubicBezTo>
                <a:close/>
                <a:moveTo>
                  <a:pt x="337" y="1693"/>
                </a:moveTo>
                <a:cubicBezTo>
                  <a:pt x="336" y="1689"/>
                  <a:pt x="340" y="1688"/>
                  <a:pt x="340" y="1683"/>
                </a:cubicBezTo>
                <a:cubicBezTo>
                  <a:pt x="340" y="1680"/>
                  <a:pt x="339" y="1674"/>
                  <a:pt x="342" y="1673"/>
                </a:cubicBezTo>
                <a:cubicBezTo>
                  <a:pt x="337" y="1663"/>
                  <a:pt x="347" y="1649"/>
                  <a:pt x="347" y="1636"/>
                </a:cubicBezTo>
                <a:cubicBezTo>
                  <a:pt x="350" y="1635"/>
                  <a:pt x="350" y="1632"/>
                  <a:pt x="350" y="1628"/>
                </a:cubicBezTo>
                <a:cubicBezTo>
                  <a:pt x="350" y="1625"/>
                  <a:pt x="353" y="1623"/>
                  <a:pt x="352" y="1618"/>
                </a:cubicBezTo>
                <a:cubicBezTo>
                  <a:pt x="356" y="1613"/>
                  <a:pt x="354" y="1604"/>
                  <a:pt x="357" y="1598"/>
                </a:cubicBezTo>
                <a:cubicBezTo>
                  <a:pt x="359" y="1591"/>
                  <a:pt x="360" y="1584"/>
                  <a:pt x="365" y="1580"/>
                </a:cubicBezTo>
                <a:cubicBezTo>
                  <a:pt x="369" y="1576"/>
                  <a:pt x="366" y="1565"/>
                  <a:pt x="372" y="1563"/>
                </a:cubicBezTo>
                <a:cubicBezTo>
                  <a:pt x="372" y="1557"/>
                  <a:pt x="372" y="1552"/>
                  <a:pt x="372" y="1547"/>
                </a:cubicBezTo>
                <a:cubicBezTo>
                  <a:pt x="380" y="1547"/>
                  <a:pt x="370" y="1537"/>
                  <a:pt x="372" y="1547"/>
                </a:cubicBezTo>
                <a:cubicBezTo>
                  <a:pt x="368" y="1551"/>
                  <a:pt x="369" y="1560"/>
                  <a:pt x="365" y="1563"/>
                </a:cubicBezTo>
                <a:cubicBezTo>
                  <a:pt x="363" y="1568"/>
                  <a:pt x="362" y="1575"/>
                  <a:pt x="360" y="1580"/>
                </a:cubicBezTo>
                <a:cubicBezTo>
                  <a:pt x="356" y="1584"/>
                  <a:pt x="357" y="1593"/>
                  <a:pt x="352" y="1595"/>
                </a:cubicBezTo>
                <a:cubicBezTo>
                  <a:pt x="352" y="1604"/>
                  <a:pt x="349" y="1609"/>
                  <a:pt x="345" y="1613"/>
                </a:cubicBezTo>
                <a:cubicBezTo>
                  <a:pt x="342" y="1647"/>
                  <a:pt x="327" y="1669"/>
                  <a:pt x="330" y="1708"/>
                </a:cubicBezTo>
                <a:cubicBezTo>
                  <a:pt x="338" y="1709"/>
                  <a:pt x="334" y="1698"/>
                  <a:pt x="337" y="1693"/>
                </a:cubicBezTo>
                <a:close/>
                <a:moveTo>
                  <a:pt x="299" y="1623"/>
                </a:moveTo>
                <a:cubicBezTo>
                  <a:pt x="299" y="1618"/>
                  <a:pt x="306" y="1608"/>
                  <a:pt x="299" y="1605"/>
                </a:cubicBezTo>
                <a:cubicBezTo>
                  <a:pt x="299" y="1610"/>
                  <a:pt x="292" y="1620"/>
                  <a:pt x="299" y="1623"/>
                </a:cubicBezTo>
                <a:close/>
                <a:moveTo>
                  <a:pt x="372" y="1678"/>
                </a:moveTo>
                <a:cubicBezTo>
                  <a:pt x="367" y="1681"/>
                  <a:pt x="371" y="1692"/>
                  <a:pt x="365" y="1693"/>
                </a:cubicBezTo>
                <a:cubicBezTo>
                  <a:pt x="366" y="1702"/>
                  <a:pt x="363" y="1705"/>
                  <a:pt x="362" y="1711"/>
                </a:cubicBezTo>
                <a:cubicBezTo>
                  <a:pt x="363" y="1715"/>
                  <a:pt x="355" y="1724"/>
                  <a:pt x="362" y="1726"/>
                </a:cubicBezTo>
                <a:cubicBezTo>
                  <a:pt x="367" y="1717"/>
                  <a:pt x="364" y="1701"/>
                  <a:pt x="372" y="1696"/>
                </a:cubicBezTo>
                <a:cubicBezTo>
                  <a:pt x="370" y="1686"/>
                  <a:pt x="375" y="1684"/>
                  <a:pt x="375" y="1676"/>
                </a:cubicBezTo>
                <a:cubicBezTo>
                  <a:pt x="375" y="1672"/>
                  <a:pt x="386" y="1660"/>
                  <a:pt x="375" y="1661"/>
                </a:cubicBezTo>
                <a:cubicBezTo>
                  <a:pt x="376" y="1669"/>
                  <a:pt x="370" y="1670"/>
                  <a:pt x="372" y="1678"/>
                </a:cubicBezTo>
                <a:close/>
                <a:moveTo>
                  <a:pt x="352" y="1776"/>
                </a:moveTo>
                <a:cubicBezTo>
                  <a:pt x="352" y="1773"/>
                  <a:pt x="352" y="1770"/>
                  <a:pt x="352" y="1766"/>
                </a:cubicBezTo>
                <a:cubicBezTo>
                  <a:pt x="350" y="1766"/>
                  <a:pt x="347" y="1766"/>
                  <a:pt x="345" y="1766"/>
                </a:cubicBezTo>
                <a:cubicBezTo>
                  <a:pt x="346" y="1771"/>
                  <a:pt x="346" y="1777"/>
                  <a:pt x="352" y="1776"/>
                </a:cubicBezTo>
                <a:close/>
                <a:moveTo>
                  <a:pt x="375" y="1804"/>
                </a:moveTo>
                <a:cubicBezTo>
                  <a:pt x="376" y="1799"/>
                  <a:pt x="383" y="1788"/>
                  <a:pt x="377" y="1784"/>
                </a:cubicBezTo>
                <a:cubicBezTo>
                  <a:pt x="378" y="1791"/>
                  <a:pt x="368" y="1799"/>
                  <a:pt x="375" y="1804"/>
                </a:cubicBezTo>
                <a:close/>
              </a:path>
            </a:pathLst>
          </a:custGeom>
          <a:solidFill>
            <a:srgbClr val="FEFCF7">
              <a:alpha val="65000"/>
            </a:srgbClr>
          </a:solidFill>
          <a:ln>
            <a:noFill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3425D87-5A37-4324-87B2-0C408B11A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2173" y="0"/>
            <a:ext cx="8699826" cy="6858000"/>
          </a:xfrm>
          <a:custGeom>
            <a:avLst/>
            <a:gdLst>
              <a:gd name="connsiteX0" fmla="*/ 248553 w 8699826"/>
              <a:gd name="connsiteY0" fmla="*/ 0 h 6858000"/>
              <a:gd name="connsiteX1" fmla="*/ 6206997 w 8699826"/>
              <a:gd name="connsiteY1" fmla="*/ 0 h 6858000"/>
              <a:gd name="connsiteX2" fmla="*/ 8699826 w 8699826"/>
              <a:gd name="connsiteY2" fmla="*/ 0 h 6858000"/>
              <a:gd name="connsiteX3" fmla="*/ 8699826 w 8699826"/>
              <a:gd name="connsiteY3" fmla="*/ 6858000 h 6858000"/>
              <a:gd name="connsiteX4" fmla="*/ 6206997 w 8699826"/>
              <a:gd name="connsiteY4" fmla="*/ 6858000 h 6858000"/>
              <a:gd name="connsiteX5" fmla="*/ 248553 w 8699826"/>
              <a:gd name="connsiteY5" fmla="*/ 6858000 h 6858000"/>
              <a:gd name="connsiteX6" fmla="*/ 248553 w 8699826"/>
              <a:gd name="connsiteY6" fmla="*/ 6826433 h 6858000"/>
              <a:gd name="connsiteX7" fmla="*/ 247260 w 8699826"/>
              <a:gd name="connsiteY7" fmla="*/ 6817540 h 6858000"/>
              <a:gd name="connsiteX8" fmla="*/ 229946 w 8699826"/>
              <a:gd name="connsiteY8" fmla="*/ 6698896 h 6858000"/>
              <a:gd name="connsiteX9" fmla="*/ 217844 w 8699826"/>
              <a:gd name="connsiteY9" fmla="*/ 6612485 h 6858000"/>
              <a:gd name="connsiteX10" fmla="*/ 205069 w 8699826"/>
              <a:gd name="connsiteY10" fmla="*/ 6509615 h 6858000"/>
              <a:gd name="connsiteX11" fmla="*/ 189773 w 8699826"/>
              <a:gd name="connsiteY11" fmla="*/ 6387543 h 6858000"/>
              <a:gd name="connsiteX12" fmla="*/ 173636 w 8699826"/>
              <a:gd name="connsiteY12" fmla="*/ 6252440 h 6858000"/>
              <a:gd name="connsiteX13" fmla="*/ 156659 w 8699826"/>
              <a:gd name="connsiteY13" fmla="*/ 6100193 h 6858000"/>
              <a:gd name="connsiteX14" fmla="*/ 138674 w 8699826"/>
              <a:gd name="connsiteY14" fmla="*/ 5934229 h 6858000"/>
              <a:gd name="connsiteX15" fmla="*/ 120688 w 8699826"/>
              <a:gd name="connsiteY15" fmla="*/ 5753864 h 6858000"/>
              <a:gd name="connsiteX16" fmla="*/ 102367 w 8699826"/>
              <a:gd name="connsiteY16" fmla="*/ 5561840 h 6858000"/>
              <a:gd name="connsiteX17" fmla="*/ 85390 w 8699826"/>
              <a:gd name="connsiteY17" fmla="*/ 5354728 h 6858000"/>
              <a:gd name="connsiteX18" fmla="*/ 69085 w 8699826"/>
              <a:gd name="connsiteY18" fmla="*/ 5138015 h 6858000"/>
              <a:gd name="connsiteX19" fmla="*/ 54293 w 8699826"/>
              <a:gd name="connsiteY19" fmla="*/ 4908958 h 6858000"/>
              <a:gd name="connsiteX20" fmla="*/ 40174 w 8699826"/>
              <a:gd name="connsiteY20" fmla="*/ 4670300 h 6858000"/>
              <a:gd name="connsiteX21" fmla="*/ 26894 w 8699826"/>
              <a:gd name="connsiteY21" fmla="*/ 4421354 h 6858000"/>
              <a:gd name="connsiteX22" fmla="*/ 22188 w 8699826"/>
              <a:gd name="connsiteY22" fmla="*/ 4293795 h 6858000"/>
              <a:gd name="connsiteX23" fmla="*/ 16977 w 8699826"/>
              <a:gd name="connsiteY23" fmla="*/ 4163494 h 6858000"/>
              <a:gd name="connsiteX24" fmla="*/ 12103 w 8699826"/>
              <a:gd name="connsiteY24" fmla="*/ 4031135 h 6858000"/>
              <a:gd name="connsiteX25" fmla="*/ 8909 w 8699826"/>
              <a:gd name="connsiteY25" fmla="*/ 3898089 h 6858000"/>
              <a:gd name="connsiteX26" fmla="*/ 6051 w 8699826"/>
              <a:gd name="connsiteY26" fmla="*/ 3762301 h 6858000"/>
              <a:gd name="connsiteX27" fmla="*/ 3026 w 8699826"/>
              <a:gd name="connsiteY27" fmla="*/ 3625141 h 6858000"/>
              <a:gd name="connsiteX28" fmla="*/ 1009 w 8699826"/>
              <a:gd name="connsiteY28" fmla="*/ 3485238 h 6858000"/>
              <a:gd name="connsiteX29" fmla="*/ 1009 w 8699826"/>
              <a:gd name="connsiteY29" fmla="*/ 3343963 h 6858000"/>
              <a:gd name="connsiteX30" fmla="*/ 0 w 8699826"/>
              <a:gd name="connsiteY30" fmla="*/ 3201317 h 6858000"/>
              <a:gd name="connsiteX31" fmla="*/ 1009 w 8699826"/>
              <a:gd name="connsiteY31" fmla="*/ 3057299 h 6858000"/>
              <a:gd name="connsiteX32" fmla="*/ 3026 w 8699826"/>
              <a:gd name="connsiteY32" fmla="*/ 2911223 h 6858000"/>
              <a:gd name="connsiteX33" fmla="*/ 4875 w 8699826"/>
              <a:gd name="connsiteY33" fmla="*/ 2765148 h 6858000"/>
              <a:gd name="connsiteX34" fmla="*/ 8909 w 8699826"/>
              <a:gd name="connsiteY34" fmla="*/ 2617015 h 6858000"/>
              <a:gd name="connsiteX35" fmla="*/ 13111 w 8699826"/>
              <a:gd name="connsiteY35" fmla="*/ 2467511 h 6858000"/>
              <a:gd name="connsiteX36" fmla="*/ 17986 w 8699826"/>
              <a:gd name="connsiteY36" fmla="*/ 2318006 h 6858000"/>
              <a:gd name="connsiteX37" fmla="*/ 24877 w 8699826"/>
              <a:gd name="connsiteY37" fmla="*/ 2167130 h 6858000"/>
              <a:gd name="connsiteX38" fmla="*/ 33114 w 8699826"/>
              <a:gd name="connsiteY38" fmla="*/ 2014883 h 6858000"/>
              <a:gd name="connsiteX39" fmla="*/ 41014 w 8699826"/>
              <a:gd name="connsiteY39" fmla="*/ 1861949 h 6858000"/>
              <a:gd name="connsiteX40" fmla="*/ 51099 w 8699826"/>
              <a:gd name="connsiteY40" fmla="*/ 1709016 h 6858000"/>
              <a:gd name="connsiteX41" fmla="*/ 63202 w 8699826"/>
              <a:gd name="connsiteY41" fmla="*/ 1554025 h 6858000"/>
              <a:gd name="connsiteX42" fmla="*/ 75304 w 8699826"/>
              <a:gd name="connsiteY42" fmla="*/ 1401092 h 6858000"/>
              <a:gd name="connsiteX43" fmla="*/ 89256 w 8699826"/>
              <a:gd name="connsiteY43" fmla="*/ 1245415 h 6858000"/>
              <a:gd name="connsiteX44" fmla="*/ 104552 w 8699826"/>
              <a:gd name="connsiteY44" fmla="*/ 1089053 h 6858000"/>
              <a:gd name="connsiteX45" fmla="*/ 120688 w 8699826"/>
              <a:gd name="connsiteY45" fmla="*/ 934748 h 6858000"/>
              <a:gd name="connsiteX46" fmla="*/ 139514 w 8699826"/>
              <a:gd name="connsiteY46" fmla="*/ 778385 h 6858000"/>
              <a:gd name="connsiteX47" fmla="*/ 159685 w 8699826"/>
              <a:gd name="connsiteY47" fmla="*/ 622709 h 6858000"/>
              <a:gd name="connsiteX48" fmla="*/ 179688 w 8699826"/>
              <a:gd name="connsiteY48" fmla="*/ 466346 h 6858000"/>
              <a:gd name="connsiteX49" fmla="*/ 203052 w 8699826"/>
              <a:gd name="connsiteY49" fmla="*/ 310670 h 6858000"/>
              <a:gd name="connsiteX50" fmla="*/ 226921 w 8699826"/>
              <a:gd name="connsiteY50" fmla="*/ 155679 h 6858000"/>
              <a:gd name="connsiteX51" fmla="*/ 248553 w 8699826"/>
              <a:gd name="connsiteY51" fmla="*/ 212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699826" h="6858000">
                <a:moveTo>
                  <a:pt x="248553" y="0"/>
                </a:moveTo>
                <a:lnTo>
                  <a:pt x="6206997" y="0"/>
                </a:lnTo>
                <a:lnTo>
                  <a:pt x="8699826" y="0"/>
                </a:lnTo>
                <a:lnTo>
                  <a:pt x="8699826" y="6858000"/>
                </a:lnTo>
                <a:lnTo>
                  <a:pt x="6206997" y="6858000"/>
                </a:lnTo>
                <a:lnTo>
                  <a:pt x="248553" y="6858000"/>
                </a:lnTo>
                <a:lnTo>
                  <a:pt x="248553" y="6826433"/>
                </a:lnTo>
                <a:lnTo>
                  <a:pt x="247260" y="6817540"/>
                </a:lnTo>
                <a:lnTo>
                  <a:pt x="229946" y="6698896"/>
                </a:lnTo>
                <a:lnTo>
                  <a:pt x="217844" y="6612485"/>
                </a:lnTo>
                <a:lnTo>
                  <a:pt x="205069" y="6509615"/>
                </a:lnTo>
                <a:lnTo>
                  <a:pt x="189773" y="6387543"/>
                </a:lnTo>
                <a:lnTo>
                  <a:pt x="173636" y="6252440"/>
                </a:lnTo>
                <a:lnTo>
                  <a:pt x="156659" y="6100193"/>
                </a:lnTo>
                <a:lnTo>
                  <a:pt x="138674" y="5934229"/>
                </a:lnTo>
                <a:lnTo>
                  <a:pt x="120688" y="5753864"/>
                </a:lnTo>
                <a:lnTo>
                  <a:pt x="102367" y="5561840"/>
                </a:lnTo>
                <a:lnTo>
                  <a:pt x="85390" y="5354728"/>
                </a:lnTo>
                <a:lnTo>
                  <a:pt x="69085" y="5138015"/>
                </a:lnTo>
                <a:lnTo>
                  <a:pt x="54293" y="4908958"/>
                </a:lnTo>
                <a:lnTo>
                  <a:pt x="40174" y="4670300"/>
                </a:lnTo>
                <a:lnTo>
                  <a:pt x="26894" y="4421354"/>
                </a:lnTo>
                <a:lnTo>
                  <a:pt x="22188" y="4293795"/>
                </a:lnTo>
                <a:lnTo>
                  <a:pt x="16977" y="4163494"/>
                </a:lnTo>
                <a:lnTo>
                  <a:pt x="12103" y="4031135"/>
                </a:lnTo>
                <a:lnTo>
                  <a:pt x="8909" y="3898089"/>
                </a:lnTo>
                <a:lnTo>
                  <a:pt x="6051" y="3762301"/>
                </a:lnTo>
                <a:lnTo>
                  <a:pt x="3026" y="3625141"/>
                </a:lnTo>
                <a:lnTo>
                  <a:pt x="1009" y="3485238"/>
                </a:lnTo>
                <a:lnTo>
                  <a:pt x="1009" y="3343963"/>
                </a:lnTo>
                <a:lnTo>
                  <a:pt x="0" y="3201317"/>
                </a:lnTo>
                <a:lnTo>
                  <a:pt x="1009" y="3057299"/>
                </a:lnTo>
                <a:lnTo>
                  <a:pt x="3026" y="2911223"/>
                </a:lnTo>
                <a:lnTo>
                  <a:pt x="4875" y="2765148"/>
                </a:lnTo>
                <a:lnTo>
                  <a:pt x="8909" y="2617015"/>
                </a:lnTo>
                <a:lnTo>
                  <a:pt x="13111" y="2467511"/>
                </a:lnTo>
                <a:lnTo>
                  <a:pt x="17986" y="2318006"/>
                </a:lnTo>
                <a:lnTo>
                  <a:pt x="24877" y="2167130"/>
                </a:lnTo>
                <a:lnTo>
                  <a:pt x="33114" y="2014883"/>
                </a:lnTo>
                <a:lnTo>
                  <a:pt x="41014" y="1861949"/>
                </a:lnTo>
                <a:lnTo>
                  <a:pt x="51099" y="1709016"/>
                </a:lnTo>
                <a:lnTo>
                  <a:pt x="63202" y="1554025"/>
                </a:lnTo>
                <a:lnTo>
                  <a:pt x="75304" y="1401092"/>
                </a:lnTo>
                <a:lnTo>
                  <a:pt x="89256" y="1245415"/>
                </a:lnTo>
                <a:lnTo>
                  <a:pt x="104552" y="1089053"/>
                </a:lnTo>
                <a:lnTo>
                  <a:pt x="120688" y="934748"/>
                </a:lnTo>
                <a:lnTo>
                  <a:pt x="139514" y="778385"/>
                </a:lnTo>
                <a:lnTo>
                  <a:pt x="159685" y="622709"/>
                </a:lnTo>
                <a:lnTo>
                  <a:pt x="179688" y="466346"/>
                </a:lnTo>
                <a:lnTo>
                  <a:pt x="203052" y="310670"/>
                </a:lnTo>
                <a:lnTo>
                  <a:pt x="226921" y="155679"/>
                </a:lnTo>
                <a:lnTo>
                  <a:pt x="248553" y="2121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018D3-A8E1-46A1-A708-01E100B3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9577" y="603380"/>
            <a:ext cx="6782338" cy="131250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K-Nearest Neighbors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85A755-0CAB-454D-A480-9DA14C309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94935" y="2"/>
            <a:ext cx="968535" cy="6858001"/>
          </a:xfrm>
          <a:custGeom>
            <a:avLst/>
            <a:gdLst>
              <a:gd name="connsiteX0" fmla="*/ 968535 w 968535"/>
              <a:gd name="connsiteY0" fmla="*/ 6858000 h 6858001"/>
              <a:gd name="connsiteX1" fmla="*/ 905354 w 968535"/>
              <a:gd name="connsiteY1" fmla="*/ 6858000 h 6858001"/>
              <a:gd name="connsiteX2" fmla="*/ 905354 w 968535"/>
              <a:gd name="connsiteY2" fmla="*/ 6858001 h 6858001"/>
              <a:gd name="connsiteX3" fmla="*/ 968535 w 968535"/>
              <a:gd name="connsiteY3" fmla="*/ 6858001 h 6858001"/>
              <a:gd name="connsiteX4" fmla="*/ 64358 w 968535"/>
              <a:gd name="connsiteY4" fmla="*/ 0 h 6858001"/>
              <a:gd name="connsiteX5" fmla="*/ 1177 w 968535"/>
              <a:gd name="connsiteY5" fmla="*/ 0 h 6858001"/>
              <a:gd name="connsiteX6" fmla="*/ 26222 w 968535"/>
              <a:gd name="connsiteY6" fmla="*/ 155677 h 6858001"/>
              <a:gd name="connsiteX7" fmla="*/ 50091 w 968535"/>
              <a:gd name="connsiteY7" fmla="*/ 310668 h 6858001"/>
              <a:gd name="connsiteX8" fmla="*/ 73455 w 968535"/>
              <a:gd name="connsiteY8" fmla="*/ 466344 h 6858001"/>
              <a:gd name="connsiteX9" fmla="*/ 93458 w 968535"/>
              <a:gd name="connsiteY9" fmla="*/ 622707 h 6858001"/>
              <a:gd name="connsiteX10" fmla="*/ 113629 w 968535"/>
              <a:gd name="connsiteY10" fmla="*/ 778383 h 6858001"/>
              <a:gd name="connsiteX11" fmla="*/ 132455 w 968535"/>
              <a:gd name="connsiteY11" fmla="*/ 934746 h 6858001"/>
              <a:gd name="connsiteX12" fmla="*/ 148591 w 968535"/>
              <a:gd name="connsiteY12" fmla="*/ 1089051 h 6858001"/>
              <a:gd name="connsiteX13" fmla="*/ 163887 w 968535"/>
              <a:gd name="connsiteY13" fmla="*/ 1245413 h 6858001"/>
              <a:gd name="connsiteX14" fmla="*/ 177839 w 968535"/>
              <a:gd name="connsiteY14" fmla="*/ 1401090 h 6858001"/>
              <a:gd name="connsiteX15" fmla="*/ 189941 w 968535"/>
              <a:gd name="connsiteY15" fmla="*/ 1554023 h 6858001"/>
              <a:gd name="connsiteX16" fmla="*/ 202044 w 968535"/>
              <a:gd name="connsiteY16" fmla="*/ 1709014 h 6858001"/>
              <a:gd name="connsiteX17" fmla="*/ 212129 w 968535"/>
              <a:gd name="connsiteY17" fmla="*/ 1861947 h 6858001"/>
              <a:gd name="connsiteX18" fmla="*/ 220029 w 968535"/>
              <a:gd name="connsiteY18" fmla="*/ 2014881 h 6858001"/>
              <a:gd name="connsiteX19" fmla="*/ 228266 w 968535"/>
              <a:gd name="connsiteY19" fmla="*/ 2167128 h 6858001"/>
              <a:gd name="connsiteX20" fmla="*/ 235157 w 968535"/>
              <a:gd name="connsiteY20" fmla="*/ 2318004 h 6858001"/>
              <a:gd name="connsiteX21" fmla="*/ 240032 w 968535"/>
              <a:gd name="connsiteY21" fmla="*/ 2467509 h 6858001"/>
              <a:gd name="connsiteX22" fmla="*/ 244234 w 968535"/>
              <a:gd name="connsiteY22" fmla="*/ 2617013 h 6858001"/>
              <a:gd name="connsiteX23" fmla="*/ 248268 w 968535"/>
              <a:gd name="connsiteY23" fmla="*/ 2765146 h 6858001"/>
              <a:gd name="connsiteX24" fmla="*/ 250117 w 968535"/>
              <a:gd name="connsiteY24" fmla="*/ 2911221 h 6858001"/>
              <a:gd name="connsiteX25" fmla="*/ 252134 w 968535"/>
              <a:gd name="connsiteY25" fmla="*/ 3057297 h 6858001"/>
              <a:gd name="connsiteX26" fmla="*/ 253143 w 968535"/>
              <a:gd name="connsiteY26" fmla="*/ 3201315 h 6858001"/>
              <a:gd name="connsiteX27" fmla="*/ 252134 w 968535"/>
              <a:gd name="connsiteY27" fmla="*/ 3343961 h 6858001"/>
              <a:gd name="connsiteX28" fmla="*/ 252134 w 968535"/>
              <a:gd name="connsiteY28" fmla="*/ 3485236 h 6858001"/>
              <a:gd name="connsiteX29" fmla="*/ 250117 w 968535"/>
              <a:gd name="connsiteY29" fmla="*/ 3625139 h 6858001"/>
              <a:gd name="connsiteX30" fmla="*/ 247092 w 968535"/>
              <a:gd name="connsiteY30" fmla="*/ 3762299 h 6858001"/>
              <a:gd name="connsiteX31" fmla="*/ 244234 w 968535"/>
              <a:gd name="connsiteY31" fmla="*/ 3898087 h 6858001"/>
              <a:gd name="connsiteX32" fmla="*/ 241040 w 968535"/>
              <a:gd name="connsiteY32" fmla="*/ 4031133 h 6858001"/>
              <a:gd name="connsiteX33" fmla="*/ 236166 w 968535"/>
              <a:gd name="connsiteY33" fmla="*/ 4163492 h 6858001"/>
              <a:gd name="connsiteX34" fmla="*/ 230955 w 968535"/>
              <a:gd name="connsiteY34" fmla="*/ 4293793 h 6858001"/>
              <a:gd name="connsiteX35" fmla="*/ 226249 w 968535"/>
              <a:gd name="connsiteY35" fmla="*/ 4421352 h 6858001"/>
              <a:gd name="connsiteX36" fmla="*/ 212969 w 968535"/>
              <a:gd name="connsiteY36" fmla="*/ 4670298 h 6858001"/>
              <a:gd name="connsiteX37" fmla="*/ 198850 w 968535"/>
              <a:gd name="connsiteY37" fmla="*/ 4908956 h 6858001"/>
              <a:gd name="connsiteX38" fmla="*/ 184058 w 968535"/>
              <a:gd name="connsiteY38" fmla="*/ 5138013 h 6858001"/>
              <a:gd name="connsiteX39" fmla="*/ 167753 w 968535"/>
              <a:gd name="connsiteY39" fmla="*/ 5354726 h 6858001"/>
              <a:gd name="connsiteX40" fmla="*/ 150776 w 968535"/>
              <a:gd name="connsiteY40" fmla="*/ 5561838 h 6858001"/>
              <a:gd name="connsiteX41" fmla="*/ 132455 w 968535"/>
              <a:gd name="connsiteY41" fmla="*/ 5753862 h 6858001"/>
              <a:gd name="connsiteX42" fmla="*/ 114469 w 968535"/>
              <a:gd name="connsiteY42" fmla="*/ 5934227 h 6858001"/>
              <a:gd name="connsiteX43" fmla="*/ 96484 w 968535"/>
              <a:gd name="connsiteY43" fmla="*/ 6100191 h 6858001"/>
              <a:gd name="connsiteX44" fmla="*/ 79507 w 968535"/>
              <a:gd name="connsiteY44" fmla="*/ 6252438 h 6858001"/>
              <a:gd name="connsiteX45" fmla="*/ 63370 w 968535"/>
              <a:gd name="connsiteY45" fmla="*/ 6387541 h 6858001"/>
              <a:gd name="connsiteX46" fmla="*/ 48074 w 968535"/>
              <a:gd name="connsiteY46" fmla="*/ 6509613 h 6858001"/>
              <a:gd name="connsiteX47" fmla="*/ 35299 w 968535"/>
              <a:gd name="connsiteY47" fmla="*/ 6612483 h 6858001"/>
              <a:gd name="connsiteX48" fmla="*/ 23197 w 968535"/>
              <a:gd name="connsiteY48" fmla="*/ 6698894 h 6858001"/>
              <a:gd name="connsiteX49" fmla="*/ 5883 w 968535"/>
              <a:gd name="connsiteY49" fmla="*/ 6817538 h 6858001"/>
              <a:gd name="connsiteX50" fmla="*/ 0 w 968535"/>
              <a:gd name="connsiteY50" fmla="*/ 6858000 h 6858001"/>
              <a:gd name="connsiteX51" fmla="*/ 63181 w 968535"/>
              <a:gd name="connsiteY51" fmla="*/ 6858000 h 6858001"/>
              <a:gd name="connsiteX52" fmla="*/ 69064 w 968535"/>
              <a:gd name="connsiteY52" fmla="*/ 6817538 h 6858001"/>
              <a:gd name="connsiteX53" fmla="*/ 86378 w 968535"/>
              <a:gd name="connsiteY53" fmla="*/ 6698894 h 6858001"/>
              <a:gd name="connsiteX54" fmla="*/ 98480 w 968535"/>
              <a:gd name="connsiteY54" fmla="*/ 6612483 h 6858001"/>
              <a:gd name="connsiteX55" fmla="*/ 111255 w 968535"/>
              <a:gd name="connsiteY55" fmla="*/ 6509613 h 6858001"/>
              <a:gd name="connsiteX56" fmla="*/ 126551 w 968535"/>
              <a:gd name="connsiteY56" fmla="*/ 6387541 h 6858001"/>
              <a:gd name="connsiteX57" fmla="*/ 142688 w 968535"/>
              <a:gd name="connsiteY57" fmla="*/ 6252438 h 6858001"/>
              <a:gd name="connsiteX58" fmla="*/ 159665 w 968535"/>
              <a:gd name="connsiteY58" fmla="*/ 6100191 h 6858001"/>
              <a:gd name="connsiteX59" fmla="*/ 177650 w 968535"/>
              <a:gd name="connsiteY59" fmla="*/ 5934227 h 6858001"/>
              <a:gd name="connsiteX60" fmla="*/ 195636 w 968535"/>
              <a:gd name="connsiteY60" fmla="*/ 5753862 h 6858001"/>
              <a:gd name="connsiteX61" fmla="*/ 213957 w 968535"/>
              <a:gd name="connsiteY61" fmla="*/ 5561838 h 6858001"/>
              <a:gd name="connsiteX62" fmla="*/ 230934 w 968535"/>
              <a:gd name="connsiteY62" fmla="*/ 5354726 h 6858001"/>
              <a:gd name="connsiteX63" fmla="*/ 247239 w 968535"/>
              <a:gd name="connsiteY63" fmla="*/ 5138013 h 6858001"/>
              <a:gd name="connsiteX64" fmla="*/ 262031 w 968535"/>
              <a:gd name="connsiteY64" fmla="*/ 4908956 h 6858001"/>
              <a:gd name="connsiteX65" fmla="*/ 276150 w 968535"/>
              <a:gd name="connsiteY65" fmla="*/ 4670298 h 6858001"/>
              <a:gd name="connsiteX66" fmla="*/ 289430 w 968535"/>
              <a:gd name="connsiteY66" fmla="*/ 4421352 h 6858001"/>
              <a:gd name="connsiteX67" fmla="*/ 294136 w 968535"/>
              <a:gd name="connsiteY67" fmla="*/ 4293793 h 6858001"/>
              <a:gd name="connsiteX68" fmla="*/ 299347 w 968535"/>
              <a:gd name="connsiteY68" fmla="*/ 4163492 h 6858001"/>
              <a:gd name="connsiteX69" fmla="*/ 304221 w 968535"/>
              <a:gd name="connsiteY69" fmla="*/ 4031133 h 6858001"/>
              <a:gd name="connsiteX70" fmla="*/ 307415 w 968535"/>
              <a:gd name="connsiteY70" fmla="*/ 3898087 h 6858001"/>
              <a:gd name="connsiteX71" fmla="*/ 310273 w 968535"/>
              <a:gd name="connsiteY71" fmla="*/ 3762299 h 6858001"/>
              <a:gd name="connsiteX72" fmla="*/ 313298 w 968535"/>
              <a:gd name="connsiteY72" fmla="*/ 3625139 h 6858001"/>
              <a:gd name="connsiteX73" fmla="*/ 315315 w 968535"/>
              <a:gd name="connsiteY73" fmla="*/ 3485236 h 6858001"/>
              <a:gd name="connsiteX74" fmla="*/ 315315 w 968535"/>
              <a:gd name="connsiteY74" fmla="*/ 3343961 h 6858001"/>
              <a:gd name="connsiteX75" fmla="*/ 316324 w 968535"/>
              <a:gd name="connsiteY75" fmla="*/ 3201315 h 6858001"/>
              <a:gd name="connsiteX76" fmla="*/ 315315 w 968535"/>
              <a:gd name="connsiteY76" fmla="*/ 3057297 h 6858001"/>
              <a:gd name="connsiteX77" fmla="*/ 313298 w 968535"/>
              <a:gd name="connsiteY77" fmla="*/ 2911221 h 6858001"/>
              <a:gd name="connsiteX78" fmla="*/ 311449 w 968535"/>
              <a:gd name="connsiteY78" fmla="*/ 2765146 h 6858001"/>
              <a:gd name="connsiteX79" fmla="*/ 307415 w 968535"/>
              <a:gd name="connsiteY79" fmla="*/ 2617013 h 6858001"/>
              <a:gd name="connsiteX80" fmla="*/ 303213 w 968535"/>
              <a:gd name="connsiteY80" fmla="*/ 2467509 h 6858001"/>
              <a:gd name="connsiteX81" fmla="*/ 298338 w 968535"/>
              <a:gd name="connsiteY81" fmla="*/ 2318004 h 6858001"/>
              <a:gd name="connsiteX82" fmla="*/ 291447 w 968535"/>
              <a:gd name="connsiteY82" fmla="*/ 2167128 h 6858001"/>
              <a:gd name="connsiteX83" fmla="*/ 283210 w 968535"/>
              <a:gd name="connsiteY83" fmla="*/ 2014881 h 6858001"/>
              <a:gd name="connsiteX84" fmla="*/ 275310 w 968535"/>
              <a:gd name="connsiteY84" fmla="*/ 1861947 h 6858001"/>
              <a:gd name="connsiteX85" fmla="*/ 265225 w 968535"/>
              <a:gd name="connsiteY85" fmla="*/ 1709014 h 6858001"/>
              <a:gd name="connsiteX86" fmla="*/ 253122 w 968535"/>
              <a:gd name="connsiteY86" fmla="*/ 1554023 h 6858001"/>
              <a:gd name="connsiteX87" fmla="*/ 241020 w 968535"/>
              <a:gd name="connsiteY87" fmla="*/ 1401090 h 6858001"/>
              <a:gd name="connsiteX88" fmla="*/ 227068 w 968535"/>
              <a:gd name="connsiteY88" fmla="*/ 1245413 h 6858001"/>
              <a:gd name="connsiteX89" fmla="*/ 211772 w 968535"/>
              <a:gd name="connsiteY89" fmla="*/ 1089051 h 6858001"/>
              <a:gd name="connsiteX90" fmla="*/ 195636 w 968535"/>
              <a:gd name="connsiteY90" fmla="*/ 934746 h 6858001"/>
              <a:gd name="connsiteX91" fmla="*/ 176810 w 968535"/>
              <a:gd name="connsiteY91" fmla="*/ 778383 h 6858001"/>
              <a:gd name="connsiteX92" fmla="*/ 156639 w 968535"/>
              <a:gd name="connsiteY92" fmla="*/ 622707 h 6858001"/>
              <a:gd name="connsiteX93" fmla="*/ 136636 w 968535"/>
              <a:gd name="connsiteY93" fmla="*/ 466344 h 6858001"/>
              <a:gd name="connsiteX94" fmla="*/ 113272 w 968535"/>
              <a:gd name="connsiteY94" fmla="*/ 310668 h 6858001"/>
              <a:gd name="connsiteX95" fmla="*/ 89403 w 968535"/>
              <a:gd name="connsiteY95" fmla="*/ 15567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68535" h="6858001">
                <a:moveTo>
                  <a:pt x="968535" y="6858000"/>
                </a:moveTo>
                <a:lnTo>
                  <a:pt x="905354" y="6858000"/>
                </a:lnTo>
                <a:lnTo>
                  <a:pt x="905354" y="6858001"/>
                </a:lnTo>
                <a:lnTo>
                  <a:pt x="968535" y="6858001"/>
                </a:lnTo>
                <a:close/>
                <a:moveTo>
                  <a:pt x="64358" y="0"/>
                </a:moveTo>
                <a:lnTo>
                  <a:pt x="1177" y="0"/>
                </a:lnTo>
                <a:lnTo>
                  <a:pt x="26222" y="155677"/>
                </a:lnTo>
                <a:lnTo>
                  <a:pt x="50091" y="310668"/>
                </a:lnTo>
                <a:lnTo>
                  <a:pt x="73455" y="466344"/>
                </a:lnTo>
                <a:lnTo>
                  <a:pt x="93458" y="622707"/>
                </a:lnTo>
                <a:lnTo>
                  <a:pt x="113629" y="778383"/>
                </a:lnTo>
                <a:lnTo>
                  <a:pt x="132455" y="934746"/>
                </a:lnTo>
                <a:lnTo>
                  <a:pt x="148591" y="1089051"/>
                </a:lnTo>
                <a:lnTo>
                  <a:pt x="163887" y="1245413"/>
                </a:lnTo>
                <a:lnTo>
                  <a:pt x="177839" y="1401090"/>
                </a:lnTo>
                <a:lnTo>
                  <a:pt x="189941" y="1554023"/>
                </a:lnTo>
                <a:lnTo>
                  <a:pt x="202044" y="1709014"/>
                </a:lnTo>
                <a:lnTo>
                  <a:pt x="212129" y="1861947"/>
                </a:lnTo>
                <a:lnTo>
                  <a:pt x="220029" y="2014881"/>
                </a:lnTo>
                <a:lnTo>
                  <a:pt x="228266" y="2167128"/>
                </a:lnTo>
                <a:lnTo>
                  <a:pt x="235157" y="2318004"/>
                </a:lnTo>
                <a:lnTo>
                  <a:pt x="240032" y="2467509"/>
                </a:lnTo>
                <a:lnTo>
                  <a:pt x="244234" y="2617013"/>
                </a:lnTo>
                <a:lnTo>
                  <a:pt x="248268" y="2765146"/>
                </a:lnTo>
                <a:lnTo>
                  <a:pt x="250117" y="2911221"/>
                </a:lnTo>
                <a:lnTo>
                  <a:pt x="252134" y="3057297"/>
                </a:lnTo>
                <a:lnTo>
                  <a:pt x="253143" y="3201315"/>
                </a:lnTo>
                <a:lnTo>
                  <a:pt x="252134" y="3343961"/>
                </a:lnTo>
                <a:lnTo>
                  <a:pt x="252134" y="3485236"/>
                </a:lnTo>
                <a:lnTo>
                  <a:pt x="250117" y="3625139"/>
                </a:lnTo>
                <a:lnTo>
                  <a:pt x="247092" y="3762299"/>
                </a:lnTo>
                <a:lnTo>
                  <a:pt x="244234" y="3898087"/>
                </a:lnTo>
                <a:lnTo>
                  <a:pt x="241040" y="4031133"/>
                </a:lnTo>
                <a:lnTo>
                  <a:pt x="236166" y="4163492"/>
                </a:lnTo>
                <a:lnTo>
                  <a:pt x="230955" y="4293793"/>
                </a:lnTo>
                <a:lnTo>
                  <a:pt x="226249" y="4421352"/>
                </a:lnTo>
                <a:lnTo>
                  <a:pt x="212969" y="4670298"/>
                </a:lnTo>
                <a:lnTo>
                  <a:pt x="198850" y="4908956"/>
                </a:lnTo>
                <a:lnTo>
                  <a:pt x="184058" y="5138013"/>
                </a:lnTo>
                <a:lnTo>
                  <a:pt x="167753" y="5354726"/>
                </a:lnTo>
                <a:lnTo>
                  <a:pt x="150776" y="5561838"/>
                </a:lnTo>
                <a:lnTo>
                  <a:pt x="132455" y="5753862"/>
                </a:lnTo>
                <a:lnTo>
                  <a:pt x="114469" y="5934227"/>
                </a:lnTo>
                <a:lnTo>
                  <a:pt x="96484" y="6100191"/>
                </a:lnTo>
                <a:lnTo>
                  <a:pt x="79507" y="6252438"/>
                </a:lnTo>
                <a:lnTo>
                  <a:pt x="63370" y="6387541"/>
                </a:lnTo>
                <a:lnTo>
                  <a:pt x="48074" y="6509613"/>
                </a:lnTo>
                <a:lnTo>
                  <a:pt x="35299" y="6612483"/>
                </a:lnTo>
                <a:lnTo>
                  <a:pt x="23197" y="6698894"/>
                </a:lnTo>
                <a:lnTo>
                  <a:pt x="5883" y="6817538"/>
                </a:lnTo>
                <a:lnTo>
                  <a:pt x="0" y="6858000"/>
                </a:lnTo>
                <a:lnTo>
                  <a:pt x="63181" y="6858000"/>
                </a:lnTo>
                <a:lnTo>
                  <a:pt x="69064" y="6817538"/>
                </a:lnTo>
                <a:lnTo>
                  <a:pt x="86378" y="6698894"/>
                </a:lnTo>
                <a:lnTo>
                  <a:pt x="98480" y="6612483"/>
                </a:lnTo>
                <a:lnTo>
                  <a:pt x="111255" y="6509613"/>
                </a:lnTo>
                <a:lnTo>
                  <a:pt x="126551" y="6387541"/>
                </a:lnTo>
                <a:lnTo>
                  <a:pt x="142688" y="6252438"/>
                </a:lnTo>
                <a:lnTo>
                  <a:pt x="159665" y="6100191"/>
                </a:lnTo>
                <a:lnTo>
                  <a:pt x="177650" y="5934227"/>
                </a:lnTo>
                <a:lnTo>
                  <a:pt x="195636" y="5753862"/>
                </a:lnTo>
                <a:lnTo>
                  <a:pt x="213957" y="5561838"/>
                </a:lnTo>
                <a:lnTo>
                  <a:pt x="230934" y="5354726"/>
                </a:lnTo>
                <a:lnTo>
                  <a:pt x="247239" y="5138013"/>
                </a:lnTo>
                <a:lnTo>
                  <a:pt x="262031" y="4908956"/>
                </a:lnTo>
                <a:lnTo>
                  <a:pt x="276150" y="4670298"/>
                </a:lnTo>
                <a:lnTo>
                  <a:pt x="289430" y="4421352"/>
                </a:lnTo>
                <a:lnTo>
                  <a:pt x="294136" y="4293793"/>
                </a:lnTo>
                <a:lnTo>
                  <a:pt x="299347" y="4163492"/>
                </a:lnTo>
                <a:lnTo>
                  <a:pt x="304221" y="4031133"/>
                </a:lnTo>
                <a:lnTo>
                  <a:pt x="307415" y="3898087"/>
                </a:lnTo>
                <a:lnTo>
                  <a:pt x="310273" y="3762299"/>
                </a:lnTo>
                <a:lnTo>
                  <a:pt x="313298" y="3625139"/>
                </a:lnTo>
                <a:lnTo>
                  <a:pt x="315315" y="3485236"/>
                </a:lnTo>
                <a:lnTo>
                  <a:pt x="315315" y="3343961"/>
                </a:lnTo>
                <a:lnTo>
                  <a:pt x="316324" y="3201315"/>
                </a:lnTo>
                <a:lnTo>
                  <a:pt x="315315" y="3057297"/>
                </a:lnTo>
                <a:lnTo>
                  <a:pt x="313298" y="2911221"/>
                </a:lnTo>
                <a:lnTo>
                  <a:pt x="311449" y="2765146"/>
                </a:lnTo>
                <a:lnTo>
                  <a:pt x="307415" y="2617013"/>
                </a:lnTo>
                <a:lnTo>
                  <a:pt x="303213" y="2467509"/>
                </a:lnTo>
                <a:lnTo>
                  <a:pt x="298338" y="2318004"/>
                </a:lnTo>
                <a:lnTo>
                  <a:pt x="291447" y="2167128"/>
                </a:lnTo>
                <a:lnTo>
                  <a:pt x="283210" y="2014881"/>
                </a:lnTo>
                <a:lnTo>
                  <a:pt x="275310" y="1861947"/>
                </a:lnTo>
                <a:lnTo>
                  <a:pt x="265225" y="1709014"/>
                </a:lnTo>
                <a:lnTo>
                  <a:pt x="253122" y="1554023"/>
                </a:lnTo>
                <a:lnTo>
                  <a:pt x="241020" y="1401090"/>
                </a:lnTo>
                <a:lnTo>
                  <a:pt x="227068" y="1245413"/>
                </a:lnTo>
                <a:lnTo>
                  <a:pt x="211772" y="1089051"/>
                </a:lnTo>
                <a:lnTo>
                  <a:pt x="195636" y="934746"/>
                </a:lnTo>
                <a:lnTo>
                  <a:pt x="176810" y="778383"/>
                </a:lnTo>
                <a:lnTo>
                  <a:pt x="156639" y="622707"/>
                </a:lnTo>
                <a:lnTo>
                  <a:pt x="136636" y="466344"/>
                </a:lnTo>
                <a:lnTo>
                  <a:pt x="113272" y="310668"/>
                </a:lnTo>
                <a:lnTo>
                  <a:pt x="89403" y="155677"/>
                </a:lnTo>
                <a:close/>
              </a:path>
            </a:pathLst>
          </a:custGeom>
          <a:solidFill>
            <a:srgbClr val="474B57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241F00-FBE8-42D8-8625-8915E2DD33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1362" y="1409415"/>
                <a:ext cx="6850553" cy="468049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endParaRPr lang="en-US" sz="1800" dirty="0">
                  <a:solidFill>
                    <a:schemeClr val="tx2"/>
                  </a:solidFill>
                </a:endParaRPr>
              </a:p>
              <a:p>
                <a:pPr lvl="0" algn="just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800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With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  <m:t>𝑞</m:t>
                        </m:r>
                      </m:e>
                      <m:sup>
                        <m:r>
                          <a:rPr lang="en-US" sz="18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 matrix we obtained from either Stochastic Gradient Descent or Alternating Least Squares, we used the </a:t>
                </a:r>
                <a:r>
                  <a:rPr lang="en-US" sz="1800" b="1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cosine similarity </a:t>
                </a:r>
                <a:r>
                  <a:rPr lang="en-US" sz="1800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function available in Python to compute the pairwise similarity matrix among all movies and set the diagonal entries to 0. </a:t>
                </a:r>
              </a:p>
              <a:p>
                <a:pPr lvl="0" algn="just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800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For each user in each time period we generate a watched movies list that contains the movies and ratings for movies that the user has already rated.</a:t>
                </a:r>
              </a:p>
              <a:p>
                <a:pPr lvl="0" algn="just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800" kern="100" dirty="0">
                    <a:ea typeface="DengXian" panose="02010600030101010101" pitchFamily="2" charset="-122"/>
                    <a:cs typeface="Calibri" panose="020F0502020204030204" pitchFamily="34" charset="0"/>
                  </a:rPr>
                  <a:t>For each movie we try to predict, we look at the most similar movie in the watched movies list and use that to make the rating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241F00-FBE8-42D8-8625-8915E2DD33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1362" y="1409415"/>
                <a:ext cx="6850553" cy="4680490"/>
              </a:xfrm>
              <a:blipFill>
                <a:blip r:embed="rId2"/>
                <a:stretch>
                  <a:fillRect l="-534" r="-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223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622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Century Schoolbook</vt:lpstr>
      <vt:lpstr>Corbel</vt:lpstr>
      <vt:lpstr>Feathered</vt:lpstr>
      <vt:lpstr>Applied Data Science  Project 4  Group 5</vt:lpstr>
      <vt:lpstr>Task</vt:lpstr>
      <vt:lpstr>Assigned Pairings for Comparison</vt:lpstr>
      <vt:lpstr>Data Set</vt:lpstr>
      <vt:lpstr>Objective Function</vt:lpstr>
      <vt:lpstr>Stochastic Gradient Descent</vt:lpstr>
      <vt:lpstr>Alternating Least Squares</vt:lpstr>
      <vt:lpstr>Alternating Least Squares (cont.)</vt:lpstr>
      <vt:lpstr>K-Nearest Neighbors</vt:lpstr>
      <vt:lpstr>Cross – Validation Plots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 Project 4  Group 5</dc:title>
  <dc:creator>Jess Mathew</dc:creator>
  <cp:lastModifiedBy>Jess Mathew</cp:lastModifiedBy>
  <cp:revision>1</cp:revision>
  <dcterms:created xsi:type="dcterms:W3CDTF">2019-11-20T23:52:03Z</dcterms:created>
  <dcterms:modified xsi:type="dcterms:W3CDTF">2019-11-21T13:38:23Z</dcterms:modified>
</cp:coreProperties>
</file>