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72" r:id="rId5"/>
    <p:sldId id="264" r:id="rId6"/>
    <p:sldId id="275" r:id="rId7"/>
    <p:sldId id="267" r:id="rId8"/>
    <p:sldId id="268" r:id="rId9"/>
    <p:sldId id="273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4371-83E0-4F5D-991E-7FEF05EE9E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3B63D2-E7B7-4569-BC2A-E73F7DBA3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</a:t>
          </a:r>
          <a:r>
            <a:rPr lang="en-US"/>
            <a:t> a movie recommender system with temporal dynamics </a:t>
          </a:r>
          <a:r>
            <a:rPr lang="en-US" b="0"/>
            <a:t>regularization</a:t>
          </a:r>
          <a:r>
            <a:rPr lang="en-US"/>
            <a:t>, and KNN </a:t>
          </a:r>
          <a:r>
            <a:rPr lang="en-US" b="1"/>
            <a:t>post-processing for ALS and SGD</a:t>
          </a:r>
          <a:endParaRPr lang="en-US"/>
        </a:p>
      </dgm:t>
    </dgm:pt>
    <dgm:pt modelId="{F6487CE8-18B4-4136-AA5B-AB60A334606E}" type="parTrans" cxnId="{392FD68E-8F39-40E9-A84A-AC063C70A72F}">
      <dgm:prSet/>
      <dgm:spPr/>
      <dgm:t>
        <a:bodyPr/>
        <a:lstStyle/>
        <a:p>
          <a:endParaRPr lang="en-US"/>
        </a:p>
      </dgm:t>
    </dgm:pt>
    <dgm:pt modelId="{4BB3EC06-E113-4230-9BFB-4E02AD8FD895}" type="sibTrans" cxnId="{392FD68E-8F39-40E9-A84A-AC063C70A72F}">
      <dgm:prSet/>
      <dgm:spPr/>
      <dgm:t>
        <a:bodyPr/>
        <a:lstStyle/>
        <a:p>
          <a:endParaRPr lang="en-US"/>
        </a:p>
      </dgm:t>
    </dgm:pt>
    <dgm:pt modelId="{7B6B044E-3E0B-4C87-A1BA-2AD0EB018C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SGD vs ALS performance given (temporal dynamics </a:t>
          </a:r>
          <a:r>
            <a:rPr lang="en-US" b="1"/>
            <a:t>regularization and </a:t>
          </a:r>
          <a:r>
            <a:rPr lang="en-US"/>
            <a:t>KNN </a:t>
          </a:r>
          <a:r>
            <a:rPr lang="en-US" b="1"/>
            <a:t>post-processing)  </a:t>
          </a:r>
          <a:endParaRPr lang="en-US"/>
        </a:p>
      </dgm:t>
    </dgm:pt>
    <dgm:pt modelId="{D82DBFBE-0086-470C-B5AA-A8771C399E17}" type="parTrans" cxnId="{44BA7C77-B0D8-47DA-9B61-2B5964B516CF}">
      <dgm:prSet/>
      <dgm:spPr/>
      <dgm:t>
        <a:bodyPr/>
        <a:lstStyle/>
        <a:p>
          <a:endParaRPr lang="en-US"/>
        </a:p>
      </dgm:t>
    </dgm:pt>
    <dgm:pt modelId="{77E9A8E0-D4FC-422E-A16F-9D448B1425E1}" type="sibTrans" cxnId="{44BA7C77-B0D8-47DA-9B61-2B5964B516CF}">
      <dgm:prSet/>
      <dgm:spPr/>
      <dgm:t>
        <a:bodyPr/>
        <a:lstStyle/>
        <a:p>
          <a:endParaRPr lang="en-US"/>
        </a:p>
      </dgm:t>
    </dgm:pt>
    <dgm:pt modelId="{D66225ED-2998-4E6B-847C-88193BA411AC}" type="pres">
      <dgm:prSet presAssocID="{039E4371-83E0-4F5D-991E-7FEF05EE9E42}" presName="root" presStyleCnt="0">
        <dgm:presLayoutVars>
          <dgm:dir/>
          <dgm:resizeHandles val="exact"/>
        </dgm:presLayoutVars>
      </dgm:prSet>
      <dgm:spPr/>
    </dgm:pt>
    <dgm:pt modelId="{4F97826E-A2F8-40E4-975C-D8530858952B}" type="pres">
      <dgm:prSet presAssocID="{D83B63D2-E7B7-4569-BC2A-E73F7DBA395D}" presName="compNode" presStyleCnt="0"/>
      <dgm:spPr/>
    </dgm:pt>
    <dgm:pt modelId="{87F8FFD6-E343-4BFD-8A5E-41036BCB7E45}" type="pres">
      <dgm:prSet presAssocID="{D83B63D2-E7B7-4569-BC2A-E73F7DBA395D}" presName="bgRect" presStyleLbl="bgShp" presStyleIdx="0" presStyleCnt="2"/>
      <dgm:spPr/>
    </dgm:pt>
    <dgm:pt modelId="{4A58A3C6-9D5F-408F-BC1F-14D76802DDAE}" type="pres">
      <dgm:prSet presAssocID="{D83B63D2-E7B7-4569-BC2A-E73F7DBA39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F80E344-C602-405F-B430-EC0E95BC2A97}" type="pres">
      <dgm:prSet presAssocID="{D83B63D2-E7B7-4569-BC2A-E73F7DBA395D}" presName="spaceRect" presStyleCnt="0"/>
      <dgm:spPr/>
    </dgm:pt>
    <dgm:pt modelId="{3D580563-B43F-4C23-A563-7EFC88204857}" type="pres">
      <dgm:prSet presAssocID="{D83B63D2-E7B7-4569-BC2A-E73F7DBA395D}" presName="parTx" presStyleLbl="revTx" presStyleIdx="0" presStyleCnt="2">
        <dgm:presLayoutVars>
          <dgm:chMax val="0"/>
          <dgm:chPref val="0"/>
        </dgm:presLayoutVars>
      </dgm:prSet>
      <dgm:spPr/>
    </dgm:pt>
    <dgm:pt modelId="{795698BE-800A-4C19-8887-2A9DA58907DA}" type="pres">
      <dgm:prSet presAssocID="{4BB3EC06-E113-4230-9BFB-4E02AD8FD895}" presName="sibTrans" presStyleCnt="0"/>
      <dgm:spPr/>
    </dgm:pt>
    <dgm:pt modelId="{65F97BE0-60B4-40D0-A166-DDB383C14E84}" type="pres">
      <dgm:prSet presAssocID="{7B6B044E-3E0B-4C87-A1BA-2AD0EB018C32}" presName="compNode" presStyleCnt="0"/>
      <dgm:spPr/>
    </dgm:pt>
    <dgm:pt modelId="{597FEE5A-1859-45DD-881C-0CF527798097}" type="pres">
      <dgm:prSet presAssocID="{7B6B044E-3E0B-4C87-A1BA-2AD0EB018C32}" presName="bgRect" presStyleLbl="bgShp" presStyleIdx="1" presStyleCnt="2"/>
      <dgm:spPr/>
    </dgm:pt>
    <dgm:pt modelId="{03CA2613-9828-4E21-8577-6FF63E2FFDC0}" type="pres">
      <dgm:prSet presAssocID="{7B6B044E-3E0B-4C87-A1BA-2AD0EB018C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68B0A73-423A-4E68-81F2-4D2DF15B9325}" type="pres">
      <dgm:prSet presAssocID="{7B6B044E-3E0B-4C87-A1BA-2AD0EB018C32}" presName="spaceRect" presStyleCnt="0"/>
      <dgm:spPr/>
    </dgm:pt>
    <dgm:pt modelId="{C613E835-895E-4B9C-98B6-F5ABC05317DD}" type="pres">
      <dgm:prSet presAssocID="{7B6B044E-3E0B-4C87-A1BA-2AD0EB018C3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3DC0B06-DC42-E84A-AD32-E301BF70F2CA}" type="presOf" srcId="{D83B63D2-E7B7-4569-BC2A-E73F7DBA395D}" destId="{3D580563-B43F-4C23-A563-7EFC88204857}" srcOrd="0" destOrd="0" presId="urn:microsoft.com/office/officeart/2018/2/layout/IconVerticalSolidList"/>
    <dgm:cxn modelId="{44BA7C77-B0D8-47DA-9B61-2B5964B516CF}" srcId="{039E4371-83E0-4F5D-991E-7FEF05EE9E42}" destId="{7B6B044E-3E0B-4C87-A1BA-2AD0EB018C32}" srcOrd="1" destOrd="0" parTransId="{D82DBFBE-0086-470C-B5AA-A8771C399E17}" sibTransId="{77E9A8E0-D4FC-422E-A16F-9D448B1425E1}"/>
    <dgm:cxn modelId="{392FD68E-8F39-40E9-A84A-AC063C70A72F}" srcId="{039E4371-83E0-4F5D-991E-7FEF05EE9E42}" destId="{D83B63D2-E7B7-4569-BC2A-E73F7DBA395D}" srcOrd="0" destOrd="0" parTransId="{F6487CE8-18B4-4136-AA5B-AB60A334606E}" sibTransId="{4BB3EC06-E113-4230-9BFB-4E02AD8FD895}"/>
    <dgm:cxn modelId="{C5AEB79E-F824-AA49-B3D8-112FCCE247B9}" type="presOf" srcId="{7B6B044E-3E0B-4C87-A1BA-2AD0EB018C32}" destId="{C613E835-895E-4B9C-98B6-F5ABC05317DD}" srcOrd="0" destOrd="0" presId="urn:microsoft.com/office/officeart/2018/2/layout/IconVerticalSolidList"/>
    <dgm:cxn modelId="{A397CAD8-849F-294D-908F-41AC0C5B359D}" type="presOf" srcId="{039E4371-83E0-4F5D-991E-7FEF05EE9E42}" destId="{D66225ED-2998-4E6B-847C-88193BA411AC}" srcOrd="0" destOrd="0" presId="urn:microsoft.com/office/officeart/2018/2/layout/IconVerticalSolidList"/>
    <dgm:cxn modelId="{2F0A444B-A5CB-6B44-BB0E-0937FE9CB933}" type="presParOf" srcId="{D66225ED-2998-4E6B-847C-88193BA411AC}" destId="{4F97826E-A2F8-40E4-975C-D8530858952B}" srcOrd="0" destOrd="0" presId="urn:microsoft.com/office/officeart/2018/2/layout/IconVerticalSolidList"/>
    <dgm:cxn modelId="{48F69802-5015-1647-BA32-24658D984597}" type="presParOf" srcId="{4F97826E-A2F8-40E4-975C-D8530858952B}" destId="{87F8FFD6-E343-4BFD-8A5E-41036BCB7E45}" srcOrd="0" destOrd="0" presId="urn:microsoft.com/office/officeart/2018/2/layout/IconVerticalSolidList"/>
    <dgm:cxn modelId="{97EEF94C-7DBF-3243-AFBB-4B7994482C22}" type="presParOf" srcId="{4F97826E-A2F8-40E4-975C-D8530858952B}" destId="{4A58A3C6-9D5F-408F-BC1F-14D76802DDAE}" srcOrd="1" destOrd="0" presId="urn:microsoft.com/office/officeart/2018/2/layout/IconVerticalSolidList"/>
    <dgm:cxn modelId="{1A0E82E5-505E-1940-AF25-9973067DD265}" type="presParOf" srcId="{4F97826E-A2F8-40E4-975C-D8530858952B}" destId="{5F80E344-C602-405F-B430-EC0E95BC2A97}" srcOrd="2" destOrd="0" presId="urn:microsoft.com/office/officeart/2018/2/layout/IconVerticalSolidList"/>
    <dgm:cxn modelId="{11E3EF04-032B-684C-BBDC-E40D7BFB90A2}" type="presParOf" srcId="{4F97826E-A2F8-40E4-975C-D8530858952B}" destId="{3D580563-B43F-4C23-A563-7EFC88204857}" srcOrd="3" destOrd="0" presId="urn:microsoft.com/office/officeart/2018/2/layout/IconVerticalSolidList"/>
    <dgm:cxn modelId="{99953CF9-5261-5E40-8CA3-D13595B78EF0}" type="presParOf" srcId="{D66225ED-2998-4E6B-847C-88193BA411AC}" destId="{795698BE-800A-4C19-8887-2A9DA58907DA}" srcOrd="1" destOrd="0" presId="urn:microsoft.com/office/officeart/2018/2/layout/IconVerticalSolidList"/>
    <dgm:cxn modelId="{19C5E342-BAC5-9140-BC9A-D50D19ADD9C2}" type="presParOf" srcId="{D66225ED-2998-4E6B-847C-88193BA411AC}" destId="{65F97BE0-60B4-40D0-A166-DDB383C14E84}" srcOrd="2" destOrd="0" presId="urn:microsoft.com/office/officeart/2018/2/layout/IconVerticalSolidList"/>
    <dgm:cxn modelId="{EFC1317B-312B-7441-8AFD-921A11BC251D}" type="presParOf" srcId="{65F97BE0-60B4-40D0-A166-DDB383C14E84}" destId="{597FEE5A-1859-45DD-881C-0CF527798097}" srcOrd="0" destOrd="0" presId="urn:microsoft.com/office/officeart/2018/2/layout/IconVerticalSolidList"/>
    <dgm:cxn modelId="{2F5202D5-BE82-9841-A4A7-443AB5991E97}" type="presParOf" srcId="{65F97BE0-60B4-40D0-A166-DDB383C14E84}" destId="{03CA2613-9828-4E21-8577-6FF63E2FFDC0}" srcOrd="1" destOrd="0" presId="urn:microsoft.com/office/officeart/2018/2/layout/IconVerticalSolidList"/>
    <dgm:cxn modelId="{2729E3B7-0D30-4940-88B9-ED25D89E9187}" type="presParOf" srcId="{65F97BE0-60B4-40D0-A166-DDB383C14E84}" destId="{B68B0A73-423A-4E68-81F2-4D2DF15B9325}" srcOrd="2" destOrd="0" presId="urn:microsoft.com/office/officeart/2018/2/layout/IconVerticalSolidList"/>
    <dgm:cxn modelId="{B8D5D10A-1991-AC44-B24F-C8F7ED21E499}" type="presParOf" srcId="{65F97BE0-60B4-40D0-A166-DDB383C14E84}" destId="{C613E835-895E-4B9C-98B6-F5ABC05317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D31C9-2F7B-44DA-B5A4-ACDFA331F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D95BA6A-695A-4AB8-8EAB-D34D24609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 and free-text tagging activity from a movie recommendation service.</a:t>
          </a:r>
          <a:endParaRPr lang="en-US" dirty="0"/>
        </a:p>
      </dgm:t>
    </dgm:pt>
    <dgm:pt modelId="{3F9A7785-6948-4323-925A-5F3A80E78C76}" type="parTrans" cxnId="{7FA991EB-DB2E-48C0-911B-3047E58FBC92}">
      <dgm:prSet/>
      <dgm:spPr/>
      <dgm:t>
        <a:bodyPr/>
        <a:lstStyle/>
        <a:p>
          <a:endParaRPr lang="en-US"/>
        </a:p>
      </dgm:t>
    </dgm:pt>
    <dgm:pt modelId="{9EE286DD-31BD-4ED1-A9C9-25D059698F92}" type="sibTrans" cxnId="{7FA991EB-DB2E-48C0-911B-3047E58FBC92}">
      <dgm:prSet/>
      <dgm:spPr/>
      <dgm:t>
        <a:bodyPr/>
        <a:lstStyle/>
        <a:p>
          <a:endParaRPr lang="en-US"/>
        </a:p>
      </dgm:t>
    </dgm:pt>
    <dgm:pt modelId="{5A91196B-42A4-446F-BECA-5956D3737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Contains </a:t>
          </a:r>
          <a:r>
            <a:rPr lang="en-US" b="1"/>
            <a:t>100,836</a:t>
          </a:r>
          <a:r>
            <a:rPr lang="en-US"/>
            <a:t> ratings by </a:t>
          </a:r>
          <a:r>
            <a:rPr lang="en-US" b="1"/>
            <a:t>610</a:t>
          </a:r>
          <a:r>
            <a:rPr lang="en-US"/>
            <a:t> users between </a:t>
          </a:r>
          <a:r>
            <a:rPr lang="en-US" b="1"/>
            <a:t>March 29, 1996</a:t>
          </a:r>
          <a:r>
            <a:rPr lang="en-US"/>
            <a:t> and </a:t>
          </a:r>
          <a:r>
            <a:rPr lang="en-US" b="1"/>
            <a:t>September 24, 2018 </a:t>
          </a:r>
          <a:r>
            <a:rPr lang="en-US" b="0"/>
            <a:t>for </a:t>
          </a:r>
          <a:r>
            <a:rPr lang="en-US" b="1"/>
            <a:t>9724 </a:t>
          </a:r>
          <a:r>
            <a:rPr lang="en-US" b="0"/>
            <a:t>movies</a:t>
          </a:r>
          <a:endParaRPr lang="en-US" b="0" dirty="0"/>
        </a:p>
      </dgm:t>
    </dgm:pt>
    <dgm:pt modelId="{466E7B34-2150-4F5C-9F55-91C894C2C291}" type="parTrans" cxnId="{B7CC09EA-AD56-4B68-B933-9B3875F4E67B}">
      <dgm:prSet/>
      <dgm:spPr/>
      <dgm:t>
        <a:bodyPr/>
        <a:lstStyle/>
        <a:p>
          <a:endParaRPr lang="en-US"/>
        </a:p>
      </dgm:t>
    </dgm:pt>
    <dgm:pt modelId="{10D2A854-0428-4A4F-90FA-EE23FB0E6D3B}" type="sibTrans" cxnId="{B7CC09EA-AD56-4B68-B933-9B3875F4E67B}">
      <dgm:prSet/>
      <dgm:spPr/>
      <dgm:t>
        <a:bodyPr/>
        <a:lstStyle/>
        <a:p>
          <a:endParaRPr lang="en-US"/>
        </a:p>
      </dgm:t>
    </dgm:pt>
    <dgm:pt modelId="{8E10C88B-7647-4F7A-9F60-5605B9FB3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selected users rated at least </a:t>
          </a:r>
          <a:r>
            <a:rPr lang="en-US" b="1" dirty="0"/>
            <a:t>20</a:t>
          </a:r>
          <a:r>
            <a:rPr lang="en-US" dirty="0"/>
            <a:t> movies.</a:t>
          </a:r>
        </a:p>
      </dgm:t>
    </dgm:pt>
    <dgm:pt modelId="{50A1E511-F671-40AC-B301-DDE24405D2E0}" type="parTrans" cxnId="{2101C809-3640-4C7C-B6AC-764C6DBFFE89}">
      <dgm:prSet/>
      <dgm:spPr/>
      <dgm:t>
        <a:bodyPr/>
        <a:lstStyle/>
        <a:p>
          <a:endParaRPr lang="en-US"/>
        </a:p>
      </dgm:t>
    </dgm:pt>
    <dgm:pt modelId="{74F6D5EE-94A1-4377-94FD-688AA41A902F}" type="sibTrans" cxnId="{2101C809-3640-4C7C-B6AC-764C6DBFFE89}">
      <dgm:prSet/>
      <dgm:spPr/>
      <dgm:t>
        <a:bodyPr/>
        <a:lstStyle/>
        <a:p>
          <a:endParaRPr lang="en-US"/>
        </a:p>
      </dgm:t>
    </dgm:pt>
    <dgm:pt modelId="{211BD213-43AA-4F6F-B8EC-EE823BFA3D6E}" type="pres">
      <dgm:prSet presAssocID="{4B4D31C9-2F7B-44DA-B5A4-ACDFA331FB31}" presName="root" presStyleCnt="0">
        <dgm:presLayoutVars>
          <dgm:dir/>
          <dgm:resizeHandles val="exact"/>
        </dgm:presLayoutVars>
      </dgm:prSet>
      <dgm:spPr/>
    </dgm:pt>
    <dgm:pt modelId="{6D757942-6817-427F-A56B-00C108F9888C}" type="pres">
      <dgm:prSet presAssocID="{8D95BA6A-695A-4AB8-8EAB-D34D24609FDA}" presName="compNode" presStyleCnt="0"/>
      <dgm:spPr/>
    </dgm:pt>
    <dgm:pt modelId="{A8B956C0-7123-4CC2-8096-3F3619513822}" type="pres">
      <dgm:prSet presAssocID="{8D95BA6A-695A-4AB8-8EAB-D34D24609FDA}" presName="bgRect" presStyleLbl="bgShp" presStyleIdx="0" presStyleCnt="3"/>
      <dgm:spPr/>
    </dgm:pt>
    <dgm:pt modelId="{0A674B7D-AD34-418E-9956-CD30D94CC4DA}" type="pres">
      <dgm:prSet presAssocID="{8D95BA6A-695A-4AB8-8EAB-D34D24609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4643CC6-35ED-4C86-9AE5-D9EB95F49CAD}" type="pres">
      <dgm:prSet presAssocID="{8D95BA6A-695A-4AB8-8EAB-D34D24609FDA}" presName="spaceRect" presStyleCnt="0"/>
      <dgm:spPr/>
    </dgm:pt>
    <dgm:pt modelId="{E780E770-BDA9-4991-8BEF-5A14B01D4BF9}" type="pres">
      <dgm:prSet presAssocID="{8D95BA6A-695A-4AB8-8EAB-D34D24609FDA}" presName="parTx" presStyleLbl="revTx" presStyleIdx="0" presStyleCnt="3">
        <dgm:presLayoutVars>
          <dgm:chMax val="0"/>
          <dgm:chPref val="0"/>
        </dgm:presLayoutVars>
      </dgm:prSet>
      <dgm:spPr/>
    </dgm:pt>
    <dgm:pt modelId="{B686E503-8AFF-4FE8-B123-9B7F4D99D907}" type="pres">
      <dgm:prSet presAssocID="{9EE286DD-31BD-4ED1-A9C9-25D059698F92}" presName="sibTrans" presStyleCnt="0"/>
      <dgm:spPr/>
    </dgm:pt>
    <dgm:pt modelId="{73C932B4-817F-4028-AC60-F69238CFA6B0}" type="pres">
      <dgm:prSet presAssocID="{5A91196B-42A4-446F-BECA-5956D373738A}" presName="compNode" presStyleCnt="0"/>
      <dgm:spPr/>
    </dgm:pt>
    <dgm:pt modelId="{B4DA99C5-814A-4E4C-A7B8-02E7EC79F053}" type="pres">
      <dgm:prSet presAssocID="{5A91196B-42A4-446F-BECA-5956D373738A}" presName="bgRect" presStyleLbl="bgShp" presStyleIdx="1" presStyleCnt="3"/>
      <dgm:spPr/>
    </dgm:pt>
    <dgm:pt modelId="{8DCCDA19-0396-4074-8320-20824A0FA099}" type="pres">
      <dgm:prSet presAssocID="{5A91196B-42A4-446F-BECA-5956D37373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AFE5B05-479F-4EE9-B3E0-FD971F321D5D}" type="pres">
      <dgm:prSet presAssocID="{5A91196B-42A4-446F-BECA-5956D373738A}" presName="spaceRect" presStyleCnt="0"/>
      <dgm:spPr/>
    </dgm:pt>
    <dgm:pt modelId="{192F3A6F-4D2B-4261-93B6-CBAD79AF286D}" type="pres">
      <dgm:prSet presAssocID="{5A91196B-42A4-446F-BECA-5956D373738A}" presName="parTx" presStyleLbl="revTx" presStyleIdx="1" presStyleCnt="3">
        <dgm:presLayoutVars>
          <dgm:chMax val="0"/>
          <dgm:chPref val="0"/>
        </dgm:presLayoutVars>
      </dgm:prSet>
      <dgm:spPr/>
    </dgm:pt>
    <dgm:pt modelId="{3C5C92DE-9EAD-4370-A190-7061C68D315C}" type="pres">
      <dgm:prSet presAssocID="{10D2A854-0428-4A4F-90FA-EE23FB0E6D3B}" presName="sibTrans" presStyleCnt="0"/>
      <dgm:spPr/>
    </dgm:pt>
    <dgm:pt modelId="{7CCF59F6-F553-4F36-9F1E-A87C2C9F6A7E}" type="pres">
      <dgm:prSet presAssocID="{8E10C88B-7647-4F7A-9F60-5605B9FB3C80}" presName="compNode" presStyleCnt="0"/>
      <dgm:spPr/>
    </dgm:pt>
    <dgm:pt modelId="{4A713536-71A5-44AD-9F7D-997276396DAC}" type="pres">
      <dgm:prSet presAssocID="{8E10C88B-7647-4F7A-9F60-5605B9FB3C80}" presName="bgRect" presStyleLbl="bgShp" presStyleIdx="2" presStyleCnt="3"/>
      <dgm:spPr/>
    </dgm:pt>
    <dgm:pt modelId="{137A3789-4F6C-4B9C-8C48-ADAB322F8B13}" type="pres">
      <dgm:prSet presAssocID="{8E10C88B-7647-4F7A-9F60-5605B9FB3C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4F8028C-50D1-444F-A5B1-FA32E76FADEA}" type="pres">
      <dgm:prSet presAssocID="{8E10C88B-7647-4F7A-9F60-5605B9FB3C80}" presName="spaceRect" presStyleCnt="0"/>
      <dgm:spPr/>
    </dgm:pt>
    <dgm:pt modelId="{4BD9E66C-F595-4903-B27C-276B212850F5}" type="pres">
      <dgm:prSet presAssocID="{8E10C88B-7647-4F7A-9F60-5605B9FB3C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01C809-3640-4C7C-B6AC-764C6DBFFE89}" srcId="{4B4D31C9-2F7B-44DA-B5A4-ACDFA331FB31}" destId="{8E10C88B-7647-4F7A-9F60-5605B9FB3C80}" srcOrd="2" destOrd="0" parTransId="{50A1E511-F671-40AC-B301-DDE24405D2E0}" sibTransId="{74F6D5EE-94A1-4377-94FD-688AA41A902F}"/>
    <dgm:cxn modelId="{8B28EC13-BBA3-BB44-A4D9-6039E9310B72}" type="presOf" srcId="{8D95BA6A-695A-4AB8-8EAB-D34D24609FDA}" destId="{E780E770-BDA9-4991-8BEF-5A14B01D4BF9}" srcOrd="0" destOrd="0" presId="urn:microsoft.com/office/officeart/2018/2/layout/IconVerticalSolidList"/>
    <dgm:cxn modelId="{27B9732D-70C9-014A-9CAA-94A9945F6915}" type="presOf" srcId="{8E10C88B-7647-4F7A-9F60-5605B9FB3C80}" destId="{4BD9E66C-F595-4903-B27C-276B212850F5}" srcOrd="0" destOrd="0" presId="urn:microsoft.com/office/officeart/2018/2/layout/IconVerticalSolidList"/>
    <dgm:cxn modelId="{DEB80A5C-B1AA-A245-984C-6FC5CD44ADE5}" type="presOf" srcId="{4B4D31C9-2F7B-44DA-B5A4-ACDFA331FB31}" destId="{211BD213-43AA-4F6F-B8EC-EE823BFA3D6E}" srcOrd="0" destOrd="0" presId="urn:microsoft.com/office/officeart/2018/2/layout/IconVerticalSolidList"/>
    <dgm:cxn modelId="{0974AF84-3AAE-B143-BD27-F02691EFCFEB}" type="presOf" srcId="{5A91196B-42A4-446F-BECA-5956D373738A}" destId="{192F3A6F-4D2B-4261-93B6-CBAD79AF286D}" srcOrd="0" destOrd="0" presId="urn:microsoft.com/office/officeart/2018/2/layout/IconVerticalSolidList"/>
    <dgm:cxn modelId="{B7CC09EA-AD56-4B68-B933-9B3875F4E67B}" srcId="{4B4D31C9-2F7B-44DA-B5A4-ACDFA331FB31}" destId="{5A91196B-42A4-446F-BECA-5956D373738A}" srcOrd="1" destOrd="0" parTransId="{466E7B34-2150-4F5C-9F55-91C894C2C291}" sibTransId="{10D2A854-0428-4A4F-90FA-EE23FB0E6D3B}"/>
    <dgm:cxn modelId="{7FA991EB-DB2E-48C0-911B-3047E58FBC92}" srcId="{4B4D31C9-2F7B-44DA-B5A4-ACDFA331FB31}" destId="{8D95BA6A-695A-4AB8-8EAB-D34D24609FDA}" srcOrd="0" destOrd="0" parTransId="{3F9A7785-6948-4323-925A-5F3A80E78C76}" sibTransId="{9EE286DD-31BD-4ED1-A9C9-25D059698F92}"/>
    <dgm:cxn modelId="{2126AF51-ACD5-7746-95D6-7CA96B54443F}" type="presParOf" srcId="{211BD213-43AA-4F6F-B8EC-EE823BFA3D6E}" destId="{6D757942-6817-427F-A56B-00C108F9888C}" srcOrd="0" destOrd="0" presId="urn:microsoft.com/office/officeart/2018/2/layout/IconVerticalSolidList"/>
    <dgm:cxn modelId="{B9DBACE5-D0D5-7A4D-96A2-BE96ABD3106B}" type="presParOf" srcId="{6D757942-6817-427F-A56B-00C108F9888C}" destId="{A8B956C0-7123-4CC2-8096-3F3619513822}" srcOrd="0" destOrd="0" presId="urn:microsoft.com/office/officeart/2018/2/layout/IconVerticalSolidList"/>
    <dgm:cxn modelId="{6C64BB40-D3B9-324B-BF0D-54F6E0596E4C}" type="presParOf" srcId="{6D757942-6817-427F-A56B-00C108F9888C}" destId="{0A674B7D-AD34-418E-9956-CD30D94CC4DA}" srcOrd="1" destOrd="0" presId="urn:microsoft.com/office/officeart/2018/2/layout/IconVerticalSolidList"/>
    <dgm:cxn modelId="{D9E337F2-0161-9F42-919D-DD62C16D593C}" type="presParOf" srcId="{6D757942-6817-427F-A56B-00C108F9888C}" destId="{F4643CC6-35ED-4C86-9AE5-D9EB95F49CAD}" srcOrd="2" destOrd="0" presId="urn:microsoft.com/office/officeart/2018/2/layout/IconVerticalSolidList"/>
    <dgm:cxn modelId="{0ADFE763-E00C-184F-8D25-D90E364AD5E0}" type="presParOf" srcId="{6D757942-6817-427F-A56B-00C108F9888C}" destId="{E780E770-BDA9-4991-8BEF-5A14B01D4BF9}" srcOrd="3" destOrd="0" presId="urn:microsoft.com/office/officeart/2018/2/layout/IconVerticalSolidList"/>
    <dgm:cxn modelId="{6D011D63-126C-7B4F-8874-F16B6E7C2097}" type="presParOf" srcId="{211BD213-43AA-4F6F-B8EC-EE823BFA3D6E}" destId="{B686E503-8AFF-4FE8-B123-9B7F4D99D907}" srcOrd="1" destOrd="0" presId="urn:microsoft.com/office/officeart/2018/2/layout/IconVerticalSolidList"/>
    <dgm:cxn modelId="{E2C76ADD-9A34-2144-BDB5-C96AE02E3332}" type="presParOf" srcId="{211BD213-43AA-4F6F-B8EC-EE823BFA3D6E}" destId="{73C932B4-817F-4028-AC60-F69238CFA6B0}" srcOrd="2" destOrd="0" presId="urn:microsoft.com/office/officeart/2018/2/layout/IconVerticalSolidList"/>
    <dgm:cxn modelId="{6234ADFC-A7BA-8140-8C1D-AA0B70FE526E}" type="presParOf" srcId="{73C932B4-817F-4028-AC60-F69238CFA6B0}" destId="{B4DA99C5-814A-4E4C-A7B8-02E7EC79F053}" srcOrd="0" destOrd="0" presId="urn:microsoft.com/office/officeart/2018/2/layout/IconVerticalSolidList"/>
    <dgm:cxn modelId="{1446976B-A486-CF47-98F0-DDB7F2319A57}" type="presParOf" srcId="{73C932B4-817F-4028-AC60-F69238CFA6B0}" destId="{8DCCDA19-0396-4074-8320-20824A0FA099}" srcOrd="1" destOrd="0" presId="urn:microsoft.com/office/officeart/2018/2/layout/IconVerticalSolidList"/>
    <dgm:cxn modelId="{C00D2BAC-EC9D-DC4D-B14E-DEBB6AEF323C}" type="presParOf" srcId="{73C932B4-817F-4028-AC60-F69238CFA6B0}" destId="{5AFE5B05-479F-4EE9-B3E0-FD971F321D5D}" srcOrd="2" destOrd="0" presId="urn:microsoft.com/office/officeart/2018/2/layout/IconVerticalSolidList"/>
    <dgm:cxn modelId="{3386C11A-83A4-4F4A-A775-EAF7A8A78834}" type="presParOf" srcId="{73C932B4-817F-4028-AC60-F69238CFA6B0}" destId="{192F3A6F-4D2B-4261-93B6-CBAD79AF286D}" srcOrd="3" destOrd="0" presId="urn:microsoft.com/office/officeart/2018/2/layout/IconVerticalSolidList"/>
    <dgm:cxn modelId="{3539704C-9E3D-984A-A357-7109F5EEEBB1}" type="presParOf" srcId="{211BD213-43AA-4F6F-B8EC-EE823BFA3D6E}" destId="{3C5C92DE-9EAD-4370-A190-7061C68D315C}" srcOrd="3" destOrd="0" presId="urn:microsoft.com/office/officeart/2018/2/layout/IconVerticalSolidList"/>
    <dgm:cxn modelId="{42132DBF-CFD8-7E4A-A09C-192792A5A951}" type="presParOf" srcId="{211BD213-43AA-4F6F-B8EC-EE823BFA3D6E}" destId="{7CCF59F6-F553-4F36-9F1E-A87C2C9F6A7E}" srcOrd="4" destOrd="0" presId="urn:microsoft.com/office/officeart/2018/2/layout/IconVerticalSolidList"/>
    <dgm:cxn modelId="{6105040D-1194-944F-951A-0B84C8409786}" type="presParOf" srcId="{7CCF59F6-F553-4F36-9F1E-A87C2C9F6A7E}" destId="{4A713536-71A5-44AD-9F7D-997276396DAC}" srcOrd="0" destOrd="0" presId="urn:microsoft.com/office/officeart/2018/2/layout/IconVerticalSolidList"/>
    <dgm:cxn modelId="{09C2F0A6-6157-5349-BD48-919FED8548C9}" type="presParOf" srcId="{7CCF59F6-F553-4F36-9F1E-A87C2C9F6A7E}" destId="{137A3789-4F6C-4B9C-8C48-ADAB322F8B13}" srcOrd="1" destOrd="0" presId="urn:microsoft.com/office/officeart/2018/2/layout/IconVerticalSolidList"/>
    <dgm:cxn modelId="{2F5D4253-A5C8-1446-BDAA-220CD569DD94}" type="presParOf" srcId="{7CCF59F6-F553-4F36-9F1E-A87C2C9F6A7E}" destId="{D4F8028C-50D1-444F-A5B1-FA32E76FADEA}" srcOrd="2" destOrd="0" presId="urn:microsoft.com/office/officeart/2018/2/layout/IconVerticalSolidList"/>
    <dgm:cxn modelId="{435BD269-719A-4E4C-AB4B-97CED69AB0EC}" type="presParOf" srcId="{7CCF59F6-F553-4F36-9F1E-A87C2C9F6A7E}" destId="{4BD9E66C-F595-4903-B27C-276B212850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B4706-08AB-4317-B172-2BA861C75A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77EF4F-4EBD-46C8-AD8A-2D5CF2CAB1F1}">
      <dgm:prSet/>
      <dgm:spPr/>
      <dgm:t>
        <a:bodyPr/>
        <a:lstStyle/>
        <a:p>
          <a:r>
            <a:rPr lang="en-US"/>
            <a:t>Read in the data and </a:t>
          </a:r>
          <a:r>
            <a:rPr lang="en-US" b="1"/>
            <a:t>preprocess </a:t>
          </a:r>
          <a:r>
            <a:rPr lang="en-US"/>
            <a:t>it to get the Ratings matrix</a:t>
          </a:r>
        </a:p>
      </dgm:t>
    </dgm:pt>
    <dgm:pt modelId="{19F8C712-EF9A-4186-BCD3-1B5FBE54A0EA}" type="parTrans" cxnId="{981D00EE-204D-46C4-BEC9-80D0AB73F50F}">
      <dgm:prSet/>
      <dgm:spPr/>
      <dgm:t>
        <a:bodyPr/>
        <a:lstStyle/>
        <a:p>
          <a:endParaRPr lang="en-US"/>
        </a:p>
      </dgm:t>
    </dgm:pt>
    <dgm:pt modelId="{17FA3720-28FB-4F3C-83F6-B47EE721E796}" type="sibTrans" cxnId="{981D00EE-204D-46C4-BEC9-80D0AB73F50F}">
      <dgm:prSet/>
      <dgm:spPr/>
      <dgm:t>
        <a:bodyPr/>
        <a:lstStyle/>
        <a:p>
          <a:endParaRPr lang="en-US"/>
        </a:p>
      </dgm:t>
    </dgm:pt>
    <dgm:pt modelId="{D46A1E2C-10F8-461A-A03E-CC54E3D18F58}">
      <dgm:prSet/>
      <dgm:spPr/>
      <dgm:t>
        <a:bodyPr/>
        <a:lstStyle/>
        <a:p>
          <a:r>
            <a:rPr lang="en-US"/>
            <a:t>Learn the P matrix, Q matrix  and biases from via </a:t>
          </a:r>
          <a:r>
            <a:rPr lang="en-US" b="1"/>
            <a:t>Matrix decomposition</a:t>
          </a:r>
          <a:r>
            <a:rPr lang="en-US"/>
            <a:t> with either ALS or SGD </a:t>
          </a:r>
        </a:p>
      </dgm:t>
    </dgm:pt>
    <dgm:pt modelId="{55AB4C37-9545-4A48-B48D-83E7DFF5658C}" type="parTrans" cxnId="{A4F0DB75-36CF-42A7-8522-60F33C8AADCC}">
      <dgm:prSet/>
      <dgm:spPr/>
      <dgm:t>
        <a:bodyPr/>
        <a:lstStyle/>
        <a:p>
          <a:endParaRPr lang="en-US"/>
        </a:p>
      </dgm:t>
    </dgm:pt>
    <dgm:pt modelId="{E55097AC-2D38-4EFC-89AB-EE6E0E3DD1BC}" type="sibTrans" cxnId="{A4F0DB75-36CF-42A7-8522-60F33C8AADCC}">
      <dgm:prSet/>
      <dgm:spPr/>
      <dgm:t>
        <a:bodyPr/>
        <a:lstStyle/>
        <a:p>
          <a:endParaRPr lang="en-US"/>
        </a:p>
      </dgm:t>
    </dgm:pt>
    <dgm:pt modelId="{24FBC3EE-848D-441E-BB33-959828E8D3CB}">
      <dgm:prSet/>
      <dgm:spPr/>
      <dgm:t>
        <a:bodyPr/>
        <a:lstStyle/>
        <a:p>
          <a:r>
            <a:rPr lang="en-US" b="1"/>
            <a:t>Post-process using KNN </a:t>
          </a:r>
          <a:r>
            <a:rPr lang="en-US"/>
            <a:t>to find movies similar to movie we want to predict</a:t>
          </a:r>
        </a:p>
      </dgm:t>
    </dgm:pt>
    <dgm:pt modelId="{356CC3B3-0710-4D77-A9E2-2A92EB9C0D6F}" type="parTrans" cxnId="{2ABB98FA-AC7C-453A-966D-9ACDDD69AC67}">
      <dgm:prSet/>
      <dgm:spPr/>
      <dgm:t>
        <a:bodyPr/>
        <a:lstStyle/>
        <a:p>
          <a:endParaRPr lang="en-US"/>
        </a:p>
      </dgm:t>
    </dgm:pt>
    <dgm:pt modelId="{0E5BD8AC-14E6-4507-8B9E-2CD0073F0EA8}" type="sibTrans" cxnId="{2ABB98FA-AC7C-453A-966D-9ACDDD69AC67}">
      <dgm:prSet/>
      <dgm:spPr/>
      <dgm:t>
        <a:bodyPr/>
        <a:lstStyle/>
        <a:p>
          <a:endParaRPr lang="en-US"/>
        </a:p>
      </dgm:t>
    </dgm:pt>
    <dgm:pt modelId="{6425BBCC-75E8-4A90-855B-D35AC240BA04}">
      <dgm:prSet/>
      <dgm:spPr/>
      <dgm:t>
        <a:bodyPr/>
        <a:lstStyle/>
        <a:p>
          <a:r>
            <a:rPr lang="en-US"/>
            <a:t>Linear regression to </a:t>
          </a:r>
          <a:r>
            <a:rPr lang="en-US" b="1"/>
            <a:t>predict the rating </a:t>
          </a:r>
          <a:r>
            <a:rPr lang="en-US"/>
            <a:t>for a movie given user, movie and time</a:t>
          </a:r>
        </a:p>
      </dgm:t>
    </dgm:pt>
    <dgm:pt modelId="{68DFB835-2E27-4EDD-888B-BE87E25E2DF2}" type="parTrans" cxnId="{2FA4FA8B-2DFA-4E8F-A7AD-DA67C1484C6E}">
      <dgm:prSet/>
      <dgm:spPr/>
      <dgm:t>
        <a:bodyPr/>
        <a:lstStyle/>
        <a:p>
          <a:endParaRPr lang="en-US"/>
        </a:p>
      </dgm:t>
    </dgm:pt>
    <dgm:pt modelId="{20B0FA4D-BCE5-4B2C-9716-A3ED17F4B4CE}" type="sibTrans" cxnId="{2FA4FA8B-2DFA-4E8F-A7AD-DA67C1484C6E}">
      <dgm:prSet/>
      <dgm:spPr/>
      <dgm:t>
        <a:bodyPr/>
        <a:lstStyle/>
        <a:p>
          <a:endParaRPr lang="en-US"/>
        </a:p>
      </dgm:t>
    </dgm:pt>
    <dgm:pt modelId="{A66177DC-AE40-4B4E-A557-C7D3C8386C5C}" type="pres">
      <dgm:prSet presAssocID="{740B4706-08AB-4317-B172-2BA861C75A5E}" presName="root" presStyleCnt="0">
        <dgm:presLayoutVars>
          <dgm:dir/>
          <dgm:resizeHandles val="exact"/>
        </dgm:presLayoutVars>
      </dgm:prSet>
      <dgm:spPr/>
    </dgm:pt>
    <dgm:pt modelId="{E30D6BD4-3540-40C3-9437-B4C0FD793E8F}" type="pres">
      <dgm:prSet presAssocID="{740B4706-08AB-4317-B172-2BA861C75A5E}" presName="container" presStyleCnt="0">
        <dgm:presLayoutVars>
          <dgm:dir/>
          <dgm:resizeHandles val="exact"/>
        </dgm:presLayoutVars>
      </dgm:prSet>
      <dgm:spPr/>
    </dgm:pt>
    <dgm:pt modelId="{35839701-6E6C-49D8-9539-4E46C165B5E5}" type="pres">
      <dgm:prSet presAssocID="{A177EF4F-4EBD-46C8-AD8A-2D5CF2CAB1F1}" presName="compNode" presStyleCnt="0"/>
      <dgm:spPr/>
    </dgm:pt>
    <dgm:pt modelId="{2230C559-01BC-44AA-9E66-4BD41271EBF8}" type="pres">
      <dgm:prSet presAssocID="{A177EF4F-4EBD-46C8-AD8A-2D5CF2CAB1F1}" presName="iconBgRect" presStyleLbl="bgShp" presStyleIdx="0" presStyleCnt="4"/>
      <dgm:spPr/>
    </dgm:pt>
    <dgm:pt modelId="{35436C18-E080-44BB-B093-E7E0684BD4E6}" type="pres">
      <dgm:prSet presAssocID="{A177EF4F-4EBD-46C8-AD8A-2D5CF2CAB1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FFA2A15-F2EB-489C-97F8-D7B2134DA749}" type="pres">
      <dgm:prSet presAssocID="{A177EF4F-4EBD-46C8-AD8A-2D5CF2CAB1F1}" presName="spaceRect" presStyleCnt="0"/>
      <dgm:spPr/>
    </dgm:pt>
    <dgm:pt modelId="{D949605E-E849-4577-B25C-0BB22ABD1ED4}" type="pres">
      <dgm:prSet presAssocID="{A177EF4F-4EBD-46C8-AD8A-2D5CF2CAB1F1}" presName="textRect" presStyleLbl="revTx" presStyleIdx="0" presStyleCnt="4">
        <dgm:presLayoutVars>
          <dgm:chMax val="1"/>
          <dgm:chPref val="1"/>
        </dgm:presLayoutVars>
      </dgm:prSet>
      <dgm:spPr/>
    </dgm:pt>
    <dgm:pt modelId="{CF7818D4-92E5-4198-9F59-25F7F0752F72}" type="pres">
      <dgm:prSet presAssocID="{17FA3720-28FB-4F3C-83F6-B47EE721E796}" presName="sibTrans" presStyleLbl="sibTrans2D1" presStyleIdx="0" presStyleCnt="0"/>
      <dgm:spPr/>
    </dgm:pt>
    <dgm:pt modelId="{6ACF16C9-A920-4741-B10E-9919D1417AD0}" type="pres">
      <dgm:prSet presAssocID="{D46A1E2C-10F8-461A-A03E-CC54E3D18F58}" presName="compNode" presStyleCnt="0"/>
      <dgm:spPr/>
    </dgm:pt>
    <dgm:pt modelId="{118D4B63-FA94-4CD0-8638-4264138E26A9}" type="pres">
      <dgm:prSet presAssocID="{D46A1E2C-10F8-461A-A03E-CC54E3D18F58}" presName="iconBgRect" presStyleLbl="bgShp" presStyleIdx="1" presStyleCnt="4"/>
      <dgm:spPr/>
    </dgm:pt>
    <dgm:pt modelId="{532EEE77-1AC3-41D5-9369-CC208E6DB132}" type="pres">
      <dgm:prSet presAssocID="{D46A1E2C-10F8-461A-A03E-CC54E3D18F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DFA591-BE42-4AAB-B6FF-63B173E44AD0}" type="pres">
      <dgm:prSet presAssocID="{D46A1E2C-10F8-461A-A03E-CC54E3D18F58}" presName="spaceRect" presStyleCnt="0"/>
      <dgm:spPr/>
    </dgm:pt>
    <dgm:pt modelId="{AE926A07-5FB3-488D-BA28-F13A771770EF}" type="pres">
      <dgm:prSet presAssocID="{D46A1E2C-10F8-461A-A03E-CC54E3D18F58}" presName="textRect" presStyleLbl="revTx" presStyleIdx="1" presStyleCnt="4">
        <dgm:presLayoutVars>
          <dgm:chMax val="1"/>
          <dgm:chPref val="1"/>
        </dgm:presLayoutVars>
      </dgm:prSet>
      <dgm:spPr/>
    </dgm:pt>
    <dgm:pt modelId="{CFF7D57D-1D6F-4AB2-99BE-7E30FD50B5DD}" type="pres">
      <dgm:prSet presAssocID="{E55097AC-2D38-4EFC-89AB-EE6E0E3DD1BC}" presName="sibTrans" presStyleLbl="sibTrans2D1" presStyleIdx="0" presStyleCnt="0"/>
      <dgm:spPr/>
    </dgm:pt>
    <dgm:pt modelId="{66C9417D-33DE-4E94-832B-B81582A1BFBA}" type="pres">
      <dgm:prSet presAssocID="{24FBC3EE-848D-441E-BB33-959828E8D3CB}" presName="compNode" presStyleCnt="0"/>
      <dgm:spPr/>
    </dgm:pt>
    <dgm:pt modelId="{BE21016D-6133-4FBB-B6C5-AA642BD28305}" type="pres">
      <dgm:prSet presAssocID="{24FBC3EE-848D-441E-BB33-959828E8D3CB}" presName="iconBgRect" presStyleLbl="bgShp" presStyleIdx="2" presStyleCnt="4"/>
      <dgm:spPr/>
    </dgm:pt>
    <dgm:pt modelId="{0C98B7DE-F1FA-4E26-A3F6-C6C802B5301B}" type="pres">
      <dgm:prSet presAssocID="{24FBC3EE-848D-441E-BB33-959828E8D3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AEF293B-6B2A-41BA-9510-0013A847E4F9}" type="pres">
      <dgm:prSet presAssocID="{24FBC3EE-848D-441E-BB33-959828E8D3CB}" presName="spaceRect" presStyleCnt="0"/>
      <dgm:spPr/>
    </dgm:pt>
    <dgm:pt modelId="{FC1A2C72-2647-4E64-8C53-F3F0C1E4B4BC}" type="pres">
      <dgm:prSet presAssocID="{24FBC3EE-848D-441E-BB33-959828E8D3CB}" presName="textRect" presStyleLbl="revTx" presStyleIdx="2" presStyleCnt="4">
        <dgm:presLayoutVars>
          <dgm:chMax val="1"/>
          <dgm:chPref val="1"/>
        </dgm:presLayoutVars>
      </dgm:prSet>
      <dgm:spPr/>
    </dgm:pt>
    <dgm:pt modelId="{EF54F36A-69AD-4926-8574-DC0102DB622E}" type="pres">
      <dgm:prSet presAssocID="{0E5BD8AC-14E6-4507-8B9E-2CD0073F0EA8}" presName="sibTrans" presStyleLbl="sibTrans2D1" presStyleIdx="0" presStyleCnt="0"/>
      <dgm:spPr/>
    </dgm:pt>
    <dgm:pt modelId="{3F2EBF0D-4C7C-4651-9B4F-5A199091A891}" type="pres">
      <dgm:prSet presAssocID="{6425BBCC-75E8-4A90-855B-D35AC240BA04}" presName="compNode" presStyleCnt="0"/>
      <dgm:spPr/>
    </dgm:pt>
    <dgm:pt modelId="{76F58D4E-5EB9-4EBF-A255-B95C9548601A}" type="pres">
      <dgm:prSet presAssocID="{6425BBCC-75E8-4A90-855B-D35AC240BA04}" presName="iconBgRect" presStyleLbl="bgShp" presStyleIdx="3" presStyleCnt="4"/>
      <dgm:spPr/>
    </dgm:pt>
    <dgm:pt modelId="{D2E5150C-B615-4B32-8BFC-FC7E9C806F57}" type="pres">
      <dgm:prSet presAssocID="{6425BBCC-75E8-4A90-855B-D35AC240B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8938D61-206A-4304-A0B4-E6A2AFE07487}" type="pres">
      <dgm:prSet presAssocID="{6425BBCC-75E8-4A90-855B-D35AC240BA04}" presName="spaceRect" presStyleCnt="0"/>
      <dgm:spPr/>
    </dgm:pt>
    <dgm:pt modelId="{81AD20FA-8005-476E-9766-F42C5B552CC4}" type="pres">
      <dgm:prSet presAssocID="{6425BBCC-75E8-4A90-855B-D35AC240BA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4BFD1D-E1C1-4447-AE22-BB127C824540}" type="presOf" srcId="{A177EF4F-4EBD-46C8-AD8A-2D5CF2CAB1F1}" destId="{D949605E-E849-4577-B25C-0BB22ABD1ED4}" srcOrd="0" destOrd="0" presId="urn:microsoft.com/office/officeart/2018/2/layout/IconCircleList"/>
    <dgm:cxn modelId="{C92E4C25-37FE-5E4E-B77D-9C782E482855}" type="presOf" srcId="{17FA3720-28FB-4F3C-83F6-B47EE721E796}" destId="{CF7818D4-92E5-4198-9F59-25F7F0752F72}" srcOrd="0" destOrd="0" presId="urn:microsoft.com/office/officeart/2018/2/layout/IconCircleList"/>
    <dgm:cxn modelId="{FE7F0943-5D1D-1B45-A09D-33004BA95F07}" type="presOf" srcId="{24FBC3EE-848D-441E-BB33-959828E8D3CB}" destId="{FC1A2C72-2647-4E64-8C53-F3F0C1E4B4BC}" srcOrd="0" destOrd="0" presId="urn:microsoft.com/office/officeart/2018/2/layout/IconCircleList"/>
    <dgm:cxn modelId="{CC3F0668-63D9-ED48-B2FC-C294E9CCCCF3}" type="presOf" srcId="{740B4706-08AB-4317-B172-2BA861C75A5E}" destId="{A66177DC-AE40-4B4E-A557-C7D3C8386C5C}" srcOrd="0" destOrd="0" presId="urn:microsoft.com/office/officeart/2018/2/layout/IconCircleList"/>
    <dgm:cxn modelId="{A4F0DB75-36CF-42A7-8522-60F33C8AADCC}" srcId="{740B4706-08AB-4317-B172-2BA861C75A5E}" destId="{D46A1E2C-10F8-461A-A03E-CC54E3D18F58}" srcOrd="1" destOrd="0" parTransId="{55AB4C37-9545-4A48-B48D-83E7DFF5658C}" sibTransId="{E55097AC-2D38-4EFC-89AB-EE6E0E3DD1BC}"/>
    <dgm:cxn modelId="{1DFACF78-5E3F-EF4A-A324-409B3A56B75A}" type="presOf" srcId="{6425BBCC-75E8-4A90-855B-D35AC240BA04}" destId="{81AD20FA-8005-476E-9766-F42C5B552CC4}" srcOrd="0" destOrd="0" presId="urn:microsoft.com/office/officeart/2018/2/layout/IconCircleList"/>
    <dgm:cxn modelId="{2B15C888-7FD6-CD45-BE9A-FE4BD113D4F9}" type="presOf" srcId="{E55097AC-2D38-4EFC-89AB-EE6E0E3DD1BC}" destId="{CFF7D57D-1D6F-4AB2-99BE-7E30FD50B5DD}" srcOrd="0" destOrd="0" presId="urn:microsoft.com/office/officeart/2018/2/layout/IconCircleList"/>
    <dgm:cxn modelId="{2FA4FA8B-2DFA-4E8F-A7AD-DA67C1484C6E}" srcId="{740B4706-08AB-4317-B172-2BA861C75A5E}" destId="{6425BBCC-75E8-4A90-855B-D35AC240BA04}" srcOrd="3" destOrd="0" parTransId="{68DFB835-2E27-4EDD-888B-BE87E25E2DF2}" sibTransId="{20B0FA4D-BCE5-4B2C-9716-A3ED17F4B4CE}"/>
    <dgm:cxn modelId="{46D132AE-594D-1447-976D-EFF5385C58F2}" type="presOf" srcId="{0E5BD8AC-14E6-4507-8B9E-2CD0073F0EA8}" destId="{EF54F36A-69AD-4926-8574-DC0102DB622E}" srcOrd="0" destOrd="0" presId="urn:microsoft.com/office/officeart/2018/2/layout/IconCircleList"/>
    <dgm:cxn modelId="{981D00EE-204D-46C4-BEC9-80D0AB73F50F}" srcId="{740B4706-08AB-4317-B172-2BA861C75A5E}" destId="{A177EF4F-4EBD-46C8-AD8A-2D5CF2CAB1F1}" srcOrd="0" destOrd="0" parTransId="{19F8C712-EF9A-4186-BCD3-1B5FBE54A0EA}" sibTransId="{17FA3720-28FB-4F3C-83F6-B47EE721E796}"/>
    <dgm:cxn modelId="{2ABB98FA-AC7C-453A-966D-9ACDDD69AC67}" srcId="{740B4706-08AB-4317-B172-2BA861C75A5E}" destId="{24FBC3EE-848D-441E-BB33-959828E8D3CB}" srcOrd="2" destOrd="0" parTransId="{356CC3B3-0710-4D77-A9E2-2A92EB9C0D6F}" sibTransId="{0E5BD8AC-14E6-4507-8B9E-2CD0073F0EA8}"/>
    <dgm:cxn modelId="{A53C1EFE-9A62-2F4C-977E-B3C085CA4811}" type="presOf" srcId="{D46A1E2C-10F8-461A-A03E-CC54E3D18F58}" destId="{AE926A07-5FB3-488D-BA28-F13A771770EF}" srcOrd="0" destOrd="0" presId="urn:microsoft.com/office/officeart/2018/2/layout/IconCircleList"/>
    <dgm:cxn modelId="{A87C1BBA-A361-1241-9923-1D1F016EA6C0}" type="presParOf" srcId="{A66177DC-AE40-4B4E-A557-C7D3C8386C5C}" destId="{E30D6BD4-3540-40C3-9437-B4C0FD793E8F}" srcOrd="0" destOrd="0" presId="urn:microsoft.com/office/officeart/2018/2/layout/IconCircleList"/>
    <dgm:cxn modelId="{017EB580-85E0-384F-BB4D-3E21B61CF441}" type="presParOf" srcId="{E30D6BD4-3540-40C3-9437-B4C0FD793E8F}" destId="{35839701-6E6C-49D8-9539-4E46C165B5E5}" srcOrd="0" destOrd="0" presId="urn:microsoft.com/office/officeart/2018/2/layout/IconCircleList"/>
    <dgm:cxn modelId="{645A1E11-F7B2-1C45-BC9E-231D135C7009}" type="presParOf" srcId="{35839701-6E6C-49D8-9539-4E46C165B5E5}" destId="{2230C559-01BC-44AA-9E66-4BD41271EBF8}" srcOrd="0" destOrd="0" presId="urn:microsoft.com/office/officeart/2018/2/layout/IconCircleList"/>
    <dgm:cxn modelId="{A260DD6F-B21F-E04B-BDBB-9251834DA70B}" type="presParOf" srcId="{35839701-6E6C-49D8-9539-4E46C165B5E5}" destId="{35436C18-E080-44BB-B093-E7E0684BD4E6}" srcOrd="1" destOrd="0" presId="urn:microsoft.com/office/officeart/2018/2/layout/IconCircleList"/>
    <dgm:cxn modelId="{5502EF08-8958-E646-8AC3-638085B7496A}" type="presParOf" srcId="{35839701-6E6C-49D8-9539-4E46C165B5E5}" destId="{1FFA2A15-F2EB-489C-97F8-D7B2134DA749}" srcOrd="2" destOrd="0" presId="urn:microsoft.com/office/officeart/2018/2/layout/IconCircleList"/>
    <dgm:cxn modelId="{49FF8D8B-F2A3-444B-AFA5-F9EDE7F67D6B}" type="presParOf" srcId="{35839701-6E6C-49D8-9539-4E46C165B5E5}" destId="{D949605E-E849-4577-B25C-0BB22ABD1ED4}" srcOrd="3" destOrd="0" presId="urn:microsoft.com/office/officeart/2018/2/layout/IconCircleList"/>
    <dgm:cxn modelId="{6BAE4FF7-9A61-F842-8A44-A791AA56898D}" type="presParOf" srcId="{E30D6BD4-3540-40C3-9437-B4C0FD793E8F}" destId="{CF7818D4-92E5-4198-9F59-25F7F0752F72}" srcOrd="1" destOrd="0" presId="urn:microsoft.com/office/officeart/2018/2/layout/IconCircleList"/>
    <dgm:cxn modelId="{89AB9FAD-0265-9148-AEE2-06DFC425FE53}" type="presParOf" srcId="{E30D6BD4-3540-40C3-9437-B4C0FD793E8F}" destId="{6ACF16C9-A920-4741-B10E-9919D1417AD0}" srcOrd="2" destOrd="0" presId="urn:microsoft.com/office/officeart/2018/2/layout/IconCircleList"/>
    <dgm:cxn modelId="{BE8149F6-6462-7B4A-99A2-D65F5C81F043}" type="presParOf" srcId="{6ACF16C9-A920-4741-B10E-9919D1417AD0}" destId="{118D4B63-FA94-4CD0-8638-4264138E26A9}" srcOrd="0" destOrd="0" presId="urn:microsoft.com/office/officeart/2018/2/layout/IconCircleList"/>
    <dgm:cxn modelId="{E674A0AB-6309-484C-9E68-D2D286927107}" type="presParOf" srcId="{6ACF16C9-A920-4741-B10E-9919D1417AD0}" destId="{532EEE77-1AC3-41D5-9369-CC208E6DB132}" srcOrd="1" destOrd="0" presId="urn:microsoft.com/office/officeart/2018/2/layout/IconCircleList"/>
    <dgm:cxn modelId="{25053DCA-F1E5-6547-A902-4292A9034725}" type="presParOf" srcId="{6ACF16C9-A920-4741-B10E-9919D1417AD0}" destId="{90DFA591-BE42-4AAB-B6FF-63B173E44AD0}" srcOrd="2" destOrd="0" presId="urn:microsoft.com/office/officeart/2018/2/layout/IconCircleList"/>
    <dgm:cxn modelId="{BB79F99A-2AE5-6D47-9F2B-24BA67932BE6}" type="presParOf" srcId="{6ACF16C9-A920-4741-B10E-9919D1417AD0}" destId="{AE926A07-5FB3-488D-BA28-F13A771770EF}" srcOrd="3" destOrd="0" presId="urn:microsoft.com/office/officeart/2018/2/layout/IconCircleList"/>
    <dgm:cxn modelId="{DBEB47E7-A391-614D-A54C-37B75F25B9FF}" type="presParOf" srcId="{E30D6BD4-3540-40C3-9437-B4C0FD793E8F}" destId="{CFF7D57D-1D6F-4AB2-99BE-7E30FD50B5DD}" srcOrd="3" destOrd="0" presId="urn:microsoft.com/office/officeart/2018/2/layout/IconCircleList"/>
    <dgm:cxn modelId="{F6CB032E-7EEF-974C-9C47-0186EA80090D}" type="presParOf" srcId="{E30D6BD4-3540-40C3-9437-B4C0FD793E8F}" destId="{66C9417D-33DE-4E94-832B-B81582A1BFBA}" srcOrd="4" destOrd="0" presId="urn:microsoft.com/office/officeart/2018/2/layout/IconCircleList"/>
    <dgm:cxn modelId="{9EA5F314-3711-F349-9011-2F8AEEAD37A4}" type="presParOf" srcId="{66C9417D-33DE-4E94-832B-B81582A1BFBA}" destId="{BE21016D-6133-4FBB-B6C5-AA642BD28305}" srcOrd="0" destOrd="0" presId="urn:microsoft.com/office/officeart/2018/2/layout/IconCircleList"/>
    <dgm:cxn modelId="{698EAA5F-FEE7-9C40-9820-8A4527ABE939}" type="presParOf" srcId="{66C9417D-33DE-4E94-832B-B81582A1BFBA}" destId="{0C98B7DE-F1FA-4E26-A3F6-C6C802B5301B}" srcOrd="1" destOrd="0" presId="urn:microsoft.com/office/officeart/2018/2/layout/IconCircleList"/>
    <dgm:cxn modelId="{73C2BE11-6E7C-D94A-A924-6C2868460EEC}" type="presParOf" srcId="{66C9417D-33DE-4E94-832B-B81582A1BFBA}" destId="{AAEF293B-6B2A-41BA-9510-0013A847E4F9}" srcOrd="2" destOrd="0" presId="urn:microsoft.com/office/officeart/2018/2/layout/IconCircleList"/>
    <dgm:cxn modelId="{C30C63C5-A352-A041-9FEA-F4A230119C2D}" type="presParOf" srcId="{66C9417D-33DE-4E94-832B-B81582A1BFBA}" destId="{FC1A2C72-2647-4E64-8C53-F3F0C1E4B4BC}" srcOrd="3" destOrd="0" presId="urn:microsoft.com/office/officeart/2018/2/layout/IconCircleList"/>
    <dgm:cxn modelId="{73430B65-2E21-124F-B914-BEA2912860BD}" type="presParOf" srcId="{E30D6BD4-3540-40C3-9437-B4C0FD793E8F}" destId="{EF54F36A-69AD-4926-8574-DC0102DB622E}" srcOrd="5" destOrd="0" presId="urn:microsoft.com/office/officeart/2018/2/layout/IconCircleList"/>
    <dgm:cxn modelId="{4D1F3F4F-1FB0-1843-BBBC-16C902465C86}" type="presParOf" srcId="{E30D6BD4-3540-40C3-9437-B4C0FD793E8F}" destId="{3F2EBF0D-4C7C-4651-9B4F-5A199091A891}" srcOrd="6" destOrd="0" presId="urn:microsoft.com/office/officeart/2018/2/layout/IconCircleList"/>
    <dgm:cxn modelId="{82BA446B-341F-4C49-B661-B5D2CA9B46A0}" type="presParOf" srcId="{3F2EBF0D-4C7C-4651-9B4F-5A199091A891}" destId="{76F58D4E-5EB9-4EBF-A255-B95C9548601A}" srcOrd="0" destOrd="0" presId="urn:microsoft.com/office/officeart/2018/2/layout/IconCircleList"/>
    <dgm:cxn modelId="{FD83B20E-E469-B74B-9AE2-AAE85376E7C5}" type="presParOf" srcId="{3F2EBF0D-4C7C-4651-9B4F-5A199091A891}" destId="{D2E5150C-B615-4B32-8BFC-FC7E9C806F57}" srcOrd="1" destOrd="0" presId="urn:microsoft.com/office/officeart/2018/2/layout/IconCircleList"/>
    <dgm:cxn modelId="{06805892-1C3A-1647-8501-09D92B40B27C}" type="presParOf" srcId="{3F2EBF0D-4C7C-4651-9B4F-5A199091A891}" destId="{98938D61-206A-4304-A0B4-E6A2AFE07487}" srcOrd="2" destOrd="0" presId="urn:microsoft.com/office/officeart/2018/2/layout/IconCircleList"/>
    <dgm:cxn modelId="{7C3C2444-0BCD-7A44-9B4D-F7CD3CCC6B0C}" type="presParOf" srcId="{3F2EBF0D-4C7C-4651-9B4F-5A199091A891}" destId="{81AD20FA-8005-476E-9766-F42C5B552C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8FFD6-E343-4BFD-8A5E-41036BCB7E4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A3C6-9D5F-408F-BC1F-14D76802DDA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80563-B43F-4C23-A563-7EFC88204857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Create</a:t>
          </a:r>
          <a:r>
            <a:rPr lang="en-US" sz="2200" kern="1200"/>
            <a:t> a movie recommender system with temporal dynamics </a:t>
          </a:r>
          <a:r>
            <a:rPr lang="en-US" sz="2200" b="0" kern="1200"/>
            <a:t>regularization</a:t>
          </a:r>
          <a:r>
            <a:rPr lang="en-US" sz="2200" kern="1200"/>
            <a:t>, and KNN </a:t>
          </a:r>
          <a:r>
            <a:rPr lang="en-US" sz="2200" b="1" kern="1200"/>
            <a:t>post-processing for ALS and SGD</a:t>
          </a:r>
          <a:endParaRPr lang="en-US" sz="2200" kern="1200"/>
        </a:p>
      </dsp:txBody>
      <dsp:txXfrm>
        <a:off x="2039300" y="956381"/>
        <a:ext cx="4474303" cy="1765627"/>
      </dsp:txXfrm>
    </dsp:sp>
    <dsp:sp modelId="{597FEE5A-1859-45DD-881C-0CF52779809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A2613-9828-4E21-8577-6FF63E2FFDC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E835-895E-4B9C-98B6-F5ABC05317D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SGD vs ALS performance given (temporal dynamics </a:t>
          </a:r>
          <a:r>
            <a:rPr lang="en-US" sz="2200" b="1" kern="1200"/>
            <a:t>regularization and </a:t>
          </a:r>
          <a:r>
            <a:rPr lang="en-US" sz="2200" kern="1200"/>
            <a:t>KNN </a:t>
          </a:r>
          <a:r>
            <a:rPr lang="en-US" sz="2200" b="1" kern="1200"/>
            <a:t>post-processing)  </a:t>
          </a:r>
          <a:endParaRPr lang="en-US" sz="2200" kern="120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956C0-7123-4CC2-8096-3F361951382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74B7D-AD34-418E-9956-CD30D94CC4D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E770-BDA9-4991-8BEF-5A14B01D4BF9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Rating and free-text tagging activity from a movie recommendation service.</a:t>
          </a:r>
          <a:endParaRPr lang="en-US" sz="2500" kern="1200" dirty="0"/>
        </a:p>
      </dsp:txBody>
      <dsp:txXfrm>
        <a:off x="1435988" y="531"/>
        <a:ext cx="9079611" cy="1243280"/>
      </dsp:txXfrm>
    </dsp:sp>
    <dsp:sp modelId="{B4DA99C5-814A-4E4C-A7B8-02E7EC79F053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CDA19-0396-4074-8320-20824A0FA099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3A6F-4D2B-4261-93B6-CBAD79AF286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 </a:t>
          </a:r>
          <a:r>
            <a:rPr lang="en-US" sz="2500" b="1" kern="1200"/>
            <a:t>100,836</a:t>
          </a:r>
          <a:r>
            <a:rPr lang="en-US" sz="2500" kern="1200"/>
            <a:t> ratings by </a:t>
          </a:r>
          <a:r>
            <a:rPr lang="en-US" sz="2500" b="1" kern="1200"/>
            <a:t>610</a:t>
          </a:r>
          <a:r>
            <a:rPr lang="en-US" sz="2500" kern="1200"/>
            <a:t> users between </a:t>
          </a:r>
          <a:r>
            <a:rPr lang="en-US" sz="2500" b="1" kern="1200"/>
            <a:t>March 29, 1996</a:t>
          </a:r>
          <a:r>
            <a:rPr lang="en-US" sz="2500" kern="1200"/>
            <a:t> and </a:t>
          </a:r>
          <a:r>
            <a:rPr lang="en-US" sz="2500" b="1" kern="1200"/>
            <a:t>September 24, 2018 </a:t>
          </a:r>
          <a:r>
            <a:rPr lang="en-US" sz="2500" b="0" kern="1200"/>
            <a:t>for </a:t>
          </a:r>
          <a:r>
            <a:rPr lang="en-US" sz="2500" b="1" kern="1200"/>
            <a:t>9724 </a:t>
          </a:r>
          <a:r>
            <a:rPr lang="en-US" sz="2500" b="0" kern="1200"/>
            <a:t>movies</a:t>
          </a:r>
          <a:endParaRPr lang="en-US" sz="2500" b="0" kern="1200" dirty="0"/>
        </a:p>
      </dsp:txBody>
      <dsp:txXfrm>
        <a:off x="1435988" y="1554631"/>
        <a:ext cx="9079611" cy="1243280"/>
      </dsp:txXfrm>
    </dsp:sp>
    <dsp:sp modelId="{4A713536-71A5-44AD-9F7D-997276396DA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A3789-4F6C-4B9C-8C48-ADAB322F8B1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9E66C-F595-4903-B27C-276B212850F5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 selected users rated at least </a:t>
          </a:r>
          <a:r>
            <a:rPr lang="en-US" sz="2500" b="1" kern="1200" dirty="0"/>
            <a:t>20</a:t>
          </a:r>
          <a:r>
            <a:rPr lang="en-US" sz="2500" kern="1200" dirty="0"/>
            <a:t> movies.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0C559-01BC-44AA-9E66-4BD41271EBF8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36C18-E080-44BB-B093-E7E0684BD4E6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9605E-E849-4577-B25C-0BB22ABD1ED4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 in the data and </a:t>
          </a:r>
          <a:r>
            <a:rPr lang="en-US" sz="2300" b="1" kern="1200"/>
            <a:t>preprocess </a:t>
          </a:r>
          <a:r>
            <a:rPr lang="en-US" sz="2300" kern="1200"/>
            <a:t>it to get the Ratings matrix</a:t>
          </a:r>
        </a:p>
      </dsp:txBody>
      <dsp:txXfrm>
        <a:off x="1834517" y="470390"/>
        <a:ext cx="3148942" cy="1335915"/>
      </dsp:txXfrm>
    </dsp:sp>
    <dsp:sp modelId="{118D4B63-FA94-4CD0-8638-4264138E26A9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EEE77-1AC3-41D5-9369-CC208E6DB132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26A07-5FB3-488D-BA28-F13A771770EF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 the P matrix, Q matrix  and biases from via </a:t>
          </a:r>
          <a:r>
            <a:rPr lang="en-US" sz="2300" b="1" kern="1200"/>
            <a:t>Matrix decomposition</a:t>
          </a:r>
          <a:r>
            <a:rPr lang="en-US" sz="2300" kern="1200"/>
            <a:t> with either ALS or SGD </a:t>
          </a:r>
        </a:p>
      </dsp:txBody>
      <dsp:txXfrm>
        <a:off x="7154322" y="470390"/>
        <a:ext cx="3148942" cy="1335915"/>
      </dsp:txXfrm>
    </dsp:sp>
    <dsp:sp modelId="{BE21016D-6133-4FBB-B6C5-AA642BD2830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8B7DE-F1FA-4E26-A3F6-C6C802B5301B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A2C72-2647-4E64-8C53-F3F0C1E4B4BC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Post-process using KNN </a:t>
          </a:r>
          <a:r>
            <a:rPr lang="en-US" sz="2300" kern="1200"/>
            <a:t>to find movies similar to movie we want to predict</a:t>
          </a:r>
        </a:p>
      </dsp:txBody>
      <dsp:txXfrm>
        <a:off x="1834517" y="2546238"/>
        <a:ext cx="3148942" cy="1335915"/>
      </dsp:txXfrm>
    </dsp:sp>
    <dsp:sp modelId="{76F58D4E-5EB9-4EBF-A255-B95C9548601A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5150C-B615-4B32-8BFC-FC7E9C806F57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D20FA-8005-476E-9766-F42C5B552CC4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Linear regression to </a:t>
          </a:r>
          <a:r>
            <a:rPr lang="en-US" sz="2300" b="1" kern="1200"/>
            <a:t>predict the rating </a:t>
          </a:r>
          <a:r>
            <a:rPr lang="en-US" sz="2300" kern="1200"/>
            <a:t>for a movie given user, movie and time</a:t>
          </a:r>
        </a:p>
      </dsp:txBody>
      <dsp:txXfrm>
        <a:off x="7154322" y="2546238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CD36-F083-A54B-8D83-A9492F0BD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DC66B-8B13-E246-83A6-FEF15648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5CE8-3A92-7A4D-A790-191B5703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8122-A089-A941-95DD-CB1798E5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C3BD-A2BD-D34A-9AF2-1BD321C8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7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5DE-0F43-BE4A-969B-9A6425F6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E6A96-78E7-EB48-858A-393E89BA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D81A-5666-314A-AEEF-3E45CAE5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3BB8-AB0E-6046-9140-0CA5128F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4A43-7397-454B-BD19-5992D0C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2EAF4-CB4E-2C4B-9BAD-9B47980F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9A86-A6A3-DD4B-817A-B7AE721E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EC5E-3944-1E44-A7C5-293326C1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A3A4-9BAC-7D41-951C-8E09B885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F578-89D5-D04F-A4EE-8631550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9084-048B-3C4E-813F-F16FD336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522A-BAC6-E244-AE0D-38E9ABFD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CFD0-D831-7148-97B4-3DE99CBB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01D6-743D-994A-9987-0CACC96B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F7C8-2B49-E44F-9FD7-7770940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8AB6-75C1-F246-BFEE-AE009D1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FF07-3FC1-5C49-B634-6AFF5DB0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BA08-9D01-4E43-9388-57C621BB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D191-3D08-814B-86F9-0A53B0A2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B1D8-1DF9-C849-870E-0E2E3C79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297-7DA3-4C42-8194-7C0423C6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71CF-28C0-7648-9268-D45BA8456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FC5B-6BC5-B646-A9D4-B626291A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51CE-0268-2D4C-9E62-C6085BC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D305-7D1C-E443-BC36-AF45A11F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AD83-FB33-FB4F-95F9-98E3D77B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C6A1-5669-7A42-A98E-1BF1380D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BF14-00D9-1549-81C8-82728A46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A5F52-E4C9-B543-99F3-4906BB6E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6C69-7B58-EA48-B4CE-9864AAFC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DD904-0426-FA4E-B181-0FA39E23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C2B40-7AE3-5F4E-822B-1F49D005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3B967-AB48-9A4C-BF21-8BD73CB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03CA2-6768-D246-A770-20A79FB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8DA-A7F7-B744-998A-6CE44D9E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66352-5C73-6F4A-87A6-6181BDE2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6018A-B1FD-FF4B-97F5-5D519F43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A44CC-34C2-0B46-98A8-F2B98D0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7B8BD-F649-814D-946C-6BA5DE39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5DDE5-5AC6-4D4F-ACAE-6C60408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9F182-7136-EC41-A6FA-73A17964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9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FE02-2946-CC40-AFDC-FA901AFC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6BE8-4C43-4A40-86F5-7D891CDA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E88F-658A-B64B-9F1C-DF000F1C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1F09-87EA-C74F-ADDA-6A5DBA44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82DA2-D029-6949-87CC-FD6FB0C5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7C78D-0EAA-784D-82B6-4F50855F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3479-6EEB-E94B-BAB5-85A46B7F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78BB1-4BB4-B941-BFB1-49F3E705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AE26-0BB2-F249-9074-79DC79DB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8688D-6A98-A845-8054-2F4E84A2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E952-1BC6-1A4A-BAA2-9EEBA0D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E674-4E36-D54E-86CC-478FF49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BCAD-ACEF-BD41-B19A-E4AB3042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3771-20F8-094F-A694-A6E699C2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F9DF-C9B2-8A48-95F0-B9CBAD265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0675-E961-417E-A505-8EAAF9CC3C3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4234-9962-9447-B2CB-556CD535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57B6-69CB-E840-B3A8-C54785E9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2A92-5CB5-4AA4-BE29-5BB70F1DA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766560" cy="23876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 implementation and evaluation: Collaborative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F4740-B7A9-4CD7-BCC0-1A88D9B6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Sixuan Li, Jess Mathew, Nicole Mbithe, Qiqi Wu, Lihao Xiao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5A0F9-56EB-2D47-AB66-9320A5707673}"/>
              </a:ext>
            </a:extLst>
          </p:cNvPr>
          <p:cNvSpPr txBox="1"/>
          <p:nvPr/>
        </p:nvSpPr>
        <p:spPr>
          <a:xfrm>
            <a:off x="1272539" y="3920609"/>
            <a:ext cx="16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0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DBB1F49E-CCA5-C445-AF47-5C74164A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 Final train and test RMSE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2C88EB-B057-1F46-AC20-DD8BCCABA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75" y="3473450"/>
            <a:ext cx="6008688" cy="2857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463D0-D2BA-1345-98B7-DCEC1997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75" y="533400"/>
            <a:ext cx="600868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Results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985043-F138-254E-988E-636AD2ADF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61936"/>
              </p:ext>
            </p:extLst>
          </p:nvPr>
        </p:nvGraphicFramePr>
        <p:xfrm>
          <a:off x="320040" y="2779208"/>
          <a:ext cx="11496825" cy="38782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27609">
                  <a:extLst>
                    <a:ext uri="{9D8B030D-6E8A-4147-A177-3AD203B41FA5}">
                      <a16:colId xmlns:a16="http://schemas.microsoft.com/office/drawing/2014/main" val="3542248899"/>
                    </a:ext>
                  </a:extLst>
                </a:gridCol>
                <a:gridCol w="1834001">
                  <a:extLst>
                    <a:ext uri="{9D8B030D-6E8A-4147-A177-3AD203B41FA5}">
                      <a16:colId xmlns:a16="http://schemas.microsoft.com/office/drawing/2014/main" val="1990431370"/>
                    </a:ext>
                  </a:extLst>
                </a:gridCol>
                <a:gridCol w="2291621">
                  <a:extLst>
                    <a:ext uri="{9D8B030D-6E8A-4147-A177-3AD203B41FA5}">
                      <a16:colId xmlns:a16="http://schemas.microsoft.com/office/drawing/2014/main" val="1493718597"/>
                    </a:ext>
                  </a:extLst>
                </a:gridCol>
                <a:gridCol w="1781198">
                  <a:extLst>
                    <a:ext uri="{9D8B030D-6E8A-4147-A177-3AD203B41FA5}">
                      <a16:colId xmlns:a16="http://schemas.microsoft.com/office/drawing/2014/main" val="743259865"/>
                    </a:ext>
                  </a:extLst>
                </a:gridCol>
                <a:gridCol w="1781198">
                  <a:extLst>
                    <a:ext uri="{9D8B030D-6E8A-4147-A177-3AD203B41FA5}">
                      <a16:colId xmlns:a16="http://schemas.microsoft.com/office/drawing/2014/main" val="814363035"/>
                    </a:ext>
                  </a:extLst>
                </a:gridCol>
                <a:gridCol w="1781198">
                  <a:extLst>
                    <a:ext uri="{9D8B030D-6E8A-4147-A177-3AD203B41FA5}">
                      <a16:colId xmlns:a16="http://schemas.microsoft.com/office/drawing/2014/main" val="4257300847"/>
                    </a:ext>
                  </a:extLst>
                </a:gridCol>
              </a:tblGrid>
              <a:tr h="1859486"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Optimal parameters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Optimal Train RMSE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RMSE before KNN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RMSE with KNN</a:t>
                      </a:r>
                    </a:p>
                  </a:txBody>
                  <a:tcPr marL="374896" marR="224938" marT="224938" marB="2249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2534"/>
                  </a:ext>
                </a:extLst>
              </a:tr>
              <a:tr h="799779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SGD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 19 hours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 = 10, </a:t>
                      </a:r>
                      <a:r>
                        <a:rPr lang="el-GR" sz="23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λ</a:t>
                      </a:r>
                      <a:r>
                        <a:rPr lang="en-US" sz="23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0.67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0.99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71406"/>
                  </a:ext>
                </a:extLst>
              </a:tr>
              <a:tr h="799779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ALS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 6 hours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 = 10, </a:t>
                      </a:r>
                      <a:r>
                        <a:rPr lang="el-GR" sz="23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λ</a:t>
                      </a:r>
                      <a:r>
                        <a:rPr lang="en-US" sz="23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0.87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</a:t>
                      </a:r>
                    </a:p>
                  </a:txBody>
                  <a:tcPr marL="374896" marR="194946" marT="194946" marB="1949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5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5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3ACD-BF69-408F-8CF6-35066273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5C1F0A-37C0-4321-A077-CF854CC91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78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59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DBA5-BAFC-4C4C-97A0-9D00925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Set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C292FAC-B96E-4F1F-994B-6C22C3584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09794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5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0A89-E52F-DB42-B54A-2730A98D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Procedure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47BBA7-B54D-4647-96DC-D5CDEF8C2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2021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and Objective </a:t>
            </a:r>
            <a:r>
              <a:rPr lang="en-US" sz="3800" dirty="0">
                <a:solidFill>
                  <a:srgbClr val="FFFFFF"/>
                </a:solidFill>
              </a:rPr>
              <a:t>f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unctions</a:t>
            </a:r>
            <a:endParaRPr lang="en-US" sz="3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DEB9C31-DFB6-4E71-969A-CDDC4E33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98" b="43372"/>
          <a:stretch/>
        </p:blipFill>
        <p:spPr>
          <a:xfrm>
            <a:off x="320040" y="2960883"/>
            <a:ext cx="11496821" cy="258602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FB4FFD0-5361-434A-9B61-1C69E00E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960883"/>
            <a:ext cx="10896432" cy="13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7E1E2-DCF4-E04E-9693-F37A043230EF}"/>
              </a:ext>
            </a:extLst>
          </p:cNvPr>
          <p:cNvSpPr txBox="1"/>
          <p:nvPr/>
        </p:nvSpPr>
        <p:spPr>
          <a:xfrm>
            <a:off x="546351" y="771528"/>
            <a:ext cx="11139854" cy="184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Updating P and Q matrices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SGD Update Equations		ALS Update Equations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GD update equations">
            <a:extLst>
              <a:ext uri="{FF2B5EF4-FFF2-40B4-BE49-F238E27FC236}">
                <a16:creationId xmlns:a16="http://schemas.microsoft.com/office/drawing/2014/main" id="{7BA0319D-1E19-4543-AE22-EF6F3A06BD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/>
          <a:stretch/>
        </p:blipFill>
        <p:spPr>
          <a:xfrm>
            <a:off x="1711378" y="2426818"/>
            <a:ext cx="2696295" cy="399763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LS Update equations">
            <a:extLst>
              <a:ext uri="{FF2B5EF4-FFF2-40B4-BE49-F238E27FC236}">
                <a16:creationId xmlns:a16="http://schemas.microsoft.com/office/drawing/2014/main" id="{5A788485-7A90-5141-BA45-29A458894F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075" y="2426818"/>
            <a:ext cx="35279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KNN post-processing and prediction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3337269"/>
                <a:ext cx="10509504" cy="2905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lvl="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200" b="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2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matrix from SGD or ALS, used the </a:t>
                </a:r>
                <a:r>
                  <a:rPr lang="en-US" sz="22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cosine similarity </a:t>
                </a:r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to find similarity between</a:t>
                </a:r>
                <a:r>
                  <a:rPr lang="en-US" sz="22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movies</a:t>
                </a:r>
              </a:p>
              <a:p>
                <a:pPr lvl="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user in each time period we generate all movies the user rated.</a:t>
                </a:r>
              </a:p>
              <a:p>
                <a:pPr lvl="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movie we try to predict, get the most similar movie user has watched, use that to make the new rating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3337269"/>
                <a:ext cx="10509504" cy="2905686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2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Evaluation: SGD Cross Validation Plots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89AC2-B4B7-4B4F-96D6-77045DB5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43" y="2516877"/>
            <a:ext cx="77947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Evaluation: ALS Cross Validation Plots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photo, table, white&#10;&#10;Description automatically generated">
            <a:extLst>
              <a:ext uri="{FF2B5EF4-FFF2-40B4-BE49-F238E27FC236}">
                <a16:creationId xmlns:a16="http://schemas.microsoft.com/office/drawing/2014/main" id="{C1D42B66-46FD-4E4E-B108-ACEC13549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1" y="2443395"/>
            <a:ext cx="2415210" cy="3911653"/>
          </a:xfrm>
          <a:prstGeom prst="rect">
            <a:avLst/>
          </a:prstGeom>
        </p:spPr>
      </p:pic>
      <p:pic>
        <p:nvPicPr>
          <p:cNvPr id="10" name="Picture 9" descr="A picture containing photo, table, man, white&#10;&#10;Description automatically generated">
            <a:extLst>
              <a:ext uri="{FF2B5EF4-FFF2-40B4-BE49-F238E27FC236}">
                <a16:creationId xmlns:a16="http://schemas.microsoft.com/office/drawing/2014/main" id="{12402294-7A6D-4A40-AE2A-2F910A16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5" y="2443394"/>
            <a:ext cx="2416661" cy="3911653"/>
          </a:xfrm>
          <a:prstGeom prst="rect">
            <a:avLst/>
          </a:prstGeom>
        </p:spPr>
      </p:pic>
      <p:pic>
        <p:nvPicPr>
          <p:cNvPr id="12" name="Picture 11" descr="A picture containing white, man&#10;&#10;Description automatically generated">
            <a:extLst>
              <a:ext uri="{FF2B5EF4-FFF2-40B4-BE49-F238E27FC236}">
                <a16:creationId xmlns:a16="http://schemas.microsoft.com/office/drawing/2014/main" id="{01933C8F-43A0-0042-AA7D-102A23143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45" y="2458386"/>
            <a:ext cx="2416661" cy="3911653"/>
          </a:xfrm>
          <a:prstGeom prst="rect">
            <a:avLst/>
          </a:prstGeom>
        </p:spPr>
      </p:pic>
      <p:pic>
        <p:nvPicPr>
          <p:cNvPr id="13" name="Content Placeholder 33" descr="A picture containing white, table&#10;&#10;Description automatically generated">
            <a:extLst>
              <a:ext uri="{FF2B5EF4-FFF2-40B4-BE49-F238E27FC236}">
                <a16:creationId xmlns:a16="http://schemas.microsoft.com/office/drawing/2014/main" id="{0E8B8D8F-2225-1941-8C79-AE778273F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30" y="2443396"/>
            <a:ext cx="2416661" cy="39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297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Algorithm implementation and evaluation: Collaborative Filtering</vt:lpstr>
      <vt:lpstr>Task</vt:lpstr>
      <vt:lpstr>Data Set</vt:lpstr>
      <vt:lpstr>Procedure</vt:lpstr>
      <vt:lpstr>Loss and Objective functions</vt:lpstr>
      <vt:lpstr>PowerPoint Presentation</vt:lpstr>
      <vt:lpstr>KNN post-processing and prediction</vt:lpstr>
      <vt:lpstr>Evaluation: SGD Cross Validation Plots</vt:lpstr>
      <vt:lpstr>Evaluation: ALS Cross Validation Plots</vt:lpstr>
      <vt:lpstr>ALS Final train and test RMSE</vt:lpstr>
      <vt:lpstr>Overall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implementation and evaluation: Collaborative Filtering</dc:title>
  <dc:creator>Nicole Mbithe</dc:creator>
  <cp:lastModifiedBy>Nicole Mbithe</cp:lastModifiedBy>
  <cp:revision>2</cp:revision>
  <dcterms:created xsi:type="dcterms:W3CDTF">2019-11-21T17:44:03Z</dcterms:created>
  <dcterms:modified xsi:type="dcterms:W3CDTF">2019-11-21T17:59:05Z</dcterms:modified>
</cp:coreProperties>
</file>