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BA45C-9E9F-46C0-90D1-13712A150BC1}" v="48" dt="2019-11-21T00:55:3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Mathew" userId="981fefbba6219ebe" providerId="LiveId" clId="{CAEBA45C-9E9F-46C0-90D1-13712A150BC1}"/>
    <pc:docChg chg="undo custSel mod addSld delSld modSld sldOrd">
      <pc:chgData name="Jess Mathew" userId="981fefbba6219ebe" providerId="LiveId" clId="{CAEBA45C-9E9F-46C0-90D1-13712A150BC1}" dt="2019-11-21T00:58:40.311" v="3187" actId="12"/>
      <pc:docMkLst>
        <pc:docMk/>
      </pc:docMkLst>
      <pc:sldChg chg="modSp">
        <pc:chgData name="Jess Mathew" userId="981fefbba6219ebe" providerId="LiveId" clId="{CAEBA45C-9E9F-46C0-90D1-13712A150BC1}" dt="2019-11-20T22:09:29.924" v="915" actId="20577"/>
        <pc:sldMkLst>
          <pc:docMk/>
          <pc:sldMk cId="3185709654" sldId="256"/>
        </pc:sldMkLst>
        <pc:spChg chg="mod">
          <ac:chgData name="Jess Mathew" userId="981fefbba6219ebe" providerId="LiveId" clId="{CAEBA45C-9E9F-46C0-90D1-13712A150BC1}" dt="2019-11-20T22:09:29.924" v="915" actId="20577"/>
          <ac:spMkLst>
            <pc:docMk/>
            <pc:sldMk cId="3185709654" sldId="256"/>
            <ac:spMk id="2" creationId="{CBCC2A92-5CB5-4AA4-BE29-5BB70F1DABAB}"/>
          </ac:spMkLst>
        </pc:spChg>
      </pc:sldChg>
      <pc:sldChg chg="addSp modSp add mod setBg setClrOvrMap">
        <pc:chgData name="Jess Mathew" userId="981fefbba6219ebe" providerId="LiveId" clId="{CAEBA45C-9E9F-46C0-90D1-13712A150BC1}" dt="2019-11-21T00:58:40.311" v="3187" actId="12"/>
        <pc:sldMkLst>
          <pc:docMk/>
          <pc:sldMk cId="67952589" sldId="257"/>
        </pc:sldMkLst>
        <pc:spChg chg="mod">
          <ac:chgData name="Jess Mathew" userId="981fefbba6219ebe" providerId="LiveId" clId="{CAEBA45C-9E9F-46C0-90D1-13712A150BC1}" dt="2019-11-20T22:16:36.255" v="1424" actId="113"/>
          <ac:spMkLst>
            <pc:docMk/>
            <pc:sldMk cId="67952589" sldId="257"/>
            <ac:spMk id="2" creationId="{74A9DBA5-BAFC-4C4C-97A0-9D00925D9AE6}"/>
          </ac:spMkLst>
        </pc:spChg>
        <pc:spChg chg="mod">
          <ac:chgData name="Jess Mathew" userId="981fefbba6219ebe" providerId="LiveId" clId="{CAEBA45C-9E9F-46C0-90D1-13712A150BC1}" dt="2019-11-21T00:58:40.311" v="3187" actId="12"/>
          <ac:spMkLst>
            <pc:docMk/>
            <pc:sldMk cId="67952589" sldId="257"/>
            <ac:spMk id="3" creationId="{5D7CEE45-792F-42AC-8DB4-7924EF8126F6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6" creationId="{5585A755-0CAB-454D-A480-9DA14C309ADD}"/>
          </ac:spMkLst>
        </pc:spChg>
      </pc:sldChg>
      <pc:sldChg chg="addSp delSp modSp add del mod setBg setClrOvrMap">
        <pc:chgData name="Jess Mathew" userId="981fefbba6219ebe" providerId="LiveId" clId="{CAEBA45C-9E9F-46C0-90D1-13712A150BC1}" dt="2019-11-20T22:10:49.101" v="919" actId="2696"/>
        <pc:sldMkLst>
          <pc:docMk/>
          <pc:sldMk cId="582797817" sldId="258"/>
        </pc:sldMkLst>
        <pc:spChg chg="mod">
          <ac:chgData name="Jess Mathew" userId="981fefbba6219ebe" providerId="LiveId" clId="{CAEBA45C-9E9F-46C0-90D1-13712A150BC1}" dt="2019-11-20T22:10:43.642" v="918" actId="27636"/>
          <ac:spMkLst>
            <pc:docMk/>
            <pc:sldMk cId="582797817" sldId="258"/>
            <ac:spMk id="2" creationId="{EF9CD20A-3FB1-4806-8C32-66C6BBC56729}"/>
          </ac:spMkLst>
        </pc:spChg>
        <pc:spChg chg="mo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" creationId="{F72FE2BD-BF5E-42F3-8222-4D1BB26D46BC}"/>
          </ac:spMkLst>
        </pc:spChg>
        <pc:spChg chg="add del mod">
          <ac:chgData name="Jess Mathew" userId="981fefbba6219ebe" providerId="LiveId" clId="{CAEBA45C-9E9F-46C0-90D1-13712A150BC1}" dt="2019-11-20T22:08:30.369" v="895"/>
          <ac:spMkLst>
            <pc:docMk/>
            <pc:sldMk cId="582797817" sldId="258"/>
            <ac:spMk id="4" creationId="{5C65BC66-4544-4850-BEE7-5DA4800EA475}"/>
          </ac:spMkLst>
        </pc:spChg>
        <pc:spChg chg="add del mod">
          <ac:chgData name="Jess Mathew" userId="981fefbba6219ebe" providerId="LiveId" clId="{CAEBA45C-9E9F-46C0-90D1-13712A150BC1}" dt="2019-11-20T22:08:30.372" v="897"/>
          <ac:spMkLst>
            <pc:docMk/>
            <pc:sldMk cId="582797817" sldId="258"/>
            <ac:spMk id="5" creationId="{DD8D3482-1E8E-49D2-971E-9C6E0728C693}"/>
          </ac:spMkLst>
        </pc:spChg>
        <pc:spChg chg="add del mod">
          <ac:chgData name="Jess Mathew" userId="981fefbba6219ebe" providerId="LiveId" clId="{CAEBA45C-9E9F-46C0-90D1-13712A150BC1}" dt="2019-11-20T22:08:30.367" v="893" actId="478"/>
          <ac:spMkLst>
            <pc:docMk/>
            <pc:sldMk cId="582797817" sldId="258"/>
            <ac:spMk id="6" creationId="{EB6D1E08-84D9-4155-BC3A-E44D76E06E8B}"/>
          </ac:spMkLst>
        </pc:spChg>
        <pc:spChg chg="add del">
          <ac:chgData name="Jess Mathew" userId="981fefbba6219ebe" providerId="LiveId" clId="{CAEBA45C-9E9F-46C0-90D1-13712A150BC1}" dt="2019-11-20T22:00:28.042" v="555" actId="26606"/>
          <ac:spMkLst>
            <pc:docMk/>
            <pc:sldMk cId="582797817" sldId="258"/>
            <ac:spMk id="8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19" creationId="{E3DB6FEF-2505-46DD-98AA-E6F0013EDD4F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1" creationId="{8A450A7B-228C-4101-8701-8725F6D48B3D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3" creationId="{7A601649-7DA5-4AA2-8711-0963D83A11C6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5" creationId="{4BF06320-21C2-4178-97BE-A72378A8A20E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7" creationId="{78DB0209-038A-4BBB-846F-FF25A7C1688C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4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6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8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40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42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2:00:28.042" v="555" actId="26606"/>
          <ac:grpSpMkLst>
            <pc:docMk/>
            <pc:sldMk cId="582797817" sldId="258"/>
            <ac:grpSpMk id="10" creationId="{E1DDA5A4-7121-4889-B82C-64E3A38BC4AE}"/>
          </ac:grpSpMkLst>
        </pc:grpChg>
        <pc:cxnChg chg="add del">
          <ac:chgData name="Jess Mathew" userId="981fefbba6219ebe" providerId="LiveId" clId="{CAEBA45C-9E9F-46C0-90D1-13712A150BC1}" dt="2019-11-20T22:00:28.042" v="555" actId="26606"/>
          <ac:cxnSpMkLst>
            <pc:docMk/>
            <pc:sldMk cId="582797817" sldId="258"/>
            <ac:cxnSpMk id="14" creationId="{787EF4F8-F48D-44B0-8670-501DB546B9ED}"/>
          </ac:cxnSpMkLst>
        </pc:cxnChg>
        <pc:cxnChg chg="add del">
          <ac:chgData name="Jess Mathew" userId="981fefbba6219ebe" providerId="LiveId" clId="{CAEBA45C-9E9F-46C0-90D1-13712A150BC1}" dt="2019-11-20T22:07:05.334" v="882" actId="26606"/>
          <ac:cxnSpMkLst>
            <pc:docMk/>
            <pc:sldMk cId="582797817" sldId="258"/>
            <ac:cxnSpMk id="29" creationId="{1B896C34-214C-4AF6-8B1F-ACB10F0BF0BC}"/>
          </ac:cxnSpMkLst>
        </pc:cxnChg>
      </pc:sldChg>
      <pc:sldChg chg="addSp modSp add del mod setBg setClrOvrMap">
        <pc:chgData name="Jess Mathew" userId="981fefbba6219ebe" providerId="LiveId" clId="{CAEBA45C-9E9F-46C0-90D1-13712A150BC1}" dt="2019-11-20T22:06:44.797" v="881" actId="2696"/>
        <pc:sldMkLst>
          <pc:docMk/>
          <pc:sldMk cId="270451701" sldId="259"/>
        </pc:sldMkLst>
        <pc:spChg chg="mo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2" creationId="{21702501-5DB3-42C6-99C2-55A5B1E8AED1}"/>
          </ac:spMkLst>
        </pc:spChg>
        <pc:spChg chg="mo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3" creationId="{A46C8FF0-6E6F-4715-B68C-A2692B4D56B5}"/>
          </ac:spMkLst>
        </pc:spChg>
        <pc:spChg chg="ad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8" creationId="{375FB81F-7561-4EE5-A20D-9BA5571AE64B}"/>
          </ac:spMkLst>
        </pc:spChg>
        <pc:grpChg chg="add">
          <ac:chgData name="Jess Mathew" userId="981fefbba6219ebe" providerId="LiveId" clId="{CAEBA45C-9E9F-46C0-90D1-13712A150BC1}" dt="2019-11-20T22:00:21.695" v="554" actId="26606"/>
          <ac:grpSpMkLst>
            <pc:docMk/>
            <pc:sldMk cId="270451701" sldId="259"/>
            <ac:grpSpMk id="10" creationId="{E1DDA5A4-7121-4889-B82C-64E3A38BC4AE}"/>
          </ac:grpSpMkLst>
        </pc:grpChg>
        <pc:cxnChg chg="add">
          <ac:chgData name="Jess Mathew" userId="981fefbba6219ebe" providerId="LiveId" clId="{CAEBA45C-9E9F-46C0-90D1-13712A150BC1}" dt="2019-11-20T22:00:21.695" v="554" actId="26606"/>
          <ac:cxnSpMkLst>
            <pc:docMk/>
            <pc:sldMk cId="270451701" sldId="259"/>
            <ac:cxnSpMk id="14" creationId="{787EF4F8-F48D-44B0-8670-501DB546B9ED}"/>
          </ac:cxnSpMkLst>
        </pc:cxnChg>
      </pc:sldChg>
      <pc:sldChg chg="modSp add del">
        <pc:chgData name="Jess Mathew" userId="981fefbba6219ebe" providerId="LiveId" clId="{CAEBA45C-9E9F-46C0-90D1-13712A150BC1}" dt="2019-11-20T21:53:50.784" v="91" actId="2696"/>
        <pc:sldMkLst>
          <pc:docMk/>
          <pc:sldMk cId="1638587918" sldId="259"/>
        </pc:sldMkLst>
        <pc:spChg chg="mod">
          <ac:chgData name="Jess Mathew" userId="981fefbba6219ebe" providerId="LiveId" clId="{CAEBA45C-9E9F-46C0-90D1-13712A150BC1}" dt="2019-11-20T21:53:44.720" v="90" actId="20577"/>
          <ac:spMkLst>
            <pc:docMk/>
            <pc:sldMk cId="1638587918" sldId="259"/>
            <ac:spMk id="2" creationId="{A09EBF43-A18E-47EF-AEBA-7F150F4E4727}"/>
          </ac:spMkLst>
        </pc:spChg>
      </pc:sldChg>
      <pc:sldChg chg="addSp delSp modSp add mod ord setBg setClrOvrMap">
        <pc:chgData name="Jess Mathew" userId="981fefbba6219ebe" providerId="LiveId" clId="{CAEBA45C-9E9F-46C0-90D1-13712A150BC1}" dt="2019-11-20T22:11:17.572" v="922"/>
        <pc:sldMkLst>
          <pc:docMk/>
          <pc:sldMk cId="29852376" sldId="260"/>
        </pc:sldMkLst>
        <pc:spChg chg="mod">
          <ac:chgData name="Jess Mathew" userId="981fefbba6219ebe" providerId="LiveId" clId="{CAEBA45C-9E9F-46C0-90D1-13712A150BC1}" dt="2019-11-20T22:06:05.893" v="879" actId="20577"/>
          <ac:spMkLst>
            <pc:docMk/>
            <pc:sldMk cId="29852376" sldId="260"/>
            <ac:spMk id="2" creationId="{BC84C995-F33B-407E-94BC-74F1D595AC3F}"/>
          </ac:spMkLst>
        </pc:spChg>
        <pc:spChg chg="del mod">
          <ac:chgData name="Jess Mathew" userId="981fefbba6219ebe" providerId="LiveId" clId="{CAEBA45C-9E9F-46C0-90D1-13712A150BC1}" dt="2019-11-20T22:02:59.712" v="678" actId="3680"/>
          <ac:spMkLst>
            <pc:docMk/>
            <pc:sldMk cId="29852376" sldId="260"/>
            <ac:spMk id="3" creationId="{612DF37C-BDF1-4F9A-8F71-7F2BBFB0A906}"/>
          </ac:spMkLst>
        </pc:spChg>
        <pc:spChg chg="add del">
          <ac:chgData name="Jess Mathew" userId="981fefbba6219ebe" providerId="LiveId" clId="{CAEBA45C-9E9F-46C0-90D1-13712A150BC1}" dt="2019-11-20T22:01:06.350" v="558" actId="26606"/>
          <ac:spMkLst>
            <pc:docMk/>
            <pc:sldMk cId="29852376" sldId="260"/>
            <ac:spMk id="8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12" creationId="{8C31B5C6-9592-4D8F-923A-791E5EF95F22}"/>
          </ac:spMkLst>
        </pc:spChg>
        <pc:spChg chg="add del">
          <ac:chgData name="Jess Mathew" userId="981fefbba6219ebe" providerId="LiveId" clId="{CAEBA45C-9E9F-46C0-90D1-13712A150BC1}" dt="2019-11-20T22:01:21.031" v="560" actId="26606"/>
          <ac:spMkLst>
            <pc:docMk/>
            <pc:sldMk cId="29852376" sldId="260"/>
            <ac:spMk id="16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0" creationId="{7E0DAF15-8AF2-4607-BC7D-008DDFA2955F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1" creationId="{60023F75-BD2E-4177-8FA1-1EB9F3E45D6C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6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8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0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2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4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2:01:06.350" v="558" actId="26606"/>
          <ac:grpSpMkLst>
            <pc:docMk/>
            <pc:sldMk cId="29852376" sldId="260"/>
            <ac:grpSpMk id="10" creationId="{E1DDA5A4-7121-4889-B82C-64E3A38BC4AE}"/>
          </ac:grpSpMkLst>
        </pc:grpChg>
        <pc:grpChg chg="add del">
          <ac:chgData name="Jess Mathew" userId="981fefbba6219ebe" providerId="LiveId" clId="{CAEBA45C-9E9F-46C0-90D1-13712A150BC1}" dt="2019-11-20T22:01:21.031" v="560" actId="26606"/>
          <ac:grpSpMkLst>
            <pc:docMk/>
            <pc:sldMk cId="29852376" sldId="260"/>
            <ac:grpSpMk id="17" creationId="{E1DDA5A4-7121-4889-B82C-64E3A38BC4AE}"/>
          </ac:grpSpMkLst>
        </pc:grpChg>
        <pc:graphicFrameChg chg="add mod ord modGraphic">
          <ac:chgData name="Jess Mathew" userId="981fefbba6219ebe" providerId="LiveId" clId="{CAEBA45C-9E9F-46C0-90D1-13712A150BC1}" dt="2019-11-20T22:05:55.163" v="871" actId="14100"/>
          <ac:graphicFrameMkLst>
            <pc:docMk/>
            <pc:sldMk cId="29852376" sldId="260"/>
            <ac:graphicFrameMk id="4" creationId="{D5AC8348-FB00-4446-B74D-1337670C95C9}"/>
          </ac:graphicFrameMkLst>
        </pc:graphicFrameChg>
        <pc:cxnChg chg="add del">
          <ac:chgData name="Jess Mathew" userId="981fefbba6219ebe" providerId="LiveId" clId="{CAEBA45C-9E9F-46C0-90D1-13712A150BC1}" dt="2019-11-20T22:01:06.350" v="558" actId="26606"/>
          <ac:cxnSpMkLst>
            <pc:docMk/>
            <pc:sldMk cId="29852376" sldId="260"/>
            <ac:cxnSpMk id="14" creationId="{787EF4F8-F48D-44B0-8670-501DB546B9ED}"/>
          </ac:cxnSpMkLst>
        </pc:cxnChg>
        <pc:cxnChg chg="add del">
          <ac:chgData name="Jess Mathew" userId="981fefbba6219ebe" providerId="LiveId" clId="{CAEBA45C-9E9F-46C0-90D1-13712A150BC1}" dt="2019-11-20T22:01:21.031" v="560" actId="26606"/>
          <ac:cxnSpMkLst>
            <pc:docMk/>
            <pc:sldMk cId="29852376" sldId="260"/>
            <ac:cxnSpMk id="18" creationId="{787EF4F8-F48D-44B0-8670-501DB546B9ED}"/>
          </ac:cxnSpMkLst>
        </pc:cxnChg>
      </pc:sldChg>
      <pc:sldChg chg="addSp modSp add mod setBg setClrOvrMap">
        <pc:chgData name="Jess Mathew" userId="981fefbba6219ebe" providerId="LiveId" clId="{CAEBA45C-9E9F-46C0-90D1-13712A150BC1}" dt="2019-11-21T00:58:31.988" v="3186" actId="12"/>
        <pc:sldMkLst>
          <pc:docMk/>
          <pc:sldMk cId="3018596220" sldId="261"/>
        </pc:sldMkLst>
        <pc:spChg chg="mod">
          <ac:chgData name="Jess Mathew" userId="981fefbba6219ebe" providerId="LiveId" clId="{CAEBA45C-9E9F-46C0-90D1-13712A150BC1}" dt="2019-11-20T22:11:42.456" v="928" actId="20577"/>
          <ac:spMkLst>
            <pc:docMk/>
            <pc:sldMk cId="3018596220" sldId="261"/>
            <ac:spMk id="2" creationId="{BEF93ACD-BF69-408F-8CF6-35066273EA0B}"/>
          </ac:spMkLst>
        </pc:spChg>
        <pc:spChg chg="mod">
          <ac:chgData name="Jess Mathew" userId="981fefbba6219ebe" providerId="LiveId" clId="{CAEBA45C-9E9F-46C0-90D1-13712A150BC1}" dt="2019-11-21T00:58:31.988" v="3186" actId="12"/>
          <ac:spMkLst>
            <pc:docMk/>
            <pc:sldMk cId="3018596220" sldId="261"/>
            <ac:spMk id="3" creationId="{B9A225D1-19B7-49CB-AC7F-801F57EFEF43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6" creationId="{5585A755-0CAB-454D-A480-9DA14C309ADD}"/>
          </ac:spMkLst>
        </pc:spChg>
      </pc:sldChg>
      <pc:sldChg chg="add del">
        <pc:chgData name="Jess Mathew" userId="981fefbba6219ebe" providerId="LiveId" clId="{CAEBA45C-9E9F-46C0-90D1-13712A150BC1}" dt="2019-11-20T22:11:02.743" v="921" actId="2696"/>
        <pc:sldMkLst>
          <pc:docMk/>
          <pc:sldMk cId="3620722859" sldId="261"/>
        </pc:sldMkLst>
      </pc:sldChg>
      <pc:sldChg chg="addSp modSp add del mod ord setBg setClrOvrMap">
        <pc:chgData name="Jess Mathew" userId="981fefbba6219ebe" providerId="LiveId" clId="{CAEBA45C-9E9F-46C0-90D1-13712A150BC1}" dt="2019-11-21T00:50:16.022" v="3132" actId="2696"/>
        <pc:sldMkLst>
          <pc:docMk/>
          <pc:sldMk cId="3498210487" sldId="262"/>
        </pc:sldMkLst>
        <pc:spChg chg="mod">
          <ac:chgData name="Jess Mathew" userId="981fefbba6219ebe" providerId="LiveId" clId="{CAEBA45C-9E9F-46C0-90D1-13712A150BC1}" dt="2019-11-21T00:43:06.349" v="2984" actId="20577"/>
          <ac:spMkLst>
            <pc:docMk/>
            <pc:sldMk cId="3498210487" sldId="262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43:23.907" v="3005" actId="20577"/>
          <ac:spMkLst>
            <pc:docMk/>
            <pc:sldMk cId="3498210487" sldId="262"/>
            <ac:spMk id="3" creationId="{73241F00-FBE8-42D8-8625-8915E2DD33C1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6" creationId="{5585A755-0CAB-454D-A480-9DA14C309ADD}"/>
          </ac:spMkLst>
        </pc:spChg>
      </pc:sldChg>
      <pc:sldChg chg="modSp add">
        <pc:chgData name="Jess Mathew" userId="981fefbba6219ebe" providerId="LiveId" clId="{CAEBA45C-9E9F-46C0-90D1-13712A150BC1}" dt="2019-11-21T00:57:58.824" v="3184" actId="27636"/>
        <pc:sldMkLst>
          <pc:docMk/>
          <pc:sldMk cId="1638028916" sldId="263"/>
        </pc:sldMkLst>
        <pc:spChg chg="mod">
          <ac:chgData name="Jess Mathew" userId="981fefbba6219ebe" providerId="LiveId" clId="{CAEBA45C-9E9F-46C0-90D1-13712A150BC1}" dt="2019-11-21T00:12:28.974" v="2856" actId="20577"/>
          <ac:spMkLst>
            <pc:docMk/>
            <pc:sldMk cId="1638028916" sldId="263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57:58.824" v="3184" actId="27636"/>
          <ac:spMkLst>
            <pc:docMk/>
            <pc:sldMk cId="1638028916" sldId="263"/>
            <ac:spMk id="3" creationId="{73241F00-FBE8-42D8-8625-8915E2DD33C1}"/>
          </ac:spMkLst>
        </pc:spChg>
      </pc:sldChg>
      <pc:sldChg chg="addSp delSp modSp add mod setBg setClrOvrMap delDesignElem">
        <pc:chgData name="Jess Mathew" userId="981fefbba6219ebe" providerId="LiveId" clId="{CAEBA45C-9E9F-46C0-90D1-13712A150BC1}" dt="2019-11-21T00:57:02.222" v="3182" actId="478"/>
        <pc:sldMkLst>
          <pc:docMk/>
          <pc:sldMk cId="615566909" sldId="264"/>
        </pc:sldMkLst>
        <pc:spChg chg="mod">
          <ac:chgData name="Jess Mathew" userId="981fefbba6219ebe" providerId="LiveId" clId="{CAEBA45C-9E9F-46C0-90D1-13712A150BC1}" dt="2019-11-21T00:09:48.571" v="2842" actId="20577"/>
          <ac:spMkLst>
            <pc:docMk/>
            <pc:sldMk cId="615566909" sldId="264"/>
            <ac:spMk id="2" creationId="{AB0018D3-A8E1-46A1-A708-01E100B3620A}"/>
          </ac:spMkLst>
        </pc:spChg>
        <pc:spChg chg="del mod">
          <ac:chgData name="Jess Mathew" userId="981fefbba6219ebe" providerId="LiveId" clId="{CAEBA45C-9E9F-46C0-90D1-13712A150BC1}" dt="2019-11-20T23:55:48.913" v="2787" actId="478"/>
          <ac:spMkLst>
            <pc:docMk/>
            <pc:sldMk cId="615566909" sldId="264"/>
            <ac:spMk id="3" creationId="{73241F00-FBE8-42D8-8625-8915E2DD33C1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5" creationId="{46A0238B-7919-4C52-882E-344BBBF0D27F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6" creationId="{1C19C803-5DD2-4587-9488-A3938282DE36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7" creationId="{653E5E44-01E8-4485-9970-B1CFA30491A4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8" creationId="{46A0238B-7919-4C52-882E-344BBBF0D27F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9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0" creationId="{1C19C803-5DD2-4587-9488-A3938282DE36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11" creationId="{5585A755-0CAB-454D-A480-9DA14C309ADD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2" creationId="{653E5E44-01E8-4485-9970-B1CFA30491A4}"/>
          </ac:spMkLst>
        </pc:spChg>
        <pc:spChg chg="add del">
          <ac:chgData name="Jess Mathew" userId="981fefbba6219ebe" providerId="LiveId" clId="{CAEBA45C-9E9F-46C0-90D1-13712A150BC1}" dt="2019-11-20T23:52:03.283" v="2782" actId="26606"/>
          <ac:spMkLst>
            <pc:docMk/>
            <pc:sldMk cId="615566909" sldId="264"/>
            <ac:spMk id="13" creationId="{375FB81F-7561-4EE5-A20D-9BA5571AE64B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4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6" creationId="{5585A755-0CAB-454D-A480-9DA14C309ADD}"/>
          </ac:spMkLst>
        </pc:spChg>
        <pc:spChg chg="add del mod">
          <ac:chgData name="Jess Mathew" userId="981fefbba6219ebe" providerId="LiveId" clId="{CAEBA45C-9E9F-46C0-90D1-13712A150BC1}" dt="2019-11-21T00:57:02.222" v="3182" actId="478"/>
          <ac:spMkLst>
            <pc:docMk/>
            <pc:sldMk cId="615566909" sldId="264"/>
            <ac:spMk id="20" creationId="{8FDD28F8-A163-437B-BA30-6F32A24D15F9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1" creationId="{46A0238B-7919-4C52-882E-344BBBF0D27F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2" creationId="{1C19C803-5DD2-4587-9488-A3938282DE36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3" creationId="{653E5E44-01E8-4485-9970-B1CFA30491A4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4" creationId="{C3425D87-5A37-4324-87B2-0C408B11A04F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5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3:52:03.283" v="2782" actId="26606"/>
          <ac:grpSpMkLst>
            <pc:docMk/>
            <pc:sldMk cId="615566909" sldId="264"/>
            <ac:grpSpMk id="15" creationId="{E1DDA5A4-7121-4889-B82C-64E3A38BC4AE}"/>
          </ac:grpSpMkLst>
        </pc:grpChg>
        <pc:picChg chg="add mod">
          <ac:chgData name="Jess Mathew" userId="981fefbba6219ebe" providerId="LiveId" clId="{CAEBA45C-9E9F-46C0-90D1-13712A150BC1}" dt="2019-11-21T00:57:00.080" v="3181" actId="1076"/>
          <ac:picMkLst>
            <pc:docMk/>
            <pc:sldMk cId="615566909" sldId="264"/>
            <ac:picMk id="26" creationId="{8DEB9C31-DFB6-4E71-969A-CDDC4E3359FE}"/>
          </ac:picMkLst>
        </pc:picChg>
        <pc:cxnChg chg="add del">
          <ac:chgData name="Jess Mathew" userId="981fefbba6219ebe" providerId="LiveId" clId="{CAEBA45C-9E9F-46C0-90D1-13712A150BC1}" dt="2019-11-20T23:52:03.283" v="2782" actId="26606"/>
          <ac:cxnSpMkLst>
            <pc:docMk/>
            <pc:sldMk cId="615566909" sldId="264"/>
            <ac:cxnSpMk id="19" creationId="{787EF4F8-F48D-44B0-8670-501DB546B9ED}"/>
          </ac:cxnSpMkLst>
        </pc:cxnChg>
      </pc:sldChg>
      <pc:sldChg chg="addSp delSp modSp add">
        <pc:chgData name="Jess Mathew" userId="981fefbba6219ebe" providerId="LiveId" clId="{CAEBA45C-9E9F-46C0-90D1-13712A150BC1}" dt="2019-11-21T00:56:14.347" v="3176" actId="478"/>
        <pc:sldMkLst>
          <pc:docMk/>
          <pc:sldMk cId="821051178" sldId="265"/>
        </pc:sldMkLst>
        <pc:spChg chg="mod">
          <ac:chgData name="Jess Mathew" userId="981fefbba6219ebe" providerId="LiveId" clId="{CAEBA45C-9E9F-46C0-90D1-13712A150BC1}" dt="2019-11-21T00:10:13.929" v="2844" actId="20577"/>
          <ac:spMkLst>
            <pc:docMk/>
            <pc:sldMk cId="821051178" sldId="265"/>
            <ac:spMk id="2" creationId="{AB0018D3-A8E1-46A1-A708-01E100B3620A}"/>
          </ac:spMkLst>
        </pc:spChg>
        <pc:spChg chg="add del mod">
          <ac:chgData name="Jess Mathew" userId="981fefbba6219ebe" providerId="LiveId" clId="{CAEBA45C-9E9F-46C0-90D1-13712A150BC1}" dt="2019-11-21T00:10:36.046" v="2849"/>
          <ac:spMkLst>
            <pc:docMk/>
            <pc:sldMk cId="821051178" sldId="265"/>
            <ac:spMk id="6" creationId="{B5B45A38-DB26-41EC-863F-49A2A84FA0A8}"/>
          </ac:spMkLst>
        </pc:spChg>
        <pc:spChg chg="add del">
          <ac:chgData name="Jess Mathew" userId="981fefbba6219ebe" providerId="LiveId" clId="{CAEBA45C-9E9F-46C0-90D1-13712A150BC1}" dt="2019-11-21T00:10:33.208" v="2848"/>
          <ac:spMkLst>
            <pc:docMk/>
            <pc:sldMk cId="821051178" sldId="265"/>
            <ac:spMk id="7" creationId="{807120F3-AC6B-412C-9491-62A46764664E}"/>
          </ac:spMkLst>
        </pc:spChg>
        <pc:spChg chg="add del mod">
          <ac:chgData name="Jess Mathew" userId="981fefbba6219ebe" providerId="LiveId" clId="{CAEBA45C-9E9F-46C0-90D1-13712A150BC1}" dt="2019-11-21T00:47:50.680" v="3014"/>
          <ac:spMkLst>
            <pc:docMk/>
            <pc:sldMk cId="821051178" sldId="265"/>
            <ac:spMk id="9" creationId="{D90998D8-4D7F-4326-800B-554B2DEFB960}"/>
          </ac:spMkLst>
        </pc:spChg>
        <pc:spChg chg="add mod">
          <ac:chgData name="Jess Mathew" userId="981fefbba6219ebe" providerId="LiveId" clId="{CAEBA45C-9E9F-46C0-90D1-13712A150BC1}" dt="2019-11-21T00:56:10.979" v="3175" actId="1076"/>
          <ac:spMkLst>
            <pc:docMk/>
            <pc:sldMk cId="821051178" sldId="265"/>
            <ac:spMk id="10" creationId="{9CFBCF50-2773-4B5F-B51A-0EE2E09A3449}"/>
          </ac:spMkLst>
        </pc:spChg>
        <pc:spChg chg="add del mod">
          <ac:chgData name="Jess Mathew" userId="981fefbba6219ebe" providerId="LiveId" clId="{CAEBA45C-9E9F-46C0-90D1-13712A150BC1}" dt="2019-11-21T00:56:14.347" v="3176" actId="478"/>
          <ac:spMkLst>
            <pc:docMk/>
            <pc:sldMk cId="821051178" sldId="265"/>
            <ac:spMk id="13" creationId="{DE1059E2-FEDE-4454-8307-146A6E789CF9}"/>
          </ac:spMkLst>
        </pc:spChg>
        <pc:spChg chg="del">
          <ac:chgData name="Jess Mathew" userId="981fefbba6219ebe" providerId="LiveId" clId="{CAEBA45C-9E9F-46C0-90D1-13712A150BC1}" dt="2019-11-21T00:00:42.099" v="2817"/>
          <ac:spMkLst>
            <pc:docMk/>
            <pc:sldMk cId="821051178" sldId="265"/>
            <ac:spMk id="20" creationId="{8FDD28F8-A163-437B-BA30-6F32A24D15F9}"/>
          </ac:spMkLst>
        </pc:spChg>
        <pc:picChg chg="add del mod">
          <ac:chgData name="Jess Mathew" userId="981fefbba6219ebe" providerId="LiveId" clId="{CAEBA45C-9E9F-46C0-90D1-13712A150BC1}" dt="2019-11-21T00:10:21.749" v="2845" actId="478"/>
          <ac:picMkLst>
            <pc:docMk/>
            <pc:sldMk cId="821051178" sldId="265"/>
            <ac:picMk id="3" creationId="{B7DF6E61-2E93-462F-918D-DFE5D221F116}"/>
          </ac:picMkLst>
        </pc:picChg>
        <pc:picChg chg="add del mod">
          <ac:chgData name="Jess Mathew" userId="981fefbba6219ebe" providerId="LiveId" clId="{CAEBA45C-9E9F-46C0-90D1-13712A150BC1}" dt="2019-11-21T00:10:22.907" v="2846" actId="478"/>
          <ac:picMkLst>
            <pc:docMk/>
            <pc:sldMk cId="821051178" sldId="265"/>
            <ac:picMk id="4" creationId="{F8AA4C54-F5DF-4C30-88A5-83638B760027}"/>
          </ac:picMkLst>
        </pc:picChg>
        <pc:picChg chg="add del mod">
          <ac:chgData name="Jess Mathew" userId="981fefbba6219ebe" providerId="LiveId" clId="{CAEBA45C-9E9F-46C0-90D1-13712A150BC1}" dt="2019-11-21T00:55:43.971" v="3171" actId="478"/>
          <ac:picMkLst>
            <pc:docMk/>
            <pc:sldMk cId="821051178" sldId="265"/>
            <ac:picMk id="8" creationId="{35BA6B72-BA35-4D1A-B9C6-7FAE5BA3DB02}"/>
          </ac:picMkLst>
        </pc:picChg>
        <pc:picChg chg="add mod">
          <ac:chgData name="Jess Mathew" userId="981fefbba6219ebe" providerId="LiveId" clId="{CAEBA45C-9E9F-46C0-90D1-13712A150BC1}" dt="2019-11-21T00:56:05.280" v="3174" actId="1076"/>
          <ac:picMkLst>
            <pc:docMk/>
            <pc:sldMk cId="821051178" sldId="265"/>
            <ac:picMk id="11" creationId="{9FC3DA83-A6A4-40A4-93AC-073718218EDF}"/>
          </ac:picMkLst>
        </pc:picChg>
        <pc:picChg chg="del">
          <ac:chgData name="Jess Mathew" userId="981fefbba6219ebe" providerId="LiveId" clId="{CAEBA45C-9E9F-46C0-90D1-13712A150BC1}" dt="2019-11-20T23:58:18.776" v="2810" actId="478"/>
          <ac:picMkLst>
            <pc:docMk/>
            <pc:sldMk cId="821051178" sldId="265"/>
            <ac:picMk id="26" creationId="{8DEB9C31-DFB6-4E71-969A-CDDC4E3359FE}"/>
          </ac:picMkLst>
        </pc:picChg>
      </pc:sldChg>
      <pc:sldChg chg="delSp add del setBg delDesignElem">
        <pc:chgData name="Jess Mathew" userId="981fefbba6219ebe" providerId="LiveId" clId="{CAEBA45C-9E9F-46C0-90D1-13712A150BC1}" dt="2019-11-20T23:58:04.566" v="2800" actId="2696"/>
        <pc:sldMkLst>
          <pc:docMk/>
          <pc:sldMk cId="1558329150" sldId="265"/>
        </pc:sldMkLst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1" creationId="{46A0238B-7919-4C52-882E-344BBBF0D27F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2" creationId="{1C19C803-5DD2-4587-9488-A3938282DE36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3" creationId="{653E5E44-01E8-4485-9970-B1CFA30491A4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4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5" creationId="{5585A755-0CAB-454D-A480-9DA14C309ADD}"/>
          </ac:spMkLst>
        </pc:spChg>
      </pc:sldChg>
      <pc:sldChg chg="add del">
        <pc:chgData name="Jess Mathew" userId="981fefbba6219ebe" providerId="LiveId" clId="{CAEBA45C-9E9F-46C0-90D1-13712A150BC1}" dt="2019-11-21T00:33:30.423" v="2901" actId="2696"/>
        <pc:sldMkLst>
          <pc:docMk/>
          <pc:sldMk cId="1335748193" sldId="266"/>
        </pc:sldMkLst>
      </pc:sldChg>
      <pc:sldChg chg="modSp add">
        <pc:chgData name="Jess Mathew" userId="981fefbba6219ebe" providerId="LiveId" clId="{CAEBA45C-9E9F-46C0-90D1-13712A150BC1}" dt="2019-11-21T00:52:45.078" v="3169" actId="20577"/>
        <pc:sldMkLst>
          <pc:docMk/>
          <pc:sldMk cId="3502597145" sldId="266"/>
        </pc:sldMkLst>
        <pc:spChg chg="mod">
          <ac:chgData name="Jess Mathew" userId="981fefbba6219ebe" providerId="LiveId" clId="{CAEBA45C-9E9F-46C0-90D1-13712A150BC1}" dt="2019-11-21T00:50:38.517" v="3143" actId="20577"/>
          <ac:spMkLst>
            <pc:docMk/>
            <pc:sldMk cId="3502597145" sldId="266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52:45.078" v="3169" actId="20577"/>
          <ac:spMkLst>
            <pc:docMk/>
            <pc:sldMk cId="3502597145" sldId="266"/>
            <ac:spMk id="3" creationId="{73241F00-FBE8-42D8-8625-8915E2DD33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66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7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1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A92-5CB5-4AA4-BE29-5BB70F1DA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Data Science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F4740-B7A9-4CD7-BCC0-1A88D9B68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Sixuan</a:t>
            </a:r>
            <a:r>
              <a:rPr lang="en-US" dirty="0"/>
              <a:t> Li, Jess Mathew, Nicole </a:t>
            </a:r>
            <a:r>
              <a:rPr lang="en-US" dirty="0" err="1"/>
              <a:t>Mbithe</a:t>
            </a:r>
            <a:r>
              <a:rPr lang="en-US" dirty="0"/>
              <a:t>, </a:t>
            </a:r>
            <a:r>
              <a:rPr lang="en-US" dirty="0" err="1"/>
              <a:t>Qiqi</a:t>
            </a:r>
            <a:r>
              <a:rPr lang="en-US" dirty="0"/>
              <a:t> Wu, </a:t>
            </a:r>
            <a:r>
              <a:rPr lang="en-US" dirty="0" err="1"/>
              <a:t>Lihao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318570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3ACD-BF69-408F-8CF6-35066273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Task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5D1-19B7-49CB-AC7F-801F57EF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Create a movie recommender system with a randomly assignment pairing of </a:t>
            </a:r>
            <a:r>
              <a:rPr lang="en-US" sz="1800" b="1" dirty="0">
                <a:solidFill>
                  <a:schemeClr val="tx2"/>
                </a:solidFill>
              </a:rPr>
              <a:t>algorithm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b="1" dirty="0">
                <a:solidFill>
                  <a:schemeClr val="tx2"/>
                </a:solidFill>
              </a:rPr>
              <a:t>regularization</a:t>
            </a:r>
            <a:r>
              <a:rPr lang="en-US" sz="1800" dirty="0">
                <a:solidFill>
                  <a:schemeClr val="tx2"/>
                </a:solidFill>
              </a:rPr>
              <a:t>, and </a:t>
            </a:r>
            <a:r>
              <a:rPr lang="en-US" sz="1800" b="1" dirty="0">
                <a:solidFill>
                  <a:schemeClr val="tx2"/>
                </a:solidFill>
              </a:rPr>
              <a:t>post-processing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Compare the performance of the pairings and understand the meaning behind the results</a:t>
            </a:r>
          </a:p>
        </p:txBody>
      </p:sp>
    </p:spTree>
    <p:extLst>
      <p:ext uri="{BB962C8B-B14F-4D97-AF65-F5344CB8AC3E}">
        <p14:creationId xmlns:p14="http://schemas.microsoft.com/office/powerpoint/2010/main" val="301859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C995-F33B-407E-94BC-74F1D59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Assigned Pairings for Comparison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AC8348-FB00-4446-B74D-1337670C9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678111"/>
              </p:ext>
            </p:extLst>
          </p:nvPr>
        </p:nvGraphicFramePr>
        <p:xfrm>
          <a:off x="3788228" y="2713406"/>
          <a:ext cx="8373084" cy="188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271">
                  <a:extLst>
                    <a:ext uri="{9D8B030D-6E8A-4147-A177-3AD203B41FA5}">
                      <a16:colId xmlns:a16="http://schemas.microsoft.com/office/drawing/2014/main" val="861583322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1294052400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2950299454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1052309087"/>
                    </a:ext>
                  </a:extLst>
                </a:gridCol>
              </a:tblGrid>
              <a:tr h="601579">
                <a:tc>
                  <a:txBody>
                    <a:bodyPr/>
                    <a:lstStyle/>
                    <a:p>
                      <a:r>
                        <a:rPr lang="en-US" dirty="0"/>
                        <a:t>Pairings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83696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r>
                        <a:rPr lang="en-US" dirty="0"/>
                        <a:t>A1 with R3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40400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r>
                        <a:rPr lang="en-US" dirty="0"/>
                        <a:t>A3 with R3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Alternating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9DBA5-BAFC-4C4C-97A0-9D00925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Set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EE45-792F-42AC-8DB4-7924EF81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Describes rating and free-text tagging activity from a movie recommendation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Contains </a:t>
            </a:r>
            <a:r>
              <a:rPr lang="en-US" sz="1800" b="1" dirty="0">
                <a:solidFill>
                  <a:schemeClr val="tx2"/>
                </a:solidFill>
              </a:rPr>
              <a:t>100,836</a:t>
            </a:r>
            <a:r>
              <a:rPr lang="en-US" sz="1800" dirty="0">
                <a:solidFill>
                  <a:schemeClr val="tx2"/>
                </a:solidFill>
              </a:rPr>
              <a:t> ratings and </a:t>
            </a:r>
            <a:r>
              <a:rPr lang="en-US" sz="1800" b="1" dirty="0">
                <a:solidFill>
                  <a:schemeClr val="tx2"/>
                </a:solidFill>
              </a:rPr>
              <a:t>3,683</a:t>
            </a:r>
            <a:r>
              <a:rPr lang="en-US" sz="1800" dirty="0">
                <a:solidFill>
                  <a:schemeClr val="tx2"/>
                </a:solidFill>
              </a:rPr>
              <a:t> tag applications across </a:t>
            </a:r>
            <a:r>
              <a:rPr lang="en-US" sz="1800" b="1" dirty="0">
                <a:solidFill>
                  <a:schemeClr val="tx2"/>
                </a:solidFill>
              </a:rPr>
              <a:t>9,742</a:t>
            </a:r>
            <a:r>
              <a:rPr lang="en-US" sz="1800" dirty="0">
                <a:solidFill>
                  <a:schemeClr val="tx2"/>
                </a:solidFill>
              </a:rPr>
              <a:t> movies. This data was created by </a:t>
            </a:r>
            <a:r>
              <a:rPr lang="en-US" sz="1800" b="1" dirty="0">
                <a:solidFill>
                  <a:schemeClr val="tx2"/>
                </a:solidFill>
              </a:rPr>
              <a:t>610</a:t>
            </a:r>
            <a:r>
              <a:rPr lang="en-US" sz="1800" dirty="0">
                <a:solidFill>
                  <a:schemeClr val="tx2"/>
                </a:solidFill>
              </a:rPr>
              <a:t> users between </a:t>
            </a:r>
            <a:r>
              <a:rPr lang="en-US" sz="1800" b="1" dirty="0">
                <a:solidFill>
                  <a:schemeClr val="tx2"/>
                </a:solidFill>
              </a:rPr>
              <a:t>March 29, 1996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September 24, 2018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selected users rated at least </a:t>
            </a:r>
            <a:r>
              <a:rPr lang="en-US" sz="1800" b="1" dirty="0">
                <a:solidFill>
                  <a:schemeClr val="tx2"/>
                </a:solidFill>
              </a:rPr>
              <a:t>20</a:t>
            </a:r>
            <a:r>
              <a:rPr lang="en-US" sz="1800" dirty="0">
                <a:solidFill>
                  <a:schemeClr val="tx2"/>
                </a:solidFill>
              </a:rPr>
              <a:t> movies.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Objective Function</a:t>
            </a:r>
            <a:endParaRPr lang="en-US" sz="3700" b="1" dirty="0">
              <a:solidFill>
                <a:schemeClr val="tx2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EB9C31-DFB6-4E71-969A-CDDC4E3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14" y="1812649"/>
            <a:ext cx="8770572" cy="35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Stochastic Gradient Descent</a:t>
            </a:r>
            <a:endParaRPr lang="en-US" sz="3700" b="1" dirty="0">
              <a:solidFill>
                <a:schemeClr val="tx2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BCF50-2773-4B5F-B51A-0EE2E09A3449}"/>
              </a:ext>
            </a:extLst>
          </p:cNvPr>
          <p:cNvSpPr txBox="1"/>
          <p:nvPr/>
        </p:nvSpPr>
        <p:spPr>
          <a:xfrm>
            <a:off x="8694433" y="1604680"/>
            <a:ext cx="3253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New variables are equal to the original variable minus the learning term*partial derivative of the original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Variables are iteratively recalculated until a stopping point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3DA83-A6A4-40A4-93AC-07371821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72" y="1604680"/>
            <a:ext cx="4886256" cy="44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Alternating Least Squares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from the dataset.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1800" dirty="0"/>
                  <a:t>with small random numbers.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by filling 1 as the first row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.</a:t>
                </a:r>
                <a:r>
                  <a:rPr lang="en-US" sz="1800" b="1" dirty="0"/>
                  <a:t> </a:t>
                </a:r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by filling 1 as the first row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from the previous step as the remaining rows.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.</a:t>
                </a:r>
                <a:r>
                  <a:rPr lang="en-US" sz="1800" b="1" dirty="0"/>
                  <a:t> </a:t>
                </a:r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 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For each t period, 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/>
                  <a:t> ,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dirty="0"/>
                  <a:t>Iterate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through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step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3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10.</a:t>
                </a:r>
                <a:endParaRPr lang="en-US" sz="2400" dirty="0"/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  <a:blipFill>
                <a:blip r:embed="rId2"/>
                <a:stretch>
                  <a:fillRect l="-356" t="-521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2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Alternating Least Squares </a:t>
            </a:r>
            <a:r>
              <a:rPr lang="en-US" b="1" dirty="0">
                <a:solidFill>
                  <a:schemeClr val="tx2"/>
                </a:solidFill>
              </a:rPr>
              <a:t>(cont.)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9577" y="2111829"/>
                <a:ext cx="6782338" cy="3978075"/>
              </a:xfrm>
            </p:spPr>
            <p:txBody>
              <a:bodyPr anchor="t">
                <a:normAutofit fontScale="70000" lnSpcReduction="20000"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Details for each iteration: we do follow calculations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 i="1" kern="100" dirty="0"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1" i="1" kern="100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1. For each user: create new (1 q), (bias p), ratings minus mu and bi, then calculate	  	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2. For each item:</a:t>
                </a:r>
                <a:r>
                  <a:rPr lang="en-US" sz="1800" b="1" dirty="0"/>
                  <a:t> 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create new (1 p), (bias q), ratings minus mu and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then calculate</a:t>
                </a:r>
                <a:r>
                  <a:rPr lang="en-US" sz="1800" b="1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𝒃𝒊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3. For each bin t: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For each item: use fixed q, p, bi,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ratings –mu-bi-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q.T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*p, then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calcualte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		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9577" y="2111829"/>
                <a:ext cx="6782338" cy="3978075"/>
              </a:xfrm>
              <a:blipFill>
                <a:blip r:embed="rId2"/>
                <a:stretch>
                  <a:fillRect l="-180" t="-459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9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Corbel</vt:lpstr>
      <vt:lpstr>Feathered</vt:lpstr>
      <vt:lpstr>Applied Data Science  Project 4  Group 5</vt:lpstr>
      <vt:lpstr>Task</vt:lpstr>
      <vt:lpstr>Assigned Pairings for Comparison</vt:lpstr>
      <vt:lpstr>Data Set</vt:lpstr>
      <vt:lpstr>Objective Function</vt:lpstr>
      <vt:lpstr>Stochastic Gradient Descent</vt:lpstr>
      <vt:lpstr>Alternating Least Squares</vt:lpstr>
      <vt:lpstr>Alternating Least Squares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4  Group 5</dc:title>
  <dc:creator>Jess Mathew</dc:creator>
  <cp:lastModifiedBy>Jess Mathew</cp:lastModifiedBy>
  <cp:revision>1</cp:revision>
  <dcterms:created xsi:type="dcterms:W3CDTF">2019-11-20T23:52:03Z</dcterms:created>
  <dcterms:modified xsi:type="dcterms:W3CDTF">2019-11-21T00:58:51Z</dcterms:modified>
</cp:coreProperties>
</file>