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29F936-2FF4-43F7-BCE0-5F95CF96E9F1}">
  <a:tblStyle styleId="{3229F936-2FF4-43F7-BCE0-5F95CF96E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7d4f717e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7d4f717e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c5c8d51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c5c8d51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c5c8d5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c5c8d5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d4f717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d4f717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ac5c8d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ac5c8d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ac5c8d5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ac5c8d5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ac5c8d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ac5c8d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ac5c8d51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ac5c8d51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ac5c8d5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ac5c8d5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ac5c8d5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ac5c8d5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ac5c8d5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ac5c8d5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ac5c8d5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ac5c8d5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access.thecvf.com/content_ICCV_2017_workshops/papers/w32/Inoue_Multi-Label_Fashion_Image_ICCV_2017_paper.pdf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7075" y="1379025"/>
            <a:ext cx="8520600" cy="26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Project 3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24292F"/>
                </a:solidFill>
                <a:highlight>
                  <a:srgbClr val="FFFFFF"/>
                </a:highlight>
              </a:rPr>
              <a:t>     </a:t>
            </a:r>
            <a:r>
              <a:rPr b="1" lang="en" sz="2411">
                <a:solidFill>
                  <a:srgbClr val="24292F"/>
                </a:solidFill>
                <a:highlight>
                  <a:srgbClr val="FFFFFF"/>
                </a:highlight>
              </a:rPr>
              <a:t>Weakly supervised learning -- label noise and correction</a:t>
            </a:r>
            <a:endParaRPr b="1" sz="241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2500"/>
            <a:ext cx="85206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Ying Gao, Alix Leon, Shreya </a:t>
            </a:r>
            <a:r>
              <a:rPr lang="en" sz="1700"/>
              <a:t>Sinha, Weijia Wang, Tomasz Wislicki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Model 1 Update - ResNet18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00" y="2882025"/>
            <a:ext cx="4555851" cy="11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49" y="1152474"/>
            <a:ext cx="4555850" cy="1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708" y="1152475"/>
            <a:ext cx="4080142" cy="2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Label Cleaner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48" y="1152475"/>
            <a:ext cx="3771051" cy="36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325" y="3205130"/>
            <a:ext cx="4540975" cy="106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</a:t>
            </a:r>
            <a:r>
              <a:rPr lang="en"/>
              <a:t>Image</a:t>
            </a:r>
            <a:r>
              <a:rPr lang="en"/>
              <a:t> Classifier 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175" y="3074950"/>
            <a:ext cx="4632074" cy="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5" y="1152475"/>
            <a:ext cx="4155000" cy="3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00" y="1384507"/>
            <a:ext cx="2884550" cy="253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925" y="1398475"/>
            <a:ext cx="2603990" cy="25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9922" y="1398463"/>
            <a:ext cx="2884550" cy="25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Dimensions: (32, 32, 3)</a:t>
            </a:r>
            <a:endParaRPr sz="1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3725"/>
            <a:ext cx="4630325" cy="27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75" y="1764125"/>
            <a:ext cx="4493338" cy="27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433963"/>
            <a:ext cx="5944450" cy="4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 Logistic Regression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Model1: ResNet18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Model2: ResNet18 + Image Classifier + Label Cleaner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Model: Logistic Regression 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00" y="1059025"/>
            <a:ext cx="4799900" cy="3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25" y="1096125"/>
            <a:ext cx="4581125" cy="369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Model 1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1208975" y="14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{3229F936-2FF4-43F7-BCE0-5F95CF96E9F1}</a:tableStyleId>
              </a:tblPr>
              <a:tblGrid>
                <a:gridCol w="2209800"/>
                <a:gridCol w="2209800"/>
                <a:gridCol w="2209800"/>
              </a:tblGrid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Epochs trained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 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ResNet18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EfficientNet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0.2227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MobileNet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0.1019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VGG16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0.2539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ResNet101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0.1433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AlexNet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0.1780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92" y="272677"/>
            <a:ext cx="4534982" cy="3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11" y="3954322"/>
            <a:ext cx="5352239" cy="10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Selection: Model 2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24400" y="4410675"/>
            <a:ext cx="56538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Reference: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Multi-Label Fashion Image Classification with Minimal Human Supervision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124" y="1150650"/>
            <a:ext cx="4325525" cy="28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