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mic Sans MS" panose="030F0902030302020204" pitchFamily="66" charset="0"/>
      <p:regular r:id="rId14"/>
    </p:embeddedFont>
    <p:embeddedFont>
      <p:font typeface="Maven Pro" pitchFamily="2" charset="77"/>
      <p:regular r:id="rId15"/>
      <p:bold r:id="rId16"/>
    </p:embeddedFont>
    <p:embeddedFont>
      <p:font typeface="Nunito" pitchFamily="2" charset="77"/>
      <p:regular r:id="rId17"/>
      <p:bold r:id="rId18"/>
      <p:italic r:id="rId19"/>
      <p:boldItalic r:id="rId20"/>
    </p:embeddedFont>
    <p:embeddedFont>
      <p:font typeface="Old Standard TT" pitchFamily="2" charset="77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cFQwd1zyDrjFDPlckE1PbzAAq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fb53c7cd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fb53c7cd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Before we built our models, defandants with African-American race were regarded as non-sensitive/unprotected group,and  Caucasian defandants are regarded as sensitive/protected group.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fb53c7cd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fb53c7cd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b53c7cd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fb53c7cd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02419d05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02419d05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2419d0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02419d0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02419d05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02419d05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sanmi/documents/Representation_Learning_Fairness_NeurIPS19_Tutorial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roceedings.mlr.press/v28/zemel13.html" TargetMode="External"/><Relationship Id="rId4" Type="http://schemas.openxmlformats.org/officeDocument/2006/relationships/hyperlink" Target="https://arxiv.org/abs/1507.0525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92775" y="2728725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>
                <a:solidFill>
                  <a:schemeClr val="lt1"/>
                </a:solidFill>
              </a:rPr>
              <a:t>Learning Fair Representation (LFR) vs Maximizing Fairness Under Accuracy Constraints (gamma and Fine-gamma)</a:t>
            </a:r>
            <a:endParaRPr sz="35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72750" y="3920614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Group 2: Samira Kamal, Shuangxian Li, Weijia Wang,  Yudan Zhang, Zeya Ahmad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Compared with A1 and A3, we find that the accuracy for the LFR model is 80% and the accuracy of the Gamma/ Fine-Gamma model was 66%. A decrease in accuracy when implementing fair classification was expected, however, additional factors such as sampling bias could have affected the accuracy.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/>
              <a:t>In comparison with logistical regression model with an accuracy of 66%, the gamma model was similar since it accounts for accuracy. However, the LFR models of the protected and unprotected groups were higher than the logistic regression of the data overall.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fb53c7cd2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8" name="Google Shape;138;g19fb53c7cd2_0_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hlinkClick r:id="rId3"/>
              </a:rPr>
              <a:t>https://cs.stanford.edu/~sanmi/documents/Representation_Learning_Fairness_NeurIPS19_Tutorial.pdf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hlinkClick r:id="rId4"/>
              </a:rPr>
              <a:t>Fairness Constraints: Mechanisms for Fair Classification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hlinkClick r:id="rId5"/>
              </a:rPr>
              <a:t>Learning Fair Representations</a:t>
            </a:r>
            <a:endParaRPr sz="1200" u="sng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4292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232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Compas-scores-two-years.csv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There are 7214 rows &amp; 53 columns in the initial dataset. After editing, there are 6129 rows &amp; 25 columns used for the implement of LFR.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Interested variable: races (African-American &amp; Caucasian)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Model1:(A1) Learning Fair Representations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5105325" y="1284738"/>
            <a:ext cx="35658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 b="1"/>
              <a:t>Initial Clean &amp; Edit: 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/>
              <a:t>Under the LFR algorithm, we transferred some categorical variables ('sex', 'race', 'c_charge_degree', 'age_cat', 'v_score_text', 'score_text') to dummy variables and splitted dataset based on variable race (Caucasian and African-American) into sensitive group and nonsensitive group. Then split the processed dataset into 3 parts: 60% training, 20% validation and 20% testing set. </a:t>
            </a:r>
            <a:endParaRPr sz="1400"/>
          </a:p>
        </p:txBody>
      </p:sp>
      <p:sp>
        <p:nvSpPr>
          <p:cNvPr id="73" name="Google Shape;73;p3"/>
          <p:cNvSpPr txBox="1"/>
          <p:nvPr/>
        </p:nvSpPr>
        <p:spPr>
          <a:xfrm>
            <a:off x="413275" y="3584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175"/>
            <a:ext cx="4720659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6213"/>
            <a:ext cx="1592071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37400"/>
            <a:ext cx="1440525" cy="3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1" y="2403975"/>
            <a:ext cx="1440525" cy="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8" y="2786900"/>
            <a:ext cx="2246440" cy="3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210875"/>
            <a:ext cx="2906307" cy="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3774975"/>
            <a:ext cx="2906300" cy="32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fb53c7cd2_0_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Model1:(A1) Learning Fair Representations cont.</a:t>
            </a:r>
            <a:endParaRPr/>
          </a:p>
        </p:txBody>
      </p:sp>
      <p:sp>
        <p:nvSpPr>
          <p:cNvPr id="86" name="Google Shape;86;g19fb53c7cd2_0_9"/>
          <p:cNvSpPr txBox="1">
            <a:spLocks noGrp="1"/>
          </p:cNvSpPr>
          <p:nvPr>
            <p:ph type="body" idx="1"/>
          </p:nvPr>
        </p:nvSpPr>
        <p:spPr>
          <a:xfrm>
            <a:off x="2914950" y="4038375"/>
            <a:ext cx="3077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Basic Logic Structure Image for LFR  </a:t>
            </a:r>
            <a:endParaRPr sz="1000"/>
          </a:p>
        </p:txBody>
      </p:sp>
      <p:pic>
        <p:nvPicPr>
          <p:cNvPr id="87" name="Google Shape;87;g19fb53c7cd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575" y="1340650"/>
            <a:ext cx="5395425" cy="26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fb53c7cd2_0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Model1:(A1) Learning Fair Representations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9fb53c7cd2_0_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" name="Google Shape;94;g19fb53c7cd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" y="1654950"/>
            <a:ext cx="4160350" cy="157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9fb53c7cd2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50" y="3717400"/>
            <a:ext cx="4083025" cy="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9fb53c7cd2_0_28"/>
          <p:cNvSpPr txBox="1"/>
          <p:nvPr/>
        </p:nvSpPr>
        <p:spPr>
          <a:xfrm>
            <a:off x="311700" y="3272275"/>
            <a:ext cx="22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Testing: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02419d050_1_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Model1:(A1) Learning Fair Representations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a02419d050_1_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3" name="Google Shape;103;g1a02419d050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" y="1654950"/>
            <a:ext cx="4160350" cy="157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a02419d050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50" y="3717400"/>
            <a:ext cx="4083025" cy="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a02419d050_1_9"/>
          <p:cNvSpPr txBox="1"/>
          <p:nvPr/>
        </p:nvSpPr>
        <p:spPr>
          <a:xfrm>
            <a:off x="311700" y="3272275"/>
            <a:ext cx="22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Testing: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02419d050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Model2: (A3)Maximizing Fairness Under Accuracy Constraints</a:t>
            </a:r>
            <a:endParaRPr/>
          </a:p>
        </p:txBody>
      </p:sp>
      <p:sp>
        <p:nvSpPr>
          <p:cNvPr id="111" name="Google Shape;111;g1a02419d050_0_0"/>
          <p:cNvSpPr txBox="1">
            <a:spLocks noGrp="1"/>
          </p:cNvSpPr>
          <p:nvPr>
            <p:ph type="body" idx="1"/>
          </p:nvPr>
        </p:nvSpPr>
        <p:spPr>
          <a:xfrm>
            <a:off x="311700" y="1660125"/>
            <a:ext cx="85206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24242"/>
                </a:solidFill>
              </a:rPr>
              <a:t>Found the decision boundary parameters by minimizing the corresponding absolute decision boundary covariance over the training set under constraints on the classifier laws function. </a:t>
            </a:r>
            <a:endParaRPr sz="150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24242"/>
                </a:solidFill>
              </a:rPr>
              <a:t>Optimal loss over the training set by unconstrained classifier</a:t>
            </a:r>
            <a:endParaRPr sz="150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2" name="Google Shape;112;g1a02419d05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675" y="3072500"/>
            <a:ext cx="3505050" cy="8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02419d050_1_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Model2: (A3)Maximizing Fairness Under Accuracy Constraints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a02419d050_1_17"/>
          <p:cNvSpPr txBox="1">
            <a:spLocks noGrp="1"/>
          </p:cNvSpPr>
          <p:nvPr>
            <p:ph type="body" idx="1"/>
          </p:nvPr>
        </p:nvSpPr>
        <p:spPr>
          <a:xfrm>
            <a:off x="311700" y="1536500"/>
            <a:ext cx="85206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24242"/>
                </a:solidFill>
              </a:rPr>
              <a:t>Race</a:t>
            </a:r>
            <a:r>
              <a:rPr lang="en" sz="1500">
                <a:solidFill>
                  <a:srgbClr val="424242"/>
                </a:solidFill>
              </a:rPr>
              <a:t> is removed from feature set and reduced to Caucasian and African-American</a:t>
            </a:r>
            <a:endParaRPr sz="150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24242"/>
                </a:solidFill>
              </a:rPr>
              <a:t>We use </a:t>
            </a:r>
            <a:r>
              <a:rPr lang="en" sz="1500" b="1">
                <a:solidFill>
                  <a:srgbClr val="424242"/>
                </a:solidFill>
              </a:rPr>
              <a:t>race</a:t>
            </a:r>
            <a:r>
              <a:rPr lang="en" sz="1500">
                <a:solidFill>
                  <a:srgbClr val="424242"/>
                </a:solidFill>
              </a:rPr>
              <a:t> as protected attribute, where race is Caucasian are the protected group and race is African-American are the non-protected group.</a:t>
            </a:r>
            <a:endParaRPr sz="150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Char char="-"/>
            </a:pPr>
            <a:r>
              <a:rPr lang="en" sz="1500">
                <a:solidFill>
                  <a:srgbClr val="424242"/>
                </a:solidFill>
              </a:rPr>
              <a:t> p%-rule - a way to quantify disparate impact</a:t>
            </a:r>
            <a:endParaRPr sz="1500">
              <a:solidFill>
                <a:srgbClr val="42424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Char char="-"/>
            </a:pPr>
            <a:r>
              <a:rPr lang="en" sz="1500">
                <a:solidFill>
                  <a:srgbClr val="424242"/>
                </a:solidFill>
              </a:rPr>
              <a:t># determine p% ratio- number of protected , number of non-protected</a:t>
            </a:r>
            <a:endParaRPr sz="1500">
              <a:solidFill>
                <a:srgbClr val="42424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			 								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br>
              <a:rPr lang="en" sz="2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		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Model2: (A3)Maximizing Fairness Under Accuracy Constraints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311700" y="1700075"/>
            <a:ext cx="56814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/>
              <a:t>Results: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1.Both the train accuracy and test accuracy is about 0.66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2. The p%-value of test accuracy is larger than that of train accuracy.</a:t>
            </a:r>
            <a:endParaRPr sz="1400"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00" y="3222825"/>
            <a:ext cx="6526101" cy="13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75" y="1214312"/>
            <a:ext cx="3045850" cy="18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Macintosh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Comic Sans MS</vt:lpstr>
      <vt:lpstr>Nunito</vt:lpstr>
      <vt:lpstr>Old Standard TT</vt:lpstr>
      <vt:lpstr>Maven Pro</vt:lpstr>
      <vt:lpstr>Paperback</vt:lpstr>
      <vt:lpstr>Learning Fair Representation (LFR) vs Maximizing Fairness Under Accuracy Constraints (gamma and Fine-gamma) </vt:lpstr>
      <vt:lpstr>Dataset</vt:lpstr>
      <vt:lpstr>Model1:(A1) Learning Fair Representations</vt:lpstr>
      <vt:lpstr>Model1:(A1) Learning Fair Representations cont.</vt:lpstr>
      <vt:lpstr>Model1:(A1) Learning Fair Representations cont. </vt:lpstr>
      <vt:lpstr>Model1:(A1) Learning Fair Representations cont. </vt:lpstr>
      <vt:lpstr>Model2: (A3)Maximizing Fairness Under Accuracy Constraints</vt:lpstr>
      <vt:lpstr>Model2: (A3)Maximizing Fairness Under Accuracy Constraints </vt:lpstr>
      <vt:lpstr>Model2: (A3)Maximizing Fairness Under Accuracy Constraints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Fair Representation (LFR) vs Maximizing Fairness Under Accuracy Constraints (gamma and Fine-gamma) </dc:title>
  <cp:lastModifiedBy>Samira Kamal</cp:lastModifiedBy>
  <cp:revision>1</cp:revision>
  <dcterms:modified xsi:type="dcterms:W3CDTF">2022-11-30T21:43:33Z</dcterms:modified>
</cp:coreProperties>
</file>