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ed8c9d2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ed8c9d2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ed8c9d2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ed8c9d2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ed8c9d2e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ed8c9d2e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52750" y="19594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5243 project4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72750" y="39206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</a:t>
            </a:r>
            <a:r>
              <a:rPr lang="en"/>
              <a:t>Samira Kamal, Shuangxian Li, Weijia Wang,  Yudan Zhang, Zeya  Ahmad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75"/>
            <a:ext cx="8232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Compas-scores-two-years.csv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encoded race into 2 categories: Caucasian and African-American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Model1:(A1) Learning Fair Representations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Model2: Maximizing Fairness Under Accuracy Constraints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26200"/>
            <a:ext cx="85206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1.Both the train accuracy and test accuracy is about 0.66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 The p%-value of test accuracy is larger than that of train accuracy.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Compared with A1 and A3, we find that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