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7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188">
              <a:schemeClr val="tx1">
                <a:lumMod val="75000"/>
                <a:lumOff val="25000"/>
              </a:schemeClr>
            </a:gs>
            <a:gs pos="0">
              <a:schemeClr val="tx1"/>
            </a:gs>
            <a:gs pos="23000">
              <a:schemeClr val="tx1">
                <a:lumMod val="85000"/>
                <a:lumOff val="15000"/>
              </a:schemeClr>
            </a:gs>
            <a:gs pos="69000">
              <a:schemeClr val="tx1">
                <a:lumMod val="75000"/>
                <a:lumOff val="2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206D-9C48-49BA-B737-79A8D3FE9B00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95A6-F222-4C2C-A454-EE60CE60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8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C000"/>
                </a:solidFill>
              </a:rPr>
              <a:t>Labradoodles versus Fried Chicken: Grayscale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2508616"/>
          </a:xfrm>
        </p:spPr>
        <p:txBody>
          <a:bodyPr/>
          <a:lstStyle/>
          <a:p>
            <a:pPr algn="r"/>
            <a:r>
              <a:rPr lang="en-US" cap="small" dirty="0">
                <a:solidFill>
                  <a:srgbClr val="FFC000"/>
                </a:solidFill>
              </a:rPr>
              <a:t>Vikas Arun</a:t>
            </a:r>
          </a:p>
          <a:p>
            <a:pPr algn="r"/>
            <a:r>
              <a:rPr lang="en-US" cap="small" dirty="0" err="1">
                <a:solidFill>
                  <a:srgbClr val="FFC000"/>
                </a:solidFill>
              </a:rPr>
              <a:t>Xuanyu</a:t>
            </a:r>
            <a:r>
              <a:rPr lang="en-US" cap="small" dirty="0">
                <a:solidFill>
                  <a:srgbClr val="FFC000"/>
                </a:solidFill>
              </a:rPr>
              <a:t> Xiao </a:t>
            </a:r>
          </a:p>
          <a:p>
            <a:pPr algn="r"/>
            <a:r>
              <a:rPr lang="en-US" cap="small" dirty="0" err="1">
                <a:solidFill>
                  <a:srgbClr val="FFC000"/>
                </a:solidFill>
              </a:rPr>
              <a:t>Boxuan</a:t>
            </a:r>
            <a:r>
              <a:rPr lang="en-US" cap="small" dirty="0">
                <a:solidFill>
                  <a:srgbClr val="FFC000"/>
                </a:solidFill>
              </a:rPr>
              <a:t> Zhao</a:t>
            </a:r>
          </a:p>
          <a:p>
            <a:pPr algn="r"/>
            <a:r>
              <a:rPr lang="en-US" cap="small" dirty="0" err="1">
                <a:solidFill>
                  <a:srgbClr val="FFC000"/>
                </a:solidFill>
              </a:rPr>
              <a:t>Boya</a:t>
            </a:r>
            <a:r>
              <a:rPr lang="en-US" cap="small" dirty="0">
                <a:solidFill>
                  <a:srgbClr val="FFC000"/>
                </a:solidFill>
              </a:rPr>
              <a:t> Zhao</a:t>
            </a:r>
          </a:p>
          <a:p>
            <a:pPr algn="r"/>
            <a:r>
              <a:rPr lang="en-US" cap="small" dirty="0" err="1">
                <a:solidFill>
                  <a:srgbClr val="FFC000"/>
                </a:solidFill>
              </a:rPr>
              <a:t>Yuxi</a:t>
            </a:r>
            <a:r>
              <a:rPr lang="en-US" cap="small" dirty="0">
                <a:solidFill>
                  <a:srgbClr val="FFC000"/>
                </a:solidFill>
              </a:rPr>
              <a:t> Zhou  </a:t>
            </a:r>
            <a:endParaRPr lang="en-US" cap="small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6" y="3944938"/>
            <a:ext cx="4891087" cy="236665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138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dirty="0">
                <a:solidFill>
                  <a:srgbClr val="FFC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cap="small" dirty="0">
                <a:solidFill>
                  <a:srgbClr val="FFC000"/>
                </a:solidFill>
              </a:rPr>
              <a:t>Models</a:t>
            </a:r>
          </a:p>
          <a:p>
            <a:pPr marL="0" indent="0" algn="ctr">
              <a:buNone/>
            </a:pPr>
            <a:endParaRPr lang="en-US" cap="small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cap="small" dirty="0">
                <a:solidFill>
                  <a:srgbClr val="FFC000"/>
                </a:solidFill>
              </a:rPr>
              <a:t>Feature Extraction</a:t>
            </a:r>
          </a:p>
          <a:p>
            <a:pPr marL="0" indent="0" algn="ctr">
              <a:buNone/>
            </a:pPr>
            <a:endParaRPr lang="en-US" cap="small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cap="small" dirty="0">
                <a:solidFill>
                  <a:srgbClr val="FFC000"/>
                </a:solidFill>
              </a:rPr>
              <a:t>Results</a:t>
            </a:r>
          </a:p>
          <a:p>
            <a:pPr marL="0" indent="0" algn="ctr">
              <a:buNone/>
            </a:pPr>
            <a:endParaRPr lang="en-US" cap="small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cap="small" dirty="0">
                <a:solidFill>
                  <a:srgbClr val="FFC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5203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953" y="117121"/>
            <a:ext cx="10515600" cy="1325563"/>
          </a:xfrm>
        </p:spPr>
        <p:txBody>
          <a:bodyPr/>
          <a:lstStyle/>
          <a:p>
            <a:pPr algn="ctr"/>
            <a:r>
              <a:rPr lang="en-US" cap="small" dirty="0">
                <a:solidFill>
                  <a:srgbClr val="FFC000"/>
                </a:solidFill>
              </a:rPr>
              <a:t>Models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520" y="2140319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Support Vector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6643" y="1700217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GMB with Decision Stumps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5858" y="2409037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Random Forests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7" y="2778369"/>
            <a:ext cx="3562591" cy="35625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43" y="2221949"/>
            <a:ext cx="3730400" cy="3730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08" y="2778369"/>
            <a:ext cx="3820615" cy="38206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48503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dirty="0">
                <a:solidFill>
                  <a:srgbClr val="FFC000"/>
                </a:solidFill>
              </a:rP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1" y="5208098"/>
            <a:ext cx="5125915" cy="20121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cap="small" dirty="0">
                <a:solidFill>
                  <a:srgbClr val="FFC000"/>
                </a:solidFill>
              </a:rPr>
              <a:t>Downsized SIFT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>
                <a:solidFill>
                  <a:srgbClr val="FFC000"/>
                </a:solidFill>
              </a:rPr>
              <a:t>Removed low variance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>
                <a:solidFill>
                  <a:srgbClr val="FFC000"/>
                </a:solidFill>
              </a:rPr>
              <a:t>Removed homogenous features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21" y="1690688"/>
            <a:ext cx="4349447" cy="28996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43" y="1528368"/>
            <a:ext cx="5399774" cy="32820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25165" y="4705165"/>
            <a:ext cx="5286189" cy="200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2. </a:t>
            </a:r>
            <a:r>
              <a:rPr lang="en-US" dirty="0"/>
              <a:t>  </a:t>
            </a:r>
            <a:r>
              <a:rPr lang="en-US" cap="small" dirty="0">
                <a:solidFill>
                  <a:srgbClr val="FFC000"/>
                </a:solidFill>
              </a:rPr>
              <a:t>Grayscale binning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>
                <a:solidFill>
                  <a:srgbClr val="FFC000"/>
                </a:solidFill>
              </a:rPr>
              <a:t>256 bins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small" dirty="0">
                <a:solidFill>
                  <a:srgbClr val="FFC000"/>
                </a:solidFill>
              </a:rPr>
              <a:t>Removed low variance features</a:t>
            </a:r>
          </a:p>
        </p:txBody>
      </p:sp>
    </p:spTree>
    <p:extLst>
      <p:ext uri="{BB962C8B-B14F-4D97-AF65-F5344CB8AC3E}">
        <p14:creationId xmlns:p14="http://schemas.microsoft.com/office/powerpoint/2010/main" val="82196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dirty="0">
                <a:solidFill>
                  <a:srgbClr val="FFC000"/>
                </a:solidFill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r="4315"/>
          <a:stretch/>
        </p:blipFill>
        <p:spPr>
          <a:xfrm>
            <a:off x="448407" y="4165796"/>
            <a:ext cx="9958754" cy="221742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8407" y="1543847"/>
            <a:ext cx="11359662" cy="1008065"/>
          </a:xfrm>
        </p:spPr>
        <p:txBody>
          <a:bodyPr>
            <a:normAutofit/>
          </a:bodyPr>
          <a:lstStyle/>
          <a:p>
            <a:pPr lvl="1"/>
            <a:r>
              <a:rPr lang="en-US" cap="small" dirty="0">
                <a:solidFill>
                  <a:srgbClr val="FFC000"/>
                </a:solidFill>
              </a:rPr>
              <a:t>3 models: GBM, Random Forest, Linear SVM</a:t>
            </a:r>
          </a:p>
          <a:p>
            <a:pPr lvl="1"/>
            <a:r>
              <a:rPr lang="en-US" cap="small" dirty="0">
                <a:solidFill>
                  <a:srgbClr val="FFC000"/>
                </a:solidFill>
              </a:rPr>
              <a:t>3 feature sets: Full SIFT, Small SIFT, Small SIFT + Grayscale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7214" y="3114207"/>
            <a:ext cx="232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=Training results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8445" y="3419318"/>
            <a:ext cx="23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Grey = Test results</a:t>
            </a:r>
          </a:p>
        </p:txBody>
      </p:sp>
    </p:spTree>
    <p:extLst>
      <p:ext uri="{BB962C8B-B14F-4D97-AF65-F5344CB8AC3E}">
        <p14:creationId xmlns:p14="http://schemas.microsoft.com/office/powerpoint/2010/main" val="201867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small" dirty="0">
                <a:solidFill>
                  <a:srgbClr val="FFC000"/>
                </a:solidFill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r="4315"/>
          <a:stretch/>
        </p:blipFill>
        <p:spPr>
          <a:xfrm>
            <a:off x="259366" y="4135581"/>
            <a:ext cx="9958754" cy="221742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192" y="1416735"/>
            <a:ext cx="10611585" cy="1474228"/>
          </a:xfrm>
        </p:spPr>
        <p:txBody>
          <a:bodyPr>
            <a:normAutofit/>
          </a:bodyPr>
          <a:lstStyle/>
          <a:p>
            <a:pPr lvl="1"/>
            <a:r>
              <a:rPr lang="en-US" cap="small" dirty="0">
                <a:solidFill>
                  <a:srgbClr val="FFC000"/>
                </a:solidFill>
              </a:rPr>
              <a:t>Random Forest Benefits</a:t>
            </a:r>
          </a:p>
          <a:p>
            <a:pPr lvl="2"/>
            <a:r>
              <a:rPr lang="en-US" cap="small" dirty="0">
                <a:solidFill>
                  <a:srgbClr val="FFC000"/>
                </a:solidFill>
              </a:rPr>
              <a:t>Small Storage Space</a:t>
            </a:r>
          </a:p>
          <a:p>
            <a:pPr lvl="2"/>
            <a:r>
              <a:rPr lang="en-US" cap="small" dirty="0">
                <a:solidFill>
                  <a:srgbClr val="FFC000"/>
                </a:solidFill>
              </a:rPr>
              <a:t>Quick Prediction</a:t>
            </a:r>
          </a:p>
          <a:p>
            <a:pPr lvl="2"/>
            <a:r>
              <a:rPr lang="en-US" cap="small" dirty="0">
                <a:solidFill>
                  <a:srgbClr val="FFC000"/>
                </a:solidFill>
              </a:rPr>
              <a:t>Small Training 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7214" y="3114207"/>
            <a:ext cx="232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=Training results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8445" y="3419318"/>
            <a:ext cx="23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Grey = Test results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73873" y="4324228"/>
            <a:ext cx="2435469" cy="704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/>
          <p:cNvSpPr/>
          <p:nvPr/>
        </p:nvSpPr>
        <p:spPr>
          <a:xfrm rot="4008761">
            <a:off x="2182063" y="3692776"/>
            <a:ext cx="545346" cy="439615"/>
          </a:xfrm>
          <a:prstGeom prst="rightArrow">
            <a:avLst>
              <a:gd name="adj1" fmla="val 515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" y="3062683"/>
            <a:ext cx="240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Baseline Model, Original features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66767" y="5028462"/>
            <a:ext cx="3332285" cy="518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/>
          <p:cNvSpPr/>
          <p:nvPr/>
        </p:nvSpPr>
        <p:spPr>
          <a:xfrm rot="7520125">
            <a:off x="10063398" y="5024483"/>
            <a:ext cx="545346" cy="439615"/>
          </a:xfrm>
          <a:prstGeom prst="rightArrow">
            <a:avLst>
              <a:gd name="adj1" fmla="val 515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218120" y="4297383"/>
            <a:ext cx="240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Improved Model,</a:t>
            </a:r>
          </a:p>
          <a:p>
            <a:r>
              <a:rPr lang="en-US" dirty="0">
                <a:solidFill>
                  <a:schemeClr val="bg1"/>
                </a:solidFill>
              </a:rPr>
              <a:t>Improved Features</a:t>
            </a:r>
          </a:p>
        </p:txBody>
      </p:sp>
    </p:spTree>
    <p:extLst>
      <p:ext uri="{BB962C8B-B14F-4D97-AF65-F5344CB8AC3E}">
        <p14:creationId xmlns:p14="http://schemas.microsoft.com/office/powerpoint/2010/main" val="174397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119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Labradoodles versus Fried Chicken: Grayscale Version</vt:lpstr>
      <vt:lpstr>Outline</vt:lpstr>
      <vt:lpstr>Models</vt:lpstr>
      <vt:lpstr>Feature Extraction</vt:lpstr>
      <vt:lpstr>Results</vt:lpstr>
      <vt:lpstr>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Labradoodles versus Fried Chicken: Grayscale Version</dc:title>
  <dc:creator>Vikas Arun</dc:creator>
  <cp:lastModifiedBy>Vikas Arun</cp:lastModifiedBy>
  <cp:revision>15</cp:revision>
  <dcterms:created xsi:type="dcterms:W3CDTF">2017-03-22T19:19:11Z</dcterms:created>
  <dcterms:modified xsi:type="dcterms:W3CDTF">2017-03-24T03:15:30Z</dcterms:modified>
</cp:coreProperties>
</file>