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6" r:id="rId1"/>
    <p:sldMasterId id="2147484308" r:id="rId2"/>
  </p:sldMasterIdLst>
  <p:notesMasterIdLst>
    <p:notesMasterId r:id="rId10"/>
  </p:notesMasterIdLst>
  <p:sldIdLst>
    <p:sldId id="272" r:id="rId3"/>
    <p:sldId id="257" r:id="rId4"/>
    <p:sldId id="269" r:id="rId5"/>
    <p:sldId id="275" r:id="rId6"/>
    <p:sldId id="260" r:id="rId7"/>
    <p:sldId id="274" r:id="rId8"/>
    <p:sldId id="276" r:id="rId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5" autoAdjust="0"/>
    <p:restoredTop sz="94751" autoAdjust="0"/>
  </p:normalViewPr>
  <p:slideViewPr>
    <p:cSldViewPr>
      <p:cViewPr varScale="1">
        <p:scale>
          <a:sx n="68" d="100"/>
          <a:sy n="68" d="100"/>
        </p:scale>
        <p:origin x="1494" y="90"/>
      </p:cViewPr>
      <p:guideLst>
        <p:guide orient="horz" pos="2160"/>
        <p:guide pos="2880"/>
      </p:guideLst>
    </p:cSldViewPr>
  </p:slideViewPr>
  <p:outlineViewPr>
    <p:cViewPr>
      <p:scale>
        <a:sx n="33" d="100"/>
        <a:sy n="33" d="100"/>
      </p:scale>
      <p:origin x="0" y="2496"/>
    </p:cViewPr>
  </p:outlineViewPr>
  <p:notesTextViewPr>
    <p:cViewPr>
      <p:scale>
        <a:sx n="1" d="1"/>
        <a:sy n="1" d="1"/>
      </p:scale>
      <p:origin x="0" y="-86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80C9C-4BE5-7C4C-9FBB-82814B043090}"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E64237AF-C2DA-BC45-B4A3-DA699D39D4DE}">
      <dgm:prSet phldrT="[Text]"/>
      <dgm:spPr/>
      <dgm:t>
        <a:bodyPr/>
        <a:lstStyle/>
        <a:p>
          <a:r>
            <a:rPr lang="en-US" altLang="zh-CN" dirty="0"/>
            <a:t>Features</a:t>
          </a:r>
          <a:endParaRPr lang="en-US" dirty="0"/>
        </a:p>
      </dgm:t>
    </dgm:pt>
    <dgm:pt modelId="{4216B52D-5F47-2445-A549-60075FB200EA}" type="parTrans" cxnId="{93BFCEDC-0DF5-AD4D-BC5B-B656539FEC91}">
      <dgm:prSet/>
      <dgm:spPr/>
      <dgm:t>
        <a:bodyPr/>
        <a:lstStyle/>
        <a:p>
          <a:endParaRPr lang="en-US"/>
        </a:p>
      </dgm:t>
    </dgm:pt>
    <dgm:pt modelId="{45C7F23B-5C30-C64F-9AA6-1DE163B9046C}" type="sibTrans" cxnId="{93BFCEDC-0DF5-AD4D-BC5B-B656539FEC91}">
      <dgm:prSet/>
      <dgm:spPr/>
      <dgm:t>
        <a:bodyPr/>
        <a:lstStyle/>
        <a:p>
          <a:endParaRPr lang="en-US"/>
        </a:p>
      </dgm:t>
    </dgm:pt>
    <dgm:pt modelId="{764BFBFE-B1B8-1743-9001-61CED201CDAF}">
      <dgm:prSet phldrT="[Text]"/>
      <dgm:spPr/>
      <dgm:t>
        <a:bodyPr/>
        <a:lstStyle/>
        <a:p>
          <a:r>
            <a:rPr lang="en-US" altLang="zh-CN" dirty="0"/>
            <a:t>SIFT</a:t>
          </a:r>
          <a:endParaRPr lang="en-US" dirty="0"/>
        </a:p>
      </dgm:t>
    </dgm:pt>
    <dgm:pt modelId="{E20C1DFF-BCA9-F149-BD7B-5CB12D1CFA5F}" type="parTrans" cxnId="{A97D9704-2B59-7148-AED0-A281A1CA420D}">
      <dgm:prSet/>
      <dgm:spPr/>
      <dgm:t>
        <a:bodyPr/>
        <a:lstStyle/>
        <a:p>
          <a:endParaRPr lang="en-US"/>
        </a:p>
      </dgm:t>
    </dgm:pt>
    <dgm:pt modelId="{A084AEF6-7BA0-E34E-9D90-DC778390FCFB}" type="sibTrans" cxnId="{A97D9704-2B59-7148-AED0-A281A1CA420D}">
      <dgm:prSet/>
      <dgm:spPr/>
      <dgm:t>
        <a:bodyPr/>
        <a:lstStyle/>
        <a:p>
          <a:endParaRPr lang="en-US"/>
        </a:p>
      </dgm:t>
    </dgm:pt>
    <dgm:pt modelId="{757FDBA3-E208-BE47-84FE-2CD0A71A3F17}">
      <dgm:prSet phldrT="[Text]"/>
      <dgm:spPr/>
      <dgm:t>
        <a:bodyPr/>
        <a:lstStyle/>
        <a:p>
          <a:r>
            <a:rPr lang="en-US" dirty="0"/>
            <a:t>HOG</a:t>
          </a:r>
        </a:p>
      </dgm:t>
    </dgm:pt>
    <dgm:pt modelId="{DF87CF07-C93F-1C4C-BBC4-9917673CDD09}" type="parTrans" cxnId="{DEA4FCB1-740F-7A48-AC2B-528286C3105D}">
      <dgm:prSet/>
      <dgm:spPr/>
      <dgm:t>
        <a:bodyPr/>
        <a:lstStyle/>
        <a:p>
          <a:endParaRPr lang="en-US"/>
        </a:p>
      </dgm:t>
    </dgm:pt>
    <dgm:pt modelId="{3DC4E2A4-B9B0-D548-AF26-FB80FE7FC026}" type="sibTrans" cxnId="{DEA4FCB1-740F-7A48-AC2B-528286C3105D}">
      <dgm:prSet/>
      <dgm:spPr/>
      <dgm:t>
        <a:bodyPr/>
        <a:lstStyle/>
        <a:p>
          <a:endParaRPr lang="en-US"/>
        </a:p>
      </dgm:t>
    </dgm:pt>
    <dgm:pt modelId="{59A2B9C4-BAC7-404B-A40B-4753D40FE2A0}">
      <dgm:prSet phldrT="[Text]"/>
      <dgm:spPr/>
      <dgm:t>
        <a:bodyPr/>
        <a:lstStyle/>
        <a:p>
          <a:r>
            <a:rPr lang="en-US" altLang="zh-CN" dirty="0"/>
            <a:t>Classifier</a:t>
          </a:r>
          <a:endParaRPr lang="en-US" dirty="0"/>
        </a:p>
      </dgm:t>
    </dgm:pt>
    <dgm:pt modelId="{B4179D55-1D43-B141-94A8-E3F870B21249}" type="parTrans" cxnId="{0A8F0FEA-20F6-4043-848A-00C463F4113D}">
      <dgm:prSet/>
      <dgm:spPr/>
      <dgm:t>
        <a:bodyPr/>
        <a:lstStyle/>
        <a:p>
          <a:endParaRPr lang="en-US"/>
        </a:p>
      </dgm:t>
    </dgm:pt>
    <dgm:pt modelId="{16B03C37-F05E-F548-B912-4460F05852E0}" type="sibTrans" cxnId="{0A8F0FEA-20F6-4043-848A-00C463F4113D}">
      <dgm:prSet/>
      <dgm:spPr/>
      <dgm:t>
        <a:bodyPr/>
        <a:lstStyle/>
        <a:p>
          <a:endParaRPr lang="en-US"/>
        </a:p>
      </dgm:t>
    </dgm:pt>
    <dgm:pt modelId="{3931B1E7-9E9C-F643-8758-8BA24301131D}">
      <dgm:prSet phldrT="[Text]"/>
      <dgm:spPr/>
      <dgm:t>
        <a:bodyPr/>
        <a:lstStyle/>
        <a:p>
          <a:r>
            <a:rPr lang="en-US" altLang="zh-CN" dirty="0"/>
            <a:t>GBM</a:t>
          </a:r>
          <a:endParaRPr lang="en-US" dirty="0"/>
        </a:p>
      </dgm:t>
    </dgm:pt>
    <dgm:pt modelId="{3E1DC7BA-7271-A945-A22E-BD1C8BB19A7F}" type="parTrans" cxnId="{8714EFC7-C67C-6E43-AF9E-AC0F4E66B130}">
      <dgm:prSet/>
      <dgm:spPr/>
      <dgm:t>
        <a:bodyPr/>
        <a:lstStyle/>
        <a:p>
          <a:endParaRPr lang="en-US"/>
        </a:p>
      </dgm:t>
    </dgm:pt>
    <dgm:pt modelId="{FC3EC481-A97D-4B41-8179-AC4F6A9FB186}" type="sibTrans" cxnId="{8714EFC7-C67C-6E43-AF9E-AC0F4E66B130}">
      <dgm:prSet/>
      <dgm:spPr/>
      <dgm:t>
        <a:bodyPr/>
        <a:lstStyle/>
        <a:p>
          <a:endParaRPr lang="en-US"/>
        </a:p>
      </dgm:t>
    </dgm:pt>
    <dgm:pt modelId="{07037DAC-EB17-EF4E-9F32-D9AAAC09AA0A}">
      <dgm:prSet phldrT="[Text]"/>
      <dgm:spPr/>
      <dgm:t>
        <a:bodyPr/>
        <a:lstStyle/>
        <a:p>
          <a:r>
            <a:rPr lang="en-US" altLang="zh-CN" dirty="0"/>
            <a:t>SVM(radial)</a:t>
          </a:r>
          <a:endParaRPr lang="en-US" dirty="0"/>
        </a:p>
      </dgm:t>
    </dgm:pt>
    <dgm:pt modelId="{6B5A5A16-B406-3547-8491-49E64AD3D6B9}" type="parTrans" cxnId="{685CAD89-225B-FA4C-9406-9A82FC3882A3}">
      <dgm:prSet/>
      <dgm:spPr/>
      <dgm:t>
        <a:bodyPr/>
        <a:lstStyle/>
        <a:p>
          <a:endParaRPr lang="en-US"/>
        </a:p>
      </dgm:t>
    </dgm:pt>
    <dgm:pt modelId="{37C9534A-D2EB-314D-96D1-DA2DD61C1A3C}" type="sibTrans" cxnId="{685CAD89-225B-FA4C-9406-9A82FC3882A3}">
      <dgm:prSet/>
      <dgm:spPr/>
      <dgm:t>
        <a:bodyPr/>
        <a:lstStyle/>
        <a:p>
          <a:endParaRPr lang="en-US"/>
        </a:p>
      </dgm:t>
    </dgm:pt>
    <dgm:pt modelId="{09215CEF-2BD3-D049-9CBE-C943B49E17F8}">
      <dgm:prSet phldrT="[Text]"/>
      <dgm:spPr/>
      <dgm:t>
        <a:bodyPr/>
        <a:lstStyle/>
        <a:p>
          <a:r>
            <a:rPr lang="en-US" altLang="zh-CN" dirty="0"/>
            <a:t>SVM(linear)</a:t>
          </a:r>
          <a:endParaRPr lang="en-US" dirty="0"/>
        </a:p>
      </dgm:t>
    </dgm:pt>
    <dgm:pt modelId="{1C85C480-8C5F-5E49-9A93-02F11DEE7715}" type="parTrans" cxnId="{ECE16902-3AD5-9143-9C35-ADFCF66BEF29}">
      <dgm:prSet/>
      <dgm:spPr/>
      <dgm:t>
        <a:bodyPr/>
        <a:lstStyle/>
        <a:p>
          <a:endParaRPr lang="en-US"/>
        </a:p>
      </dgm:t>
    </dgm:pt>
    <dgm:pt modelId="{FB1564A4-D896-0848-B143-1C0120176142}" type="sibTrans" cxnId="{ECE16902-3AD5-9143-9C35-ADFCF66BEF29}">
      <dgm:prSet/>
      <dgm:spPr/>
      <dgm:t>
        <a:bodyPr/>
        <a:lstStyle/>
        <a:p>
          <a:endParaRPr lang="en-US"/>
        </a:p>
      </dgm:t>
    </dgm:pt>
    <dgm:pt modelId="{C1DEFAF0-4D77-3D42-916D-E75D39BDD5AF}">
      <dgm:prSet phldrT="[Text]"/>
      <dgm:spPr/>
      <dgm:t>
        <a:bodyPr/>
        <a:lstStyle/>
        <a:p>
          <a:r>
            <a:rPr lang="en-US" altLang="zh-CN" dirty="0"/>
            <a:t>KNN</a:t>
          </a:r>
          <a:endParaRPr lang="en-US" dirty="0"/>
        </a:p>
      </dgm:t>
    </dgm:pt>
    <dgm:pt modelId="{D42A6A04-78C1-AF4B-AC49-1F0A88B0E032}" type="parTrans" cxnId="{F8AF2A6C-4B4A-A74A-AD7F-40B5FC39BE0B}">
      <dgm:prSet/>
      <dgm:spPr/>
      <dgm:t>
        <a:bodyPr/>
        <a:lstStyle/>
        <a:p>
          <a:endParaRPr lang="en-US"/>
        </a:p>
      </dgm:t>
    </dgm:pt>
    <dgm:pt modelId="{D5FD04EA-03C9-0146-B4F0-A699F078473C}" type="sibTrans" cxnId="{F8AF2A6C-4B4A-A74A-AD7F-40B5FC39BE0B}">
      <dgm:prSet/>
      <dgm:spPr/>
      <dgm:t>
        <a:bodyPr/>
        <a:lstStyle/>
        <a:p>
          <a:endParaRPr lang="en-US"/>
        </a:p>
      </dgm:t>
    </dgm:pt>
    <dgm:pt modelId="{D65D0726-05CD-9446-AB54-AB7416808D78}" type="pres">
      <dgm:prSet presAssocID="{D2080C9C-4BE5-7C4C-9FBB-82814B043090}" presName="diagram" presStyleCnt="0">
        <dgm:presLayoutVars>
          <dgm:chPref val="1"/>
          <dgm:dir/>
          <dgm:animOne val="branch"/>
          <dgm:animLvl val="lvl"/>
          <dgm:resizeHandles/>
        </dgm:presLayoutVars>
      </dgm:prSet>
      <dgm:spPr/>
    </dgm:pt>
    <dgm:pt modelId="{6C8EE14D-AE1D-E64C-87CA-BBAD5CFC45AC}" type="pres">
      <dgm:prSet presAssocID="{E64237AF-C2DA-BC45-B4A3-DA699D39D4DE}" presName="root" presStyleCnt="0"/>
      <dgm:spPr/>
    </dgm:pt>
    <dgm:pt modelId="{544D1119-7470-0F42-8690-B08BEA0BCD20}" type="pres">
      <dgm:prSet presAssocID="{E64237AF-C2DA-BC45-B4A3-DA699D39D4DE}" presName="rootComposite" presStyleCnt="0"/>
      <dgm:spPr/>
    </dgm:pt>
    <dgm:pt modelId="{3E177205-1E83-704D-9D07-FC5F1CDCBEF5}" type="pres">
      <dgm:prSet presAssocID="{E64237AF-C2DA-BC45-B4A3-DA699D39D4DE}" presName="rootText" presStyleLbl="node1" presStyleIdx="0" presStyleCnt="2" custScaleX="176635"/>
      <dgm:spPr/>
    </dgm:pt>
    <dgm:pt modelId="{87865BF4-EC6E-F142-BD81-75185F07A37C}" type="pres">
      <dgm:prSet presAssocID="{E64237AF-C2DA-BC45-B4A3-DA699D39D4DE}" presName="rootConnector" presStyleLbl="node1" presStyleIdx="0" presStyleCnt="2"/>
      <dgm:spPr/>
    </dgm:pt>
    <dgm:pt modelId="{2F04847B-73D5-E24C-B2D2-603D45A340D4}" type="pres">
      <dgm:prSet presAssocID="{E64237AF-C2DA-BC45-B4A3-DA699D39D4DE}" presName="childShape" presStyleCnt="0"/>
      <dgm:spPr/>
    </dgm:pt>
    <dgm:pt modelId="{F59AB5B5-D249-4C40-8E3B-8114D94B545A}" type="pres">
      <dgm:prSet presAssocID="{E20C1DFF-BCA9-F149-BD7B-5CB12D1CFA5F}" presName="Name13" presStyleLbl="parChTrans1D2" presStyleIdx="0" presStyleCnt="6"/>
      <dgm:spPr/>
    </dgm:pt>
    <dgm:pt modelId="{7E9FFCF8-0408-0A4E-9CBB-E5AB5F94F9E9}" type="pres">
      <dgm:prSet presAssocID="{764BFBFE-B1B8-1743-9001-61CED201CDAF}" presName="childText" presStyleLbl="bgAcc1" presStyleIdx="0" presStyleCnt="6" custLinFactY="28711" custLinFactNeighborX="2775" custLinFactNeighborY="100000">
        <dgm:presLayoutVars>
          <dgm:bulletEnabled val="1"/>
        </dgm:presLayoutVars>
      </dgm:prSet>
      <dgm:spPr/>
    </dgm:pt>
    <dgm:pt modelId="{0DDA5FBB-667C-334B-BBC2-684B081D2FF5}" type="pres">
      <dgm:prSet presAssocID="{DF87CF07-C93F-1C4C-BBC4-9917673CDD09}" presName="Name13" presStyleLbl="parChTrans1D2" presStyleIdx="1" presStyleCnt="6"/>
      <dgm:spPr/>
    </dgm:pt>
    <dgm:pt modelId="{133476DC-A1C7-F74C-A8A4-B6D45DE204B3}" type="pres">
      <dgm:prSet presAssocID="{757FDBA3-E208-BE47-84FE-2CD0A71A3F17}" presName="childText" presStyleLbl="bgAcc1" presStyleIdx="1" presStyleCnt="6" custLinFactY="100000" custLinFactNeighborX="2775" custLinFactNeighborY="192222">
        <dgm:presLayoutVars>
          <dgm:bulletEnabled val="1"/>
        </dgm:presLayoutVars>
      </dgm:prSet>
      <dgm:spPr/>
    </dgm:pt>
    <dgm:pt modelId="{C0313A6C-34A7-994A-8AC1-17A4CA40EB41}" type="pres">
      <dgm:prSet presAssocID="{59A2B9C4-BAC7-404B-A40B-4753D40FE2A0}" presName="root" presStyleCnt="0"/>
      <dgm:spPr/>
    </dgm:pt>
    <dgm:pt modelId="{D26BCE7F-AEA5-3342-871E-618E26F79838}" type="pres">
      <dgm:prSet presAssocID="{59A2B9C4-BAC7-404B-A40B-4753D40FE2A0}" presName="rootComposite" presStyleCnt="0"/>
      <dgm:spPr/>
    </dgm:pt>
    <dgm:pt modelId="{CE020043-DA3A-1B41-9941-AAB5693CB7B7}" type="pres">
      <dgm:prSet presAssocID="{59A2B9C4-BAC7-404B-A40B-4753D40FE2A0}" presName="rootText" presStyleLbl="node1" presStyleIdx="1" presStyleCnt="2" custScaleX="167659"/>
      <dgm:spPr/>
    </dgm:pt>
    <dgm:pt modelId="{26B1E0C3-A3D1-2948-92E3-1205158B2B0A}" type="pres">
      <dgm:prSet presAssocID="{59A2B9C4-BAC7-404B-A40B-4753D40FE2A0}" presName="rootConnector" presStyleLbl="node1" presStyleIdx="1" presStyleCnt="2"/>
      <dgm:spPr/>
    </dgm:pt>
    <dgm:pt modelId="{B375E14A-25B3-8C40-817C-677443E968BB}" type="pres">
      <dgm:prSet presAssocID="{59A2B9C4-BAC7-404B-A40B-4753D40FE2A0}" presName="childShape" presStyleCnt="0"/>
      <dgm:spPr/>
    </dgm:pt>
    <dgm:pt modelId="{B29BA370-CB63-FF40-BD3F-7731165DD168}" type="pres">
      <dgm:prSet presAssocID="{3E1DC7BA-7271-A945-A22E-BD1C8BB19A7F}" presName="Name13" presStyleLbl="parChTrans1D2" presStyleIdx="2" presStyleCnt="6"/>
      <dgm:spPr/>
    </dgm:pt>
    <dgm:pt modelId="{69823371-878F-2A49-8A34-A230E1259465}" type="pres">
      <dgm:prSet presAssocID="{3931B1E7-9E9C-F643-8758-8BA24301131D}" presName="childText" presStyleLbl="bgAcc1" presStyleIdx="2" presStyleCnt="6">
        <dgm:presLayoutVars>
          <dgm:bulletEnabled val="1"/>
        </dgm:presLayoutVars>
      </dgm:prSet>
      <dgm:spPr/>
    </dgm:pt>
    <dgm:pt modelId="{833D4E41-46FD-BB48-A3A2-F84C07E26120}" type="pres">
      <dgm:prSet presAssocID="{1C85C480-8C5F-5E49-9A93-02F11DEE7715}" presName="Name13" presStyleLbl="parChTrans1D2" presStyleIdx="3" presStyleCnt="6"/>
      <dgm:spPr/>
    </dgm:pt>
    <dgm:pt modelId="{CAD14EED-0FAE-6845-AD2E-B7B01C5D054E}" type="pres">
      <dgm:prSet presAssocID="{09215CEF-2BD3-D049-9CBE-C943B49E17F8}" presName="childText" presStyleLbl="bgAcc1" presStyleIdx="3" presStyleCnt="6">
        <dgm:presLayoutVars>
          <dgm:bulletEnabled val="1"/>
        </dgm:presLayoutVars>
      </dgm:prSet>
      <dgm:spPr/>
    </dgm:pt>
    <dgm:pt modelId="{952FAB67-7C62-6F45-8A0A-3B272210F803}" type="pres">
      <dgm:prSet presAssocID="{6B5A5A16-B406-3547-8491-49E64AD3D6B9}" presName="Name13" presStyleLbl="parChTrans1D2" presStyleIdx="4" presStyleCnt="6"/>
      <dgm:spPr/>
    </dgm:pt>
    <dgm:pt modelId="{A3C85E8A-CCEB-6342-8B3D-91BEEC96BBF1}" type="pres">
      <dgm:prSet presAssocID="{07037DAC-EB17-EF4E-9F32-D9AAAC09AA0A}" presName="childText" presStyleLbl="bgAcc1" presStyleIdx="4" presStyleCnt="6">
        <dgm:presLayoutVars>
          <dgm:bulletEnabled val="1"/>
        </dgm:presLayoutVars>
      </dgm:prSet>
      <dgm:spPr/>
    </dgm:pt>
    <dgm:pt modelId="{21F1E045-B6E9-AC48-A233-0ADEDCA43453}" type="pres">
      <dgm:prSet presAssocID="{D42A6A04-78C1-AF4B-AC49-1F0A88B0E032}" presName="Name13" presStyleLbl="parChTrans1D2" presStyleIdx="5" presStyleCnt="6"/>
      <dgm:spPr/>
    </dgm:pt>
    <dgm:pt modelId="{1C2B3CF4-303E-2941-B1B3-915CB53C62CE}" type="pres">
      <dgm:prSet presAssocID="{C1DEFAF0-4D77-3D42-916D-E75D39BDD5AF}" presName="childText" presStyleLbl="bgAcc1" presStyleIdx="5" presStyleCnt="6">
        <dgm:presLayoutVars>
          <dgm:bulletEnabled val="1"/>
        </dgm:presLayoutVars>
      </dgm:prSet>
      <dgm:spPr/>
    </dgm:pt>
  </dgm:ptLst>
  <dgm:cxnLst>
    <dgm:cxn modelId="{ECE16902-3AD5-9143-9C35-ADFCF66BEF29}" srcId="{59A2B9C4-BAC7-404B-A40B-4753D40FE2A0}" destId="{09215CEF-2BD3-D049-9CBE-C943B49E17F8}" srcOrd="1" destOrd="0" parTransId="{1C85C480-8C5F-5E49-9A93-02F11DEE7715}" sibTransId="{FB1564A4-D896-0848-B143-1C0120176142}"/>
    <dgm:cxn modelId="{C1BAFC02-AA8A-744A-9053-E0F5D244CE8C}" type="presOf" srcId="{6B5A5A16-B406-3547-8491-49E64AD3D6B9}" destId="{952FAB67-7C62-6F45-8A0A-3B272210F803}" srcOrd="0" destOrd="0" presId="urn:microsoft.com/office/officeart/2005/8/layout/hierarchy3"/>
    <dgm:cxn modelId="{A97D9704-2B59-7148-AED0-A281A1CA420D}" srcId="{E64237AF-C2DA-BC45-B4A3-DA699D39D4DE}" destId="{764BFBFE-B1B8-1743-9001-61CED201CDAF}" srcOrd="0" destOrd="0" parTransId="{E20C1DFF-BCA9-F149-BD7B-5CB12D1CFA5F}" sibTransId="{A084AEF6-7BA0-E34E-9D90-DC778390FCFB}"/>
    <dgm:cxn modelId="{BAB54505-F51D-AB4F-8384-491ECE9F32B1}" type="presOf" srcId="{3931B1E7-9E9C-F643-8758-8BA24301131D}" destId="{69823371-878F-2A49-8A34-A230E1259465}" srcOrd="0" destOrd="0" presId="urn:microsoft.com/office/officeart/2005/8/layout/hierarchy3"/>
    <dgm:cxn modelId="{CC20E008-C71F-6E4A-B4EC-687CFE8E555E}" type="presOf" srcId="{59A2B9C4-BAC7-404B-A40B-4753D40FE2A0}" destId="{26B1E0C3-A3D1-2948-92E3-1205158B2B0A}" srcOrd="1" destOrd="0" presId="urn:microsoft.com/office/officeart/2005/8/layout/hierarchy3"/>
    <dgm:cxn modelId="{5905E808-319A-8F40-8EF4-538293CD0766}" type="presOf" srcId="{C1DEFAF0-4D77-3D42-916D-E75D39BDD5AF}" destId="{1C2B3CF4-303E-2941-B1B3-915CB53C62CE}" srcOrd="0" destOrd="0" presId="urn:microsoft.com/office/officeart/2005/8/layout/hierarchy3"/>
    <dgm:cxn modelId="{35F9040F-6735-1741-A2C5-211ACCD4F1F6}" type="presOf" srcId="{07037DAC-EB17-EF4E-9F32-D9AAAC09AA0A}" destId="{A3C85E8A-CCEB-6342-8B3D-91BEEC96BBF1}" srcOrd="0" destOrd="0" presId="urn:microsoft.com/office/officeart/2005/8/layout/hierarchy3"/>
    <dgm:cxn modelId="{F80D6223-6EDB-1041-832B-24AD13D6ABDF}" type="presOf" srcId="{764BFBFE-B1B8-1743-9001-61CED201CDAF}" destId="{7E9FFCF8-0408-0A4E-9CBB-E5AB5F94F9E9}" srcOrd="0" destOrd="0" presId="urn:microsoft.com/office/officeart/2005/8/layout/hierarchy3"/>
    <dgm:cxn modelId="{47C6AE28-205A-0148-B14E-87F12A32C778}" type="presOf" srcId="{DF87CF07-C93F-1C4C-BBC4-9917673CDD09}" destId="{0DDA5FBB-667C-334B-BBC2-684B081D2FF5}" srcOrd="0" destOrd="0" presId="urn:microsoft.com/office/officeart/2005/8/layout/hierarchy3"/>
    <dgm:cxn modelId="{725B093C-DF68-EC48-A3EB-86A74019E3E2}" type="presOf" srcId="{E20C1DFF-BCA9-F149-BD7B-5CB12D1CFA5F}" destId="{F59AB5B5-D249-4C40-8E3B-8114D94B545A}" srcOrd="0" destOrd="0" presId="urn:microsoft.com/office/officeart/2005/8/layout/hierarchy3"/>
    <dgm:cxn modelId="{F8AF2A6C-4B4A-A74A-AD7F-40B5FC39BE0B}" srcId="{59A2B9C4-BAC7-404B-A40B-4753D40FE2A0}" destId="{C1DEFAF0-4D77-3D42-916D-E75D39BDD5AF}" srcOrd="3" destOrd="0" parTransId="{D42A6A04-78C1-AF4B-AC49-1F0A88B0E032}" sibTransId="{D5FD04EA-03C9-0146-B4F0-A699F078473C}"/>
    <dgm:cxn modelId="{0E23F350-F7C2-C24F-99A5-4CEE7657DB6D}" type="presOf" srcId="{59A2B9C4-BAC7-404B-A40B-4753D40FE2A0}" destId="{CE020043-DA3A-1B41-9941-AAB5693CB7B7}" srcOrd="0" destOrd="0" presId="urn:microsoft.com/office/officeart/2005/8/layout/hierarchy3"/>
    <dgm:cxn modelId="{58EF8081-9944-1C41-A7CF-08DA16EF7E73}" type="presOf" srcId="{D42A6A04-78C1-AF4B-AC49-1F0A88B0E032}" destId="{21F1E045-B6E9-AC48-A233-0ADEDCA43453}" srcOrd="0" destOrd="0" presId="urn:microsoft.com/office/officeart/2005/8/layout/hierarchy3"/>
    <dgm:cxn modelId="{685CAD89-225B-FA4C-9406-9A82FC3882A3}" srcId="{59A2B9C4-BAC7-404B-A40B-4753D40FE2A0}" destId="{07037DAC-EB17-EF4E-9F32-D9AAAC09AA0A}" srcOrd="2" destOrd="0" parTransId="{6B5A5A16-B406-3547-8491-49E64AD3D6B9}" sibTransId="{37C9534A-D2EB-314D-96D1-DA2DD61C1A3C}"/>
    <dgm:cxn modelId="{DEA4FCB1-740F-7A48-AC2B-528286C3105D}" srcId="{E64237AF-C2DA-BC45-B4A3-DA699D39D4DE}" destId="{757FDBA3-E208-BE47-84FE-2CD0A71A3F17}" srcOrd="1" destOrd="0" parTransId="{DF87CF07-C93F-1C4C-BBC4-9917673CDD09}" sibTransId="{3DC4E2A4-B9B0-D548-AF26-FB80FE7FC026}"/>
    <dgm:cxn modelId="{29A253B3-36C2-F649-AEDD-A096434A52E8}" type="presOf" srcId="{757FDBA3-E208-BE47-84FE-2CD0A71A3F17}" destId="{133476DC-A1C7-F74C-A8A4-B6D45DE204B3}" srcOrd="0" destOrd="0" presId="urn:microsoft.com/office/officeart/2005/8/layout/hierarchy3"/>
    <dgm:cxn modelId="{A3942BBE-E059-9C40-B6DA-99AFB64F45CE}" type="presOf" srcId="{D2080C9C-4BE5-7C4C-9FBB-82814B043090}" destId="{D65D0726-05CD-9446-AB54-AB7416808D78}" srcOrd="0" destOrd="0" presId="urn:microsoft.com/office/officeart/2005/8/layout/hierarchy3"/>
    <dgm:cxn modelId="{520035C0-FFF9-9E47-B1D4-1A83BC8B434A}" type="presOf" srcId="{E64237AF-C2DA-BC45-B4A3-DA699D39D4DE}" destId="{87865BF4-EC6E-F142-BD81-75185F07A37C}" srcOrd="1" destOrd="0" presId="urn:microsoft.com/office/officeart/2005/8/layout/hierarchy3"/>
    <dgm:cxn modelId="{8714EFC7-C67C-6E43-AF9E-AC0F4E66B130}" srcId="{59A2B9C4-BAC7-404B-A40B-4753D40FE2A0}" destId="{3931B1E7-9E9C-F643-8758-8BA24301131D}" srcOrd="0" destOrd="0" parTransId="{3E1DC7BA-7271-A945-A22E-BD1C8BB19A7F}" sibTransId="{FC3EC481-A97D-4B41-8179-AC4F6A9FB186}"/>
    <dgm:cxn modelId="{73D981CB-36A1-CB46-96ED-448AE5CBF672}" type="presOf" srcId="{3E1DC7BA-7271-A945-A22E-BD1C8BB19A7F}" destId="{B29BA370-CB63-FF40-BD3F-7731165DD168}" srcOrd="0" destOrd="0" presId="urn:microsoft.com/office/officeart/2005/8/layout/hierarchy3"/>
    <dgm:cxn modelId="{5A947ED6-668F-C042-B590-09ED93CE3262}" type="presOf" srcId="{E64237AF-C2DA-BC45-B4A3-DA699D39D4DE}" destId="{3E177205-1E83-704D-9D07-FC5F1CDCBEF5}" srcOrd="0" destOrd="0" presId="urn:microsoft.com/office/officeart/2005/8/layout/hierarchy3"/>
    <dgm:cxn modelId="{93BFCEDC-0DF5-AD4D-BC5B-B656539FEC91}" srcId="{D2080C9C-4BE5-7C4C-9FBB-82814B043090}" destId="{E64237AF-C2DA-BC45-B4A3-DA699D39D4DE}" srcOrd="0" destOrd="0" parTransId="{4216B52D-5F47-2445-A549-60075FB200EA}" sibTransId="{45C7F23B-5C30-C64F-9AA6-1DE163B9046C}"/>
    <dgm:cxn modelId="{0A8F0FEA-20F6-4043-848A-00C463F4113D}" srcId="{D2080C9C-4BE5-7C4C-9FBB-82814B043090}" destId="{59A2B9C4-BAC7-404B-A40B-4753D40FE2A0}" srcOrd="1" destOrd="0" parTransId="{B4179D55-1D43-B141-94A8-E3F870B21249}" sibTransId="{16B03C37-F05E-F548-B912-4460F05852E0}"/>
    <dgm:cxn modelId="{BA0B0DFA-F07D-4E40-870F-EA16E07EFBA9}" type="presOf" srcId="{1C85C480-8C5F-5E49-9A93-02F11DEE7715}" destId="{833D4E41-46FD-BB48-A3A2-F84C07E26120}" srcOrd="0" destOrd="0" presId="urn:microsoft.com/office/officeart/2005/8/layout/hierarchy3"/>
    <dgm:cxn modelId="{103A3AFC-4FD0-A94E-8F22-DE0577AC63B7}" type="presOf" srcId="{09215CEF-2BD3-D049-9CBE-C943B49E17F8}" destId="{CAD14EED-0FAE-6845-AD2E-B7B01C5D054E}" srcOrd="0" destOrd="0" presId="urn:microsoft.com/office/officeart/2005/8/layout/hierarchy3"/>
    <dgm:cxn modelId="{97E54CE1-786B-0044-A053-B4F662FCA19B}" type="presParOf" srcId="{D65D0726-05CD-9446-AB54-AB7416808D78}" destId="{6C8EE14D-AE1D-E64C-87CA-BBAD5CFC45AC}" srcOrd="0" destOrd="0" presId="urn:microsoft.com/office/officeart/2005/8/layout/hierarchy3"/>
    <dgm:cxn modelId="{3AD74E73-DB13-5049-B2DD-41ADB12AFB60}" type="presParOf" srcId="{6C8EE14D-AE1D-E64C-87CA-BBAD5CFC45AC}" destId="{544D1119-7470-0F42-8690-B08BEA0BCD20}" srcOrd="0" destOrd="0" presId="urn:microsoft.com/office/officeart/2005/8/layout/hierarchy3"/>
    <dgm:cxn modelId="{57837E3D-4836-6044-B149-0D23E3DBF212}" type="presParOf" srcId="{544D1119-7470-0F42-8690-B08BEA0BCD20}" destId="{3E177205-1E83-704D-9D07-FC5F1CDCBEF5}" srcOrd="0" destOrd="0" presId="urn:microsoft.com/office/officeart/2005/8/layout/hierarchy3"/>
    <dgm:cxn modelId="{3A297A85-FE6C-3742-8216-B1DF095403D2}" type="presParOf" srcId="{544D1119-7470-0F42-8690-B08BEA0BCD20}" destId="{87865BF4-EC6E-F142-BD81-75185F07A37C}" srcOrd="1" destOrd="0" presId="urn:microsoft.com/office/officeart/2005/8/layout/hierarchy3"/>
    <dgm:cxn modelId="{84C0AAC3-8C57-6247-9A88-315E5F344B0F}" type="presParOf" srcId="{6C8EE14D-AE1D-E64C-87CA-BBAD5CFC45AC}" destId="{2F04847B-73D5-E24C-B2D2-603D45A340D4}" srcOrd="1" destOrd="0" presId="urn:microsoft.com/office/officeart/2005/8/layout/hierarchy3"/>
    <dgm:cxn modelId="{E19EF414-5AE6-E843-A60E-D574359BD7E8}" type="presParOf" srcId="{2F04847B-73D5-E24C-B2D2-603D45A340D4}" destId="{F59AB5B5-D249-4C40-8E3B-8114D94B545A}" srcOrd="0" destOrd="0" presId="urn:microsoft.com/office/officeart/2005/8/layout/hierarchy3"/>
    <dgm:cxn modelId="{29D3B44D-BABF-5349-93C3-01DFAA959704}" type="presParOf" srcId="{2F04847B-73D5-E24C-B2D2-603D45A340D4}" destId="{7E9FFCF8-0408-0A4E-9CBB-E5AB5F94F9E9}" srcOrd="1" destOrd="0" presId="urn:microsoft.com/office/officeart/2005/8/layout/hierarchy3"/>
    <dgm:cxn modelId="{AA0D0441-3522-4641-8731-E3A4B04BF283}" type="presParOf" srcId="{2F04847B-73D5-E24C-B2D2-603D45A340D4}" destId="{0DDA5FBB-667C-334B-BBC2-684B081D2FF5}" srcOrd="2" destOrd="0" presId="urn:microsoft.com/office/officeart/2005/8/layout/hierarchy3"/>
    <dgm:cxn modelId="{9EF968CD-5CB6-6F49-A1EF-D5753A25C557}" type="presParOf" srcId="{2F04847B-73D5-E24C-B2D2-603D45A340D4}" destId="{133476DC-A1C7-F74C-A8A4-B6D45DE204B3}" srcOrd="3" destOrd="0" presId="urn:microsoft.com/office/officeart/2005/8/layout/hierarchy3"/>
    <dgm:cxn modelId="{D4F0B692-F817-0F41-BD66-AD0658F4E9D4}" type="presParOf" srcId="{D65D0726-05CD-9446-AB54-AB7416808D78}" destId="{C0313A6C-34A7-994A-8AC1-17A4CA40EB41}" srcOrd="1" destOrd="0" presId="urn:microsoft.com/office/officeart/2005/8/layout/hierarchy3"/>
    <dgm:cxn modelId="{AF3ADD14-C5C9-014D-A9AE-709F291D7E32}" type="presParOf" srcId="{C0313A6C-34A7-994A-8AC1-17A4CA40EB41}" destId="{D26BCE7F-AEA5-3342-871E-618E26F79838}" srcOrd="0" destOrd="0" presId="urn:microsoft.com/office/officeart/2005/8/layout/hierarchy3"/>
    <dgm:cxn modelId="{0E163D48-F574-1C43-9DB8-6F70A82F32BB}" type="presParOf" srcId="{D26BCE7F-AEA5-3342-871E-618E26F79838}" destId="{CE020043-DA3A-1B41-9941-AAB5693CB7B7}" srcOrd="0" destOrd="0" presId="urn:microsoft.com/office/officeart/2005/8/layout/hierarchy3"/>
    <dgm:cxn modelId="{AD47D99D-C90C-7B41-BFC4-485E53461D11}" type="presParOf" srcId="{D26BCE7F-AEA5-3342-871E-618E26F79838}" destId="{26B1E0C3-A3D1-2948-92E3-1205158B2B0A}" srcOrd="1" destOrd="0" presId="urn:microsoft.com/office/officeart/2005/8/layout/hierarchy3"/>
    <dgm:cxn modelId="{2457EC4F-5A17-7942-A78D-D3DEE425F063}" type="presParOf" srcId="{C0313A6C-34A7-994A-8AC1-17A4CA40EB41}" destId="{B375E14A-25B3-8C40-817C-677443E968BB}" srcOrd="1" destOrd="0" presId="urn:microsoft.com/office/officeart/2005/8/layout/hierarchy3"/>
    <dgm:cxn modelId="{A1391BA9-1796-D843-9FCD-4FC8162A7F94}" type="presParOf" srcId="{B375E14A-25B3-8C40-817C-677443E968BB}" destId="{B29BA370-CB63-FF40-BD3F-7731165DD168}" srcOrd="0" destOrd="0" presId="urn:microsoft.com/office/officeart/2005/8/layout/hierarchy3"/>
    <dgm:cxn modelId="{95EDAF67-F536-9C48-8776-237B5D1767DF}" type="presParOf" srcId="{B375E14A-25B3-8C40-817C-677443E968BB}" destId="{69823371-878F-2A49-8A34-A230E1259465}" srcOrd="1" destOrd="0" presId="urn:microsoft.com/office/officeart/2005/8/layout/hierarchy3"/>
    <dgm:cxn modelId="{1D955947-0551-D244-BF5B-535F8A8AE44D}" type="presParOf" srcId="{B375E14A-25B3-8C40-817C-677443E968BB}" destId="{833D4E41-46FD-BB48-A3A2-F84C07E26120}" srcOrd="2" destOrd="0" presId="urn:microsoft.com/office/officeart/2005/8/layout/hierarchy3"/>
    <dgm:cxn modelId="{7E6AA114-31BA-9048-9725-BBD55D164F94}" type="presParOf" srcId="{B375E14A-25B3-8C40-817C-677443E968BB}" destId="{CAD14EED-0FAE-6845-AD2E-B7B01C5D054E}" srcOrd="3" destOrd="0" presId="urn:microsoft.com/office/officeart/2005/8/layout/hierarchy3"/>
    <dgm:cxn modelId="{CEFE28B3-1355-B444-82E8-63D95B1E317C}" type="presParOf" srcId="{B375E14A-25B3-8C40-817C-677443E968BB}" destId="{952FAB67-7C62-6F45-8A0A-3B272210F803}" srcOrd="4" destOrd="0" presId="urn:microsoft.com/office/officeart/2005/8/layout/hierarchy3"/>
    <dgm:cxn modelId="{230AC1DA-C499-FF47-B155-ECF8E52D9F4D}" type="presParOf" srcId="{B375E14A-25B3-8C40-817C-677443E968BB}" destId="{A3C85E8A-CCEB-6342-8B3D-91BEEC96BBF1}" srcOrd="5" destOrd="0" presId="urn:microsoft.com/office/officeart/2005/8/layout/hierarchy3"/>
    <dgm:cxn modelId="{C5651981-D37B-AC4D-BAC4-1579F2843556}" type="presParOf" srcId="{B375E14A-25B3-8C40-817C-677443E968BB}" destId="{21F1E045-B6E9-AC48-A233-0ADEDCA43453}" srcOrd="6" destOrd="0" presId="urn:microsoft.com/office/officeart/2005/8/layout/hierarchy3"/>
    <dgm:cxn modelId="{EC859F94-9ABE-B64C-9C83-2821BC2DE4D4}" type="presParOf" srcId="{B375E14A-25B3-8C40-817C-677443E968BB}" destId="{1C2B3CF4-303E-2941-B1B3-915CB53C62CE}"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77205-1E83-704D-9D07-FC5F1CDCBEF5}">
      <dsp:nvSpPr>
        <dsp:cNvPr id="0" name=""/>
        <dsp:cNvSpPr/>
      </dsp:nvSpPr>
      <dsp:spPr>
        <a:xfrm>
          <a:off x="1789582" y="2654"/>
          <a:ext cx="2661685" cy="75344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1915" tIns="54610" rIns="81915" bIns="54610" numCol="1" spcCol="1270" anchor="ctr" anchorCtr="0">
          <a:noAutofit/>
        </a:bodyPr>
        <a:lstStyle/>
        <a:p>
          <a:pPr marL="0" lvl="0" indent="0" algn="ctr" defTabSz="1911350">
            <a:lnSpc>
              <a:spcPct val="90000"/>
            </a:lnSpc>
            <a:spcBef>
              <a:spcPct val="0"/>
            </a:spcBef>
            <a:spcAft>
              <a:spcPct val="35000"/>
            </a:spcAft>
            <a:buNone/>
          </a:pPr>
          <a:r>
            <a:rPr lang="en-US" altLang="zh-CN" sz="4300" kern="1200" dirty="0"/>
            <a:t>Features</a:t>
          </a:r>
          <a:endParaRPr lang="en-US" sz="4300" kern="1200" dirty="0"/>
        </a:p>
      </dsp:txBody>
      <dsp:txXfrm>
        <a:off x="1811650" y="24722"/>
        <a:ext cx="2617549" cy="709306"/>
      </dsp:txXfrm>
    </dsp:sp>
    <dsp:sp modelId="{F59AB5B5-D249-4C40-8E3B-8114D94B545A}">
      <dsp:nvSpPr>
        <dsp:cNvPr id="0" name=""/>
        <dsp:cNvSpPr/>
      </dsp:nvSpPr>
      <dsp:spPr>
        <a:xfrm>
          <a:off x="2055751" y="756096"/>
          <a:ext cx="299621" cy="1534845"/>
        </a:xfrm>
        <a:custGeom>
          <a:avLst/>
          <a:gdLst/>
          <a:ahLst/>
          <a:cxnLst/>
          <a:rect l="0" t="0" r="0" b="0"/>
          <a:pathLst>
            <a:path>
              <a:moveTo>
                <a:pt x="0" y="0"/>
              </a:moveTo>
              <a:lnTo>
                <a:pt x="0" y="1534845"/>
              </a:lnTo>
              <a:lnTo>
                <a:pt x="299621" y="153484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E9FFCF8-0408-0A4E-9CBB-E5AB5F94F9E9}">
      <dsp:nvSpPr>
        <dsp:cNvPr id="0" name=""/>
        <dsp:cNvSpPr/>
      </dsp:nvSpPr>
      <dsp:spPr>
        <a:xfrm>
          <a:off x="2355372" y="1914220"/>
          <a:ext cx="1205507" cy="7534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SIFT</a:t>
          </a:r>
          <a:endParaRPr lang="en-US" sz="1900" kern="1200" dirty="0"/>
        </a:p>
      </dsp:txBody>
      <dsp:txXfrm>
        <a:off x="2377440" y="1936288"/>
        <a:ext cx="1161371" cy="709306"/>
      </dsp:txXfrm>
    </dsp:sp>
    <dsp:sp modelId="{0DDA5FBB-667C-334B-BBC2-684B081D2FF5}">
      <dsp:nvSpPr>
        <dsp:cNvPr id="0" name=""/>
        <dsp:cNvSpPr/>
      </dsp:nvSpPr>
      <dsp:spPr>
        <a:xfrm>
          <a:off x="2055751" y="756096"/>
          <a:ext cx="299621" cy="3393145"/>
        </a:xfrm>
        <a:custGeom>
          <a:avLst/>
          <a:gdLst/>
          <a:ahLst/>
          <a:cxnLst/>
          <a:rect l="0" t="0" r="0" b="0"/>
          <a:pathLst>
            <a:path>
              <a:moveTo>
                <a:pt x="0" y="0"/>
              </a:moveTo>
              <a:lnTo>
                <a:pt x="0" y="3393145"/>
              </a:lnTo>
              <a:lnTo>
                <a:pt x="299621" y="339314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33476DC-A1C7-F74C-A8A4-B6D45DE204B3}">
      <dsp:nvSpPr>
        <dsp:cNvPr id="0" name=""/>
        <dsp:cNvSpPr/>
      </dsp:nvSpPr>
      <dsp:spPr>
        <a:xfrm>
          <a:off x="2355372" y="3772520"/>
          <a:ext cx="1205507" cy="7534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HOG</a:t>
          </a:r>
        </a:p>
      </dsp:txBody>
      <dsp:txXfrm>
        <a:off x="2377440" y="3794588"/>
        <a:ext cx="1161371" cy="709306"/>
      </dsp:txXfrm>
    </dsp:sp>
    <dsp:sp modelId="{CE020043-DA3A-1B41-9941-AAB5693CB7B7}">
      <dsp:nvSpPr>
        <dsp:cNvPr id="0" name=""/>
        <dsp:cNvSpPr/>
      </dsp:nvSpPr>
      <dsp:spPr>
        <a:xfrm>
          <a:off x="4827989" y="2654"/>
          <a:ext cx="2526427" cy="75344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1915" tIns="54610" rIns="81915" bIns="54610" numCol="1" spcCol="1270" anchor="ctr" anchorCtr="0">
          <a:noAutofit/>
        </a:bodyPr>
        <a:lstStyle/>
        <a:p>
          <a:pPr marL="0" lvl="0" indent="0" algn="ctr" defTabSz="1911350">
            <a:lnSpc>
              <a:spcPct val="90000"/>
            </a:lnSpc>
            <a:spcBef>
              <a:spcPct val="0"/>
            </a:spcBef>
            <a:spcAft>
              <a:spcPct val="35000"/>
            </a:spcAft>
            <a:buNone/>
          </a:pPr>
          <a:r>
            <a:rPr lang="en-US" altLang="zh-CN" sz="4300" kern="1200" dirty="0"/>
            <a:t>Classifier</a:t>
          </a:r>
          <a:endParaRPr lang="en-US" sz="4300" kern="1200" dirty="0"/>
        </a:p>
      </dsp:txBody>
      <dsp:txXfrm>
        <a:off x="4850057" y="24722"/>
        <a:ext cx="2482291" cy="709306"/>
      </dsp:txXfrm>
    </dsp:sp>
    <dsp:sp modelId="{B29BA370-CB63-FF40-BD3F-7731165DD168}">
      <dsp:nvSpPr>
        <dsp:cNvPr id="0" name=""/>
        <dsp:cNvSpPr/>
      </dsp:nvSpPr>
      <dsp:spPr>
        <a:xfrm>
          <a:off x="5080632" y="756096"/>
          <a:ext cx="252642" cy="565081"/>
        </a:xfrm>
        <a:custGeom>
          <a:avLst/>
          <a:gdLst/>
          <a:ahLst/>
          <a:cxnLst/>
          <a:rect l="0" t="0" r="0" b="0"/>
          <a:pathLst>
            <a:path>
              <a:moveTo>
                <a:pt x="0" y="0"/>
              </a:moveTo>
              <a:lnTo>
                <a:pt x="0" y="565081"/>
              </a:lnTo>
              <a:lnTo>
                <a:pt x="252642" y="56508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9823371-878F-2A49-8A34-A230E1259465}">
      <dsp:nvSpPr>
        <dsp:cNvPr id="0" name=""/>
        <dsp:cNvSpPr/>
      </dsp:nvSpPr>
      <dsp:spPr>
        <a:xfrm>
          <a:off x="5333275" y="944457"/>
          <a:ext cx="1205507" cy="7534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GBM</a:t>
          </a:r>
          <a:endParaRPr lang="en-US" sz="1900" kern="1200" dirty="0"/>
        </a:p>
      </dsp:txBody>
      <dsp:txXfrm>
        <a:off x="5355343" y="966525"/>
        <a:ext cx="1161371" cy="709306"/>
      </dsp:txXfrm>
    </dsp:sp>
    <dsp:sp modelId="{833D4E41-46FD-BB48-A3A2-F84C07E26120}">
      <dsp:nvSpPr>
        <dsp:cNvPr id="0" name=""/>
        <dsp:cNvSpPr/>
      </dsp:nvSpPr>
      <dsp:spPr>
        <a:xfrm>
          <a:off x="5080632" y="756096"/>
          <a:ext cx="252642" cy="1506884"/>
        </a:xfrm>
        <a:custGeom>
          <a:avLst/>
          <a:gdLst/>
          <a:ahLst/>
          <a:cxnLst/>
          <a:rect l="0" t="0" r="0" b="0"/>
          <a:pathLst>
            <a:path>
              <a:moveTo>
                <a:pt x="0" y="0"/>
              </a:moveTo>
              <a:lnTo>
                <a:pt x="0" y="1506884"/>
              </a:lnTo>
              <a:lnTo>
                <a:pt x="252642" y="1506884"/>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AD14EED-0FAE-6845-AD2E-B7B01C5D054E}">
      <dsp:nvSpPr>
        <dsp:cNvPr id="0" name=""/>
        <dsp:cNvSpPr/>
      </dsp:nvSpPr>
      <dsp:spPr>
        <a:xfrm>
          <a:off x="5333275" y="1886260"/>
          <a:ext cx="1205507" cy="7534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SVM(linear)</a:t>
          </a:r>
          <a:endParaRPr lang="en-US" sz="1900" kern="1200" dirty="0"/>
        </a:p>
      </dsp:txBody>
      <dsp:txXfrm>
        <a:off x="5355343" y="1908328"/>
        <a:ext cx="1161371" cy="709306"/>
      </dsp:txXfrm>
    </dsp:sp>
    <dsp:sp modelId="{952FAB67-7C62-6F45-8A0A-3B272210F803}">
      <dsp:nvSpPr>
        <dsp:cNvPr id="0" name=""/>
        <dsp:cNvSpPr/>
      </dsp:nvSpPr>
      <dsp:spPr>
        <a:xfrm>
          <a:off x="5080632" y="756096"/>
          <a:ext cx="252642" cy="2448687"/>
        </a:xfrm>
        <a:custGeom>
          <a:avLst/>
          <a:gdLst/>
          <a:ahLst/>
          <a:cxnLst/>
          <a:rect l="0" t="0" r="0" b="0"/>
          <a:pathLst>
            <a:path>
              <a:moveTo>
                <a:pt x="0" y="0"/>
              </a:moveTo>
              <a:lnTo>
                <a:pt x="0" y="2448687"/>
              </a:lnTo>
              <a:lnTo>
                <a:pt x="252642" y="244868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3C85E8A-CCEB-6342-8B3D-91BEEC96BBF1}">
      <dsp:nvSpPr>
        <dsp:cNvPr id="0" name=""/>
        <dsp:cNvSpPr/>
      </dsp:nvSpPr>
      <dsp:spPr>
        <a:xfrm>
          <a:off x="5333275" y="2828063"/>
          <a:ext cx="1205507" cy="7534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SVM(radial)</a:t>
          </a:r>
          <a:endParaRPr lang="en-US" sz="1900" kern="1200" dirty="0"/>
        </a:p>
      </dsp:txBody>
      <dsp:txXfrm>
        <a:off x="5355343" y="2850131"/>
        <a:ext cx="1161371" cy="709306"/>
      </dsp:txXfrm>
    </dsp:sp>
    <dsp:sp modelId="{21F1E045-B6E9-AC48-A233-0ADEDCA43453}">
      <dsp:nvSpPr>
        <dsp:cNvPr id="0" name=""/>
        <dsp:cNvSpPr/>
      </dsp:nvSpPr>
      <dsp:spPr>
        <a:xfrm>
          <a:off x="5080632" y="756096"/>
          <a:ext cx="252642" cy="3390490"/>
        </a:xfrm>
        <a:custGeom>
          <a:avLst/>
          <a:gdLst/>
          <a:ahLst/>
          <a:cxnLst/>
          <a:rect l="0" t="0" r="0" b="0"/>
          <a:pathLst>
            <a:path>
              <a:moveTo>
                <a:pt x="0" y="0"/>
              </a:moveTo>
              <a:lnTo>
                <a:pt x="0" y="3390490"/>
              </a:lnTo>
              <a:lnTo>
                <a:pt x="252642" y="339049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C2B3CF4-303E-2941-B1B3-915CB53C62CE}">
      <dsp:nvSpPr>
        <dsp:cNvPr id="0" name=""/>
        <dsp:cNvSpPr/>
      </dsp:nvSpPr>
      <dsp:spPr>
        <a:xfrm>
          <a:off x="5333275" y="3769866"/>
          <a:ext cx="1205507" cy="75344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KNN</a:t>
          </a:r>
          <a:endParaRPr lang="en-US" sz="1900" kern="1200" dirty="0"/>
        </a:p>
      </dsp:txBody>
      <dsp:txXfrm>
        <a:off x="5355343" y="3791934"/>
        <a:ext cx="1161371" cy="7093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EB2F31-052E-41C4-8A72-8593FC4BFDE0}" type="datetimeFigureOut">
              <a:rPr lang="ko-KR" altLang="en-US" smtClean="0"/>
              <a:t>2017-03-24</a:t>
            </a:fld>
            <a:endParaRPr lang="ko-KR"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224A02-A74D-4ABA-864B-1AB41A12F351}" type="slidenum">
              <a:rPr lang="ko-KR" altLang="en-US" smtClean="0"/>
              <a:t>‹#›</a:t>
            </a:fld>
            <a:endParaRPr lang="ko-KR" altLang="en-US"/>
          </a:p>
        </p:txBody>
      </p:sp>
    </p:spTree>
    <p:extLst>
      <p:ext uri="{BB962C8B-B14F-4D97-AF65-F5344CB8AC3E}">
        <p14:creationId xmlns:p14="http://schemas.microsoft.com/office/powerpoint/2010/main" val="385581423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Boosting_(meta-algorithm)" TargetMode="External"/><Relationship Id="rId3" Type="http://schemas.openxmlformats.org/officeDocument/2006/relationships/hyperlink" Target="https://en.wikipedia.org/wiki/Machine_learning" TargetMode="External"/><Relationship Id="rId7" Type="http://schemas.openxmlformats.org/officeDocument/2006/relationships/hyperlink" Target="https://en.wikipedia.org/wiki/Decision_tree_learn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Ensemble_learning" TargetMode="External"/><Relationship Id="rId11" Type="http://schemas.openxmlformats.org/officeDocument/2006/relationships/hyperlink" Target="https://en.wikipedia.org/wiki/Kernel_trick" TargetMode="External"/><Relationship Id="rId5" Type="http://schemas.openxmlformats.org/officeDocument/2006/relationships/hyperlink" Target="https://en.wikipedia.org/wiki/Classification_(machine_learning)" TargetMode="External"/><Relationship Id="rId10" Type="http://schemas.openxmlformats.org/officeDocument/2006/relationships/hyperlink" Target="https://en.wikipedia.org/wiki/Loss_function" TargetMode="External"/><Relationship Id="rId4" Type="http://schemas.openxmlformats.org/officeDocument/2006/relationships/hyperlink" Target="https://en.wikipedia.org/wiki/Regression_(machine_learning)" TargetMode="External"/><Relationship Id="rId9" Type="http://schemas.openxmlformats.org/officeDocument/2006/relationships/hyperlink" Target="https://en.wikipedia.org/wiki/Differentiable_func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ikit-learn.org/stable/modules/svm.html#svm-classific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cikit-learn.org/stable/modules/svm.html#svm-outlier-detection" TargetMode="External"/><Relationship Id="rId4" Type="http://schemas.openxmlformats.org/officeDocument/2006/relationships/hyperlink" Target="http://scikit-learn.org/stable/modules/svm.html#svm-regress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Gradient boosting</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Machine learning"/>
              </a:rPr>
              <a:t>machine learning</a:t>
            </a:r>
            <a:r>
              <a:rPr lang="en-US" sz="1200" b="0" i="0" kern="1200" dirty="0">
                <a:solidFill>
                  <a:schemeClr val="tx1"/>
                </a:solidFill>
                <a:effectLst/>
                <a:latin typeface="+mn-lt"/>
                <a:ea typeface="+mn-ea"/>
                <a:cs typeface="+mn-cs"/>
              </a:rPr>
              <a:t> technique for </a:t>
            </a:r>
            <a:r>
              <a:rPr lang="en-US" sz="1200" b="0" i="0" u="none" strike="noStrike" kern="1200" dirty="0">
                <a:solidFill>
                  <a:schemeClr val="tx1"/>
                </a:solidFill>
                <a:effectLst/>
                <a:latin typeface="+mn-lt"/>
                <a:ea typeface="+mn-ea"/>
                <a:cs typeface="+mn-cs"/>
                <a:hlinkClick r:id="rId4" tooltip="Regression (machine learning)"/>
              </a:rPr>
              <a:t>regression</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tooltip="Classification (machine learning)"/>
              </a:rPr>
              <a:t>classification</a:t>
            </a:r>
            <a:r>
              <a:rPr lang="en-US" sz="1200" b="0" i="0" kern="1200" dirty="0">
                <a:solidFill>
                  <a:schemeClr val="tx1"/>
                </a:solidFill>
                <a:effectLst/>
                <a:latin typeface="+mn-lt"/>
                <a:ea typeface="+mn-ea"/>
                <a:cs typeface="+mn-cs"/>
              </a:rPr>
              <a:t> problems, which produces a prediction model in the form of an </a:t>
            </a:r>
            <a:r>
              <a:rPr lang="en-US" sz="1200" b="0" i="0" u="none" strike="noStrike" kern="1200" dirty="0">
                <a:solidFill>
                  <a:schemeClr val="tx1"/>
                </a:solidFill>
                <a:effectLst/>
                <a:latin typeface="+mn-lt"/>
                <a:ea typeface="+mn-ea"/>
                <a:cs typeface="+mn-cs"/>
                <a:hlinkClick r:id="rId6" tooltip="Ensemble learning"/>
              </a:rPr>
              <a:t>ensemble</a:t>
            </a:r>
            <a:r>
              <a:rPr lang="en-US" sz="1200" b="0" i="0" kern="1200" dirty="0">
                <a:solidFill>
                  <a:schemeClr val="tx1"/>
                </a:solidFill>
                <a:effectLst/>
                <a:latin typeface="+mn-lt"/>
                <a:ea typeface="+mn-ea"/>
                <a:cs typeface="+mn-cs"/>
              </a:rPr>
              <a:t> of weak prediction models, typically </a:t>
            </a:r>
            <a:r>
              <a:rPr lang="en-US" sz="1200" b="0" i="0" u="none" strike="noStrike" kern="1200" dirty="0">
                <a:solidFill>
                  <a:schemeClr val="tx1"/>
                </a:solidFill>
                <a:effectLst/>
                <a:latin typeface="+mn-lt"/>
                <a:ea typeface="+mn-ea"/>
                <a:cs typeface="+mn-cs"/>
                <a:hlinkClick r:id="rId7" tooltip="Decision tree learning"/>
              </a:rPr>
              <a:t>decision trees</a:t>
            </a:r>
            <a:r>
              <a:rPr lang="en-US" sz="1200" b="0" i="0" kern="1200" dirty="0">
                <a:solidFill>
                  <a:schemeClr val="tx1"/>
                </a:solidFill>
                <a:effectLst/>
                <a:latin typeface="+mn-lt"/>
                <a:ea typeface="+mn-ea"/>
                <a:cs typeface="+mn-cs"/>
              </a:rPr>
              <a:t>. It builds the model in a stage-wise fashion like other </a:t>
            </a:r>
            <a:r>
              <a:rPr lang="en-US" sz="1200" b="0" i="0" u="none" strike="noStrike" kern="1200" dirty="0">
                <a:solidFill>
                  <a:schemeClr val="tx1"/>
                </a:solidFill>
                <a:effectLst/>
                <a:latin typeface="+mn-lt"/>
                <a:ea typeface="+mn-ea"/>
                <a:cs typeface="+mn-cs"/>
                <a:hlinkClick r:id="rId8" tooltip="Boosting (meta-algorithm)"/>
              </a:rPr>
              <a:t>boosting</a:t>
            </a:r>
            <a:r>
              <a:rPr lang="en-US" sz="1200" b="0" i="0" kern="1200" dirty="0">
                <a:solidFill>
                  <a:schemeClr val="tx1"/>
                </a:solidFill>
                <a:effectLst/>
                <a:latin typeface="+mn-lt"/>
                <a:ea typeface="+mn-ea"/>
                <a:cs typeface="+mn-cs"/>
              </a:rPr>
              <a:t> methods do, and it generalizes them by allowing optimization of an arbitrary </a:t>
            </a:r>
            <a:r>
              <a:rPr lang="en-US" sz="1200" b="0" i="0" u="none" strike="noStrike" kern="1200" dirty="0">
                <a:solidFill>
                  <a:schemeClr val="tx1"/>
                </a:solidFill>
                <a:effectLst/>
                <a:latin typeface="+mn-lt"/>
                <a:ea typeface="+mn-ea"/>
                <a:cs typeface="+mn-cs"/>
                <a:hlinkClick r:id="rId9" tooltip="Differentiable function"/>
              </a:rPr>
              <a:t>differentiable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10" tooltip="Loss function"/>
              </a:rPr>
              <a:t>loss function</a:t>
            </a:r>
            <a:r>
              <a:rPr lang="en-US" sz="1200" b="0" i="0" kern="1200" dirty="0">
                <a:solidFill>
                  <a:schemeClr val="tx1"/>
                </a:solidFill>
                <a:effectLst/>
                <a:latin typeface="+mn-lt"/>
                <a:ea typeface="+mn-ea"/>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An SVM model is a representation of the examples as points in space, mapped so that the examples of the separate categories are divided by a clear gap that is as wide as possible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SVMs can efficiently perform a non-linear classification using what is called the </a:t>
            </a:r>
            <a:r>
              <a:rPr lang="en-US" sz="1200" b="0" i="0" u="none" strike="noStrike" kern="1200" dirty="0">
                <a:solidFill>
                  <a:schemeClr val="tx1"/>
                </a:solidFill>
                <a:effectLst/>
                <a:latin typeface="+mn-lt"/>
                <a:ea typeface="+mn-ea"/>
                <a:cs typeface="+mn-cs"/>
                <a:hlinkClick r:id="rId11" tooltip="Kernel trick"/>
              </a:rPr>
              <a:t>kernel trick</a:t>
            </a:r>
            <a:r>
              <a:rPr lang="en-US" sz="1200" b="0" i="0" kern="1200" dirty="0">
                <a:solidFill>
                  <a:schemeClr val="tx1"/>
                </a:solidFill>
                <a:effectLst/>
                <a:latin typeface="+mn-lt"/>
                <a:ea typeface="+mn-ea"/>
                <a:cs typeface="+mn-cs"/>
              </a:rPr>
              <a:t>, implicitly mapping their inputs into high-dimensional feature spaces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binary logistic model is used to estimate the probability of a binary response based on one or more predictor (or independent) variables (features). It allows one to say that the presence of a risk factor increases the probability of a given outcome by a specific percentage</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SIFT: Extract key points per picture-&gt;Sampling all the key points -&gt;K-means classify all</a:t>
            </a:r>
            <a:r>
              <a:rPr lang="en-US" baseline="0" dirty="0"/>
              <a:t> the key points bag of words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baseline="0" dirty="0"/>
              <a:t>HOG: </a:t>
            </a: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1224A02-A74D-4ABA-864B-1AB41A12F351}" type="slidenum">
              <a:rPr lang="ko-KR" altLang="en-US" smtClean="0"/>
              <a:t>3</a:t>
            </a:fld>
            <a:endParaRPr lang="ko-KR" altLang="en-US"/>
          </a:p>
        </p:txBody>
      </p:sp>
    </p:spTree>
    <p:extLst>
      <p:ext uri="{BB962C8B-B14F-4D97-AF65-F5344CB8AC3E}">
        <p14:creationId xmlns:p14="http://schemas.microsoft.com/office/powerpoint/2010/main" val="387430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24A02-A74D-4ABA-864B-1AB41A12F351}" type="slidenum">
              <a:rPr lang="ko-KR" altLang="en-US" smtClean="0"/>
              <a:t>4</a:t>
            </a:fld>
            <a:endParaRPr lang="ko-KR" altLang="en-US"/>
          </a:p>
        </p:txBody>
      </p:sp>
    </p:spTree>
    <p:extLst>
      <p:ext uri="{BB962C8B-B14F-4D97-AF65-F5344CB8AC3E}">
        <p14:creationId xmlns:p14="http://schemas.microsoft.com/office/powerpoint/2010/main" val="147550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Prior to training and testing a classifier, a pre-processing step is applied to remove noise artifacts introduced while collecting the image samples. This provides better feature vectors for training the classifier.</a:t>
            </a:r>
          </a:p>
          <a:p>
            <a:endParaRPr lang="en-US" altLang="ko-KR" dirty="0"/>
          </a:p>
          <a:p>
            <a:r>
              <a:rPr lang="en-US" sz="1200" b="0" i="0" u="none" strike="noStrike" kern="1200" baseline="0" dirty="0">
                <a:solidFill>
                  <a:schemeClr val="tx1"/>
                </a:solidFill>
                <a:latin typeface="+mn-lt"/>
                <a:ea typeface="+mn-ea"/>
                <a:cs typeface="+mn-cs"/>
              </a:rPr>
              <a:t>By varying the HOG cell size parameter and visualizing the result, you can see the effect the cell size parameter has on the amount of shape information encoded in the feature vector:</a:t>
            </a:r>
          </a:p>
          <a:p>
            <a:endParaRPr lang="en-US" sz="12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The </a:t>
            </a:r>
            <a:r>
              <a:rPr lang="en-US" dirty="0" err="1"/>
              <a:t>graythresh</a:t>
            </a:r>
            <a:r>
              <a:rPr lang="en-US" sz="1200" b="0" i="0" kern="1200" dirty="0">
                <a:solidFill>
                  <a:schemeClr val="tx1"/>
                </a:solidFill>
                <a:effectLst/>
                <a:latin typeface="+mn-lt"/>
                <a:ea typeface="+mn-ea"/>
                <a:cs typeface="+mn-cs"/>
              </a:rPr>
              <a:t> function uses Otsu's method, which chooses the threshold to minimize the </a:t>
            </a:r>
            <a:r>
              <a:rPr lang="en-US" sz="1200" b="0" i="0" kern="1200" dirty="0" err="1">
                <a:solidFill>
                  <a:schemeClr val="tx1"/>
                </a:solidFill>
                <a:effectLst/>
                <a:latin typeface="+mn-lt"/>
                <a:ea typeface="+mn-ea"/>
                <a:cs typeface="+mn-cs"/>
              </a:rPr>
              <a:t>intraclass</a:t>
            </a:r>
            <a:r>
              <a:rPr lang="en-US" sz="1200" b="0" i="0" kern="1200" dirty="0">
                <a:solidFill>
                  <a:schemeClr val="tx1"/>
                </a:solidFill>
                <a:effectLst/>
                <a:latin typeface="+mn-lt"/>
                <a:ea typeface="+mn-ea"/>
                <a:cs typeface="+mn-cs"/>
              </a:rPr>
              <a:t> variance of the black and white pixels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effectLst/>
                <a:latin typeface="+mn-lt"/>
                <a:ea typeface="+mn-ea"/>
                <a:cs typeface="+mn-cs"/>
              </a:rPr>
              <a:t>Overfitting : PCA</a:t>
            </a:r>
            <a:endParaRPr lang="en-US" sz="1200" b="0" i="0" u="none" strike="noStrike" kern="1200" baseline="0" dirty="0">
              <a:solidFill>
                <a:schemeClr val="tx1"/>
              </a:solidFill>
              <a:latin typeface="+mn-lt"/>
              <a:ea typeface="+mn-ea"/>
              <a:cs typeface="+mn-cs"/>
            </a:endParaRPr>
          </a:p>
          <a:p>
            <a:endParaRPr lang="en-US" b="0" i="0" u="none" strike="noStrike" baseline="0" dirty="0"/>
          </a:p>
          <a:p>
            <a:endParaRPr lang="ko-KR" altLang="en-US" dirty="0"/>
          </a:p>
        </p:txBody>
      </p:sp>
      <p:sp>
        <p:nvSpPr>
          <p:cNvPr id="4" name="Slide Number Placeholder 3"/>
          <p:cNvSpPr>
            <a:spLocks noGrp="1"/>
          </p:cNvSpPr>
          <p:nvPr>
            <p:ph type="sldNum" sz="quarter" idx="10"/>
          </p:nvPr>
        </p:nvSpPr>
        <p:spPr/>
        <p:txBody>
          <a:bodyPr/>
          <a:lstStyle/>
          <a:p>
            <a:fld id="{D1224A02-A74D-4ABA-864B-1AB41A12F351}" type="slidenum">
              <a:rPr lang="ko-KR" altLang="en-US" smtClean="0"/>
              <a:t>5</a:t>
            </a:fld>
            <a:endParaRPr lang="ko-KR" altLang="en-US"/>
          </a:p>
        </p:txBody>
      </p:sp>
    </p:spTree>
    <p:extLst>
      <p:ext uri="{BB962C8B-B14F-4D97-AF65-F5344CB8AC3E}">
        <p14:creationId xmlns:p14="http://schemas.microsoft.com/office/powerpoint/2010/main" val="220967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1" i="0" kern="1200" dirty="0">
                <a:solidFill>
                  <a:schemeClr val="tx1"/>
                </a:solidFill>
                <a:effectLst/>
                <a:latin typeface="+mn-lt"/>
                <a:ea typeface="+mn-ea"/>
                <a:cs typeface="+mn-cs"/>
              </a:rPr>
              <a:t>Support vector machines (SVMs)</a:t>
            </a:r>
            <a:r>
              <a:rPr lang="en-US" altLang="ko-KR" sz="1200" b="0" i="0" kern="1200" dirty="0">
                <a:solidFill>
                  <a:schemeClr val="tx1"/>
                </a:solidFill>
                <a:effectLst/>
                <a:latin typeface="+mn-lt"/>
                <a:ea typeface="+mn-ea"/>
                <a:cs typeface="+mn-cs"/>
              </a:rPr>
              <a:t> are a set of supervised learning methods used for </a:t>
            </a:r>
            <a:r>
              <a:rPr lang="en-US" altLang="ko-KR" sz="1200" b="0" i="0" u="none" strike="noStrike" kern="1200" dirty="0">
                <a:solidFill>
                  <a:schemeClr val="tx1"/>
                </a:solidFill>
                <a:effectLst/>
                <a:latin typeface="+mn-lt"/>
                <a:ea typeface="+mn-ea"/>
                <a:cs typeface="+mn-cs"/>
                <a:hlinkClick r:id="rId3"/>
              </a:rPr>
              <a:t>classification</a:t>
            </a:r>
            <a:r>
              <a:rPr lang="en-US" altLang="ko-KR" sz="1200" b="0" i="0" kern="1200" dirty="0">
                <a:solidFill>
                  <a:schemeClr val="tx1"/>
                </a:solidFill>
                <a:effectLst/>
                <a:latin typeface="+mn-lt"/>
                <a:ea typeface="+mn-ea"/>
                <a:cs typeface="+mn-cs"/>
              </a:rPr>
              <a:t>, </a:t>
            </a:r>
            <a:r>
              <a:rPr lang="en-US" altLang="ko-KR" sz="1200" b="0" i="0" u="none" strike="noStrike" kern="1200" dirty="0">
                <a:solidFill>
                  <a:schemeClr val="tx1"/>
                </a:solidFill>
                <a:effectLst/>
                <a:latin typeface="+mn-lt"/>
                <a:ea typeface="+mn-ea"/>
                <a:cs typeface="+mn-cs"/>
                <a:hlinkClick r:id="rId4"/>
              </a:rPr>
              <a:t>regression</a:t>
            </a:r>
            <a:r>
              <a:rPr lang="en-US" altLang="ko-KR" sz="1200" b="0" i="0" kern="1200" dirty="0">
                <a:solidFill>
                  <a:schemeClr val="tx1"/>
                </a:solidFill>
                <a:effectLst/>
                <a:latin typeface="+mn-lt"/>
                <a:ea typeface="+mn-ea"/>
                <a:cs typeface="+mn-cs"/>
              </a:rPr>
              <a:t> and </a:t>
            </a:r>
            <a:r>
              <a:rPr lang="en-US" altLang="ko-KR" sz="1200" b="0" i="0" u="none" strike="noStrike" kern="1200" dirty="0">
                <a:solidFill>
                  <a:schemeClr val="tx1"/>
                </a:solidFill>
                <a:effectLst/>
                <a:latin typeface="+mn-lt"/>
                <a:ea typeface="+mn-ea"/>
                <a:cs typeface="+mn-cs"/>
                <a:hlinkClick r:id="rId5"/>
              </a:rPr>
              <a:t>outliers detection</a:t>
            </a:r>
            <a:r>
              <a:rPr lang="en-US" altLang="ko-KR" sz="1200" b="0" i="0" kern="1200" dirty="0">
                <a:solidFill>
                  <a:schemeClr val="tx1"/>
                </a:solidFill>
                <a:effectLst/>
                <a:latin typeface="+mn-lt"/>
                <a:ea typeface="+mn-ea"/>
                <a:cs typeface="+mn-cs"/>
              </a:rPr>
              <a:t>.</a:t>
            </a:r>
          </a:p>
          <a:p>
            <a:endParaRPr lang="ko-KR" altLang="en-US" dirty="0"/>
          </a:p>
        </p:txBody>
      </p:sp>
      <p:sp>
        <p:nvSpPr>
          <p:cNvPr id="4" name="Slide Number Placeholder 3"/>
          <p:cNvSpPr>
            <a:spLocks noGrp="1"/>
          </p:cNvSpPr>
          <p:nvPr>
            <p:ph type="sldNum" sz="quarter" idx="10"/>
          </p:nvPr>
        </p:nvSpPr>
        <p:spPr/>
        <p:txBody>
          <a:bodyPr/>
          <a:lstStyle/>
          <a:p>
            <a:fld id="{D1224A02-A74D-4ABA-864B-1AB41A12F351}" type="slidenum">
              <a:rPr lang="ko-KR" altLang="en-US" smtClean="0"/>
              <a:t>6</a:t>
            </a:fld>
            <a:endParaRPr lang="ko-KR" altLang="en-US"/>
          </a:p>
        </p:txBody>
      </p:sp>
    </p:spTree>
    <p:extLst>
      <p:ext uri="{BB962C8B-B14F-4D97-AF65-F5344CB8AC3E}">
        <p14:creationId xmlns:p14="http://schemas.microsoft.com/office/powerpoint/2010/main" val="390910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6A73C8A-CE34-4E87-B905-8D74025DD42F}" type="datetimeFigureOut">
              <a:rPr lang="ko-KR" altLang="en-US" smtClean="0"/>
              <a:t>2017-03-24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56759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73C8A-CE34-4E87-B905-8D74025DD42F}" type="datetimeFigureOut">
              <a:rPr lang="ko-KR" altLang="en-US" smtClean="0"/>
              <a:t>2017-03-24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202870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73C8A-CE34-4E87-B905-8D74025DD42F}" type="datetimeFigureOut">
              <a:rPr lang="ko-KR" altLang="en-US" smtClean="0"/>
              <a:t>2017-03-24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819894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ED982AA-7B92-4DD4-BDDE-70E41D84B4B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B0F19-D4CC-4EF3-A646-795A5F687C48}" type="slidenum">
              <a:rPr lang="en-US" smtClean="0"/>
              <a:t>‹#›</a:t>
            </a:fld>
            <a:endParaRPr lang="en-US"/>
          </a:p>
        </p:txBody>
      </p:sp>
    </p:spTree>
    <p:extLst>
      <p:ext uri="{BB962C8B-B14F-4D97-AF65-F5344CB8AC3E}">
        <p14:creationId xmlns:p14="http://schemas.microsoft.com/office/powerpoint/2010/main" val="4185856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982AA-7B92-4DD4-BDDE-70E41D84B4B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B0F19-D4CC-4EF3-A646-795A5F687C48}" type="slidenum">
              <a:rPr lang="en-US" smtClean="0"/>
              <a:t>‹#›</a:t>
            </a:fld>
            <a:endParaRPr lang="en-US"/>
          </a:p>
        </p:txBody>
      </p:sp>
    </p:spTree>
    <p:extLst>
      <p:ext uri="{BB962C8B-B14F-4D97-AF65-F5344CB8AC3E}">
        <p14:creationId xmlns:p14="http://schemas.microsoft.com/office/powerpoint/2010/main" val="3255600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D982AA-7B92-4DD4-BDDE-70E41D84B4B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B0F19-D4CC-4EF3-A646-795A5F687C48}" type="slidenum">
              <a:rPr lang="en-US" smtClean="0"/>
              <a:t>‹#›</a:t>
            </a:fld>
            <a:endParaRPr lang="en-US"/>
          </a:p>
        </p:txBody>
      </p:sp>
    </p:spTree>
    <p:extLst>
      <p:ext uri="{BB962C8B-B14F-4D97-AF65-F5344CB8AC3E}">
        <p14:creationId xmlns:p14="http://schemas.microsoft.com/office/powerpoint/2010/main" val="292095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D982AA-7B92-4DD4-BDDE-70E41D84B4B4}"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B0F19-D4CC-4EF3-A646-795A5F687C48}" type="slidenum">
              <a:rPr lang="en-US" smtClean="0"/>
              <a:t>‹#›</a:t>
            </a:fld>
            <a:endParaRPr lang="en-US"/>
          </a:p>
        </p:txBody>
      </p:sp>
    </p:spTree>
    <p:extLst>
      <p:ext uri="{BB962C8B-B14F-4D97-AF65-F5344CB8AC3E}">
        <p14:creationId xmlns:p14="http://schemas.microsoft.com/office/powerpoint/2010/main" val="3516314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D982AA-7B92-4DD4-BDDE-70E41D84B4B4}" type="datetimeFigureOut">
              <a:rPr lang="en-US" smtClean="0"/>
              <a:t>3/24/2017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B0F19-D4CC-4EF3-A646-795A5F687C48}" type="slidenum">
              <a:rPr lang="en-US" smtClean="0"/>
              <a:t>‹#›</a:t>
            </a:fld>
            <a:endParaRPr lang="en-US"/>
          </a:p>
        </p:txBody>
      </p:sp>
    </p:spTree>
    <p:extLst>
      <p:ext uri="{BB962C8B-B14F-4D97-AF65-F5344CB8AC3E}">
        <p14:creationId xmlns:p14="http://schemas.microsoft.com/office/powerpoint/2010/main" val="943054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D982AA-7B92-4DD4-BDDE-70E41D84B4B4}" type="datetimeFigureOut">
              <a:rPr lang="en-US" smtClean="0"/>
              <a:t>3/24/2017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0B0F19-D4CC-4EF3-A646-795A5F687C48}" type="slidenum">
              <a:rPr lang="en-US" smtClean="0"/>
              <a:t>‹#›</a:t>
            </a:fld>
            <a:endParaRPr lang="en-US"/>
          </a:p>
        </p:txBody>
      </p:sp>
    </p:spTree>
    <p:extLst>
      <p:ext uri="{BB962C8B-B14F-4D97-AF65-F5344CB8AC3E}">
        <p14:creationId xmlns:p14="http://schemas.microsoft.com/office/powerpoint/2010/main" val="10648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982AA-7B92-4DD4-BDDE-70E41D84B4B4}" type="datetimeFigureOut">
              <a:rPr lang="en-US" smtClean="0"/>
              <a:t>3/24/2017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0B0F19-D4CC-4EF3-A646-795A5F687C48}" type="slidenum">
              <a:rPr lang="en-US" smtClean="0"/>
              <a:t>‹#›</a:t>
            </a:fld>
            <a:endParaRPr lang="en-US"/>
          </a:p>
        </p:txBody>
      </p:sp>
    </p:spTree>
    <p:extLst>
      <p:ext uri="{BB962C8B-B14F-4D97-AF65-F5344CB8AC3E}">
        <p14:creationId xmlns:p14="http://schemas.microsoft.com/office/powerpoint/2010/main" val="3287860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ED982AA-7B92-4DD4-BDDE-70E41D84B4B4}"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B0F19-D4CC-4EF3-A646-795A5F687C48}" type="slidenum">
              <a:rPr lang="en-US" smtClean="0"/>
              <a:t>‹#›</a:t>
            </a:fld>
            <a:endParaRPr lang="en-US"/>
          </a:p>
        </p:txBody>
      </p:sp>
    </p:spTree>
    <p:extLst>
      <p:ext uri="{BB962C8B-B14F-4D97-AF65-F5344CB8AC3E}">
        <p14:creationId xmlns:p14="http://schemas.microsoft.com/office/powerpoint/2010/main" val="44676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A73C8A-CE34-4E87-B905-8D74025DD42F}" type="datetimeFigureOut">
              <a:rPr lang="ko-KR" altLang="en-US" smtClean="0"/>
              <a:t>2017-03-24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515747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ED982AA-7B92-4DD4-BDDE-70E41D84B4B4}" type="datetimeFigureOut">
              <a:rPr lang="en-US" smtClean="0"/>
              <a:t>3/24/2017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B0F19-D4CC-4EF3-A646-795A5F687C48}" type="slidenum">
              <a:rPr lang="en-US" smtClean="0"/>
              <a:t>‹#›</a:t>
            </a:fld>
            <a:endParaRPr lang="en-US"/>
          </a:p>
        </p:txBody>
      </p:sp>
    </p:spTree>
    <p:extLst>
      <p:ext uri="{BB962C8B-B14F-4D97-AF65-F5344CB8AC3E}">
        <p14:creationId xmlns:p14="http://schemas.microsoft.com/office/powerpoint/2010/main" val="4254770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982AA-7B92-4DD4-BDDE-70E41D84B4B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B0F19-D4CC-4EF3-A646-795A5F687C48}" type="slidenum">
              <a:rPr lang="en-US" smtClean="0"/>
              <a:t>‹#›</a:t>
            </a:fld>
            <a:endParaRPr lang="en-US"/>
          </a:p>
        </p:txBody>
      </p:sp>
    </p:spTree>
    <p:extLst>
      <p:ext uri="{BB962C8B-B14F-4D97-AF65-F5344CB8AC3E}">
        <p14:creationId xmlns:p14="http://schemas.microsoft.com/office/powerpoint/2010/main" val="4193467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982AA-7B92-4DD4-BDDE-70E41D84B4B4}" type="datetimeFigureOut">
              <a:rPr lang="en-US" smtClean="0"/>
              <a:t>3/24/2017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B0F19-D4CC-4EF3-A646-795A5F687C48}" type="slidenum">
              <a:rPr lang="en-US" smtClean="0"/>
              <a:t>‹#›</a:t>
            </a:fld>
            <a:endParaRPr lang="en-US"/>
          </a:p>
        </p:txBody>
      </p:sp>
    </p:spTree>
    <p:extLst>
      <p:ext uri="{BB962C8B-B14F-4D97-AF65-F5344CB8AC3E}">
        <p14:creationId xmlns:p14="http://schemas.microsoft.com/office/powerpoint/2010/main" val="186576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73C8A-CE34-4E87-B905-8D74025DD42F}" type="datetimeFigureOut">
              <a:rPr lang="ko-KR" altLang="en-US" smtClean="0"/>
              <a:t>2017-03-24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92154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A73C8A-CE34-4E87-B905-8D74025DD42F}" type="datetimeFigureOut">
              <a:rPr lang="ko-KR" altLang="en-US" smtClean="0"/>
              <a:t>2017-03-24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73942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A73C8A-CE34-4E87-B905-8D74025DD42F}" type="datetimeFigureOut">
              <a:rPr lang="ko-KR" altLang="en-US" smtClean="0"/>
              <a:t>2017-03-24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2562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A73C8A-CE34-4E87-B905-8D74025DD42F}" type="datetimeFigureOut">
              <a:rPr lang="ko-KR" altLang="en-US" smtClean="0"/>
              <a:t>2017-03-24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113852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73C8A-CE34-4E87-B905-8D74025DD42F}" type="datetimeFigureOut">
              <a:rPr lang="ko-KR" altLang="en-US" smtClean="0"/>
              <a:t>2017-03-24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114777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6A73C8A-CE34-4E87-B905-8D74025DD42F}" type="datetimeFigureOut">
              <a:rPr lang="ko-KR" altLang="en-US" smtClean="0"/>
              <a:t>2017-03-24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1969837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6A73C8A-CE34-4E87-B905-8D74025DD42F}" type="datetimeFigureOut">
              <a:rPr lang="ko-KR" altLang="en-US" smtClean="0"/>
              <a:t>2017-03-24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144727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6A73C8A-CE34-4E87-B905-8D74025DD42F}" type="datetimeFigureOut">
              <a:rPr lang="ko-KR" altLang="en-US" smtClean="0"/>
              <a:t>2017-03-24</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F1B612-F501-4212-8D9D-49664AAA5B92}" type="slidenum">
              <a:rPr lang="ko-KR" altLang="en-US" smtClean="0"/>
              <a:t>‹#›</a:t>
            </a:fld>
            <a:endParaRPr lang="ko-KR" altLang="en-US"/>
          </a:p>
        </p:txBody>
      </p:sp>
    </p:spTree>
    <p:extLst>
      <p:ext uri="{BB962C8B-B14F-4D97-AF65-F5344CB8AC3E}">
        <p14:creationId xmlns:p14="http://schemas.microsoft.com/office/powerpoint/2010/main" val="1576882447"/>
      </p:ext>
    </p:extLst>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ED982AA-7B92-4DD4-BDDE-70E41D84B4B4}" type="datetimeFigureOut">
              <a:rPr lang="en-US" smtClean="0"/>
              <a:t>3/24/2017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0B0F19-D4CC-4EF3-A646-795A5F687C48}" type="slidenum">
              <a:rPr lang="en-US" smtClean="0"/>
              <a:t>‹#›</a:t>
            </a:fld>
            <a:endParaRPr lang="en-US"/>
          </a:p>
        </p:txBody>
      </p:sp>
    </p:spTree>
    <p:extLst>
      <p:ext uri="{BB962C8B-B14F-4D97-AF65-F5344CB8AC3E}">
        <p14:creationId xmlns:p14="http://schemas.microsoft.com/office/powerpoint/2010/main" val="1973966108"/>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2">
                    <a:lumMod val="75000"/>
                  </a:schemeClr>
                </a:solidFill>
              </a:rPr>
              <a:t>Labradoodle </a:t>
            </a:r>
            <a:br>
              <a:rPr lang="en-US" dirty="0">
                <a:solidFill>
                  <a:schemeClr val="accent2">
                    <a:lumMod val="75000"/>
                  </a:schemeClr>
                </a:solidFill>
              </a:rPr>
            </a:br>
            <a:r>
              <a:rPr lang="en-US" dirty="0">
                <a:solidFill>
                  <a:schemeClr val="accent2">
                    <a:lumMod val="60000"/>
                    <a:lumOff val="40000"/>
                  </a:schemeClr>
                </a:solidFill>
              </a:rPr>
              <a:t>or </a:t>
            </a:r>
            <a:br>
              <a:rPr lang="en-US" dirty="0"/>
            </a:br>
            <a:r>
              <a:rPr lang="en-US" dirty="0">
                <a:solidFill>
                  <a:schemeClr val="accent4"/>
                </a:solidFill>
              </a:rPr>
              <a:t>Fried Chicken</a:t>
            </a:r>
          </a:p>
        </p:txBody>
      </p:sp>
      <p:sp>
        <p:nvSpPr>
          <p:cNvPr id="3" name="Subtitle 2"/>
          <p:cNvSpPr>
            <a:spLocks noGrp="1"/>
          </p:cNvSpPr>
          <p:nvPr>
            <p:ph type="subTitle" idx="1"/>
          </p:nvPr>
        </p:nvSpPr>
        <p:spPr>
          <a:xfrm>
            <a:off x="1331640" y="3573016"/>
            <a:ext cx="6858000" cy="1655762"/>
          </a:xfrm>
        </p:spPr>
        <p:txBody>
          <a:bodyPr>
            <a:normAutofit/>
          </a:bodyPr>
          <a:lstStyle/>
          <a:p>
            <a:r>
              <a:rPr lang="en-US" sz="2000" dirty="0"/>
              <a:t>Image Analysis Project</a:t>
            </a:r>
          </a:p>
          <a:p>
            <a:r>
              <a:rPr lang="en-US" sz="2400" dirty="0"/>
              <a:t>Group 5</a:t>
            </a:r>
          </a:p>
          <a:p>
            <a:endParaRPr lang="en-US" sz="1200" dirty="0"/>
          </a:p>
        </p:txBody>
      </p:sp>
      <p:sp>
        <p:nvSpPr>
          <p:cNvPr id="4" name="TextBox 3"/>
          <p:cNvSpPr txBox="1"/>
          <p:nvPr/>
        </p:nvSpPr>
        <p:spPr>
          <a:xfrm>
            <a:off x="1619672" y="4610928"/>
            <a:ext cx="6569968" cy="584775"/>
          </a:xfrm>
          <a:prstGeom prst="rect">
            <a:avLst/>
          </a:prstGeom>
          <a:noFill/>
        </p:spPr>
        <p:txBody>
          <a:bodyPr wrap="square" rtlCol="0">
            <a:spAutoFit/>
          </a:bodyPr>
          <a:lstStyle/>
          <a:p>
            <a:r>
              <a:rPr lang="en-US" sz="1600" dirty="0"/>
              <a:t>Group member:  Kai Chen, Zhengyuan Guo, Yi</a:t>
            </a:r>
            <a:r>
              <a:rPr lang="zh-CN" altLang="en-US" sz="1600" dirty="0"/>
              <a:t> </a:t>
            </a:r>
            <a:r>
              <a:rPr lang="en-US" altLang="zh-CN" sz="1600" dirty="0"/>
              <a:t>Jiang, </a:t>
            </a:r>
            <a:r>
              <a:rPr lang="en-US" altLang="zh-CN" sz="1600" dirty="0" err="1"/>
              <a:t>Jiahao</a:t>
            </a:r>
            <a:r>
              <a:rPr lang="en-US" altLang="zh-CN" sz="1600" dirty="0"/>
              <a:t> Liu, Song Wang</a:t>
            </a:r>
            <a:endParaRPr lang="en-US" sz="1600" dirty="0"/>
          </a:p>
          <a:p>
            <a:endParaRPr lang="en-US" sz="1600" dirty="0"/>
          </a:p>
        </p:txBody>
      </p:sp>
    </p:spTree>
    <p:extLst>
      <p:ext uri="{BB962C8B-B14F-4D97-AF65-F5344CB8AC3E}">
        <p14:creationId xmlns:p14="http://schemas.microsoft.com/office/powerpoint/2010/main" val="80011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altLang="ko-KR" sz="4000" dirty="0"/>
              <a:t>Summary of the project</a:t>
            </a:r>
            <a:endParaRPr lang="ko-KR" altLang="en-US" sz="4000" dirty="0"/>
          </a:p>
        </p:txBody>
      </p:sp>
      <p:sp>
        <p:nvSpPr>
          <p:cNvPr id="2" name="Content Placeholder 1"/>
          <p:cNvSpPr>
            <a:spLocks noGrp="1"/>
          </p:cNvSpPr>
          <p:nvPr>
            <p:ph idx="1"/>
          </p:nvPr>
        </p:nvSpPr>
        <p:spPr>
          <a:xfrm>
            <a:off x="457200" y="1844824"/>
            <a:ext cx="8686800" cy="4785395"/>
          </a:xfrm>
        </p:spPr>
        <p:txBody>
          <a:bodyPr>
            <a:normAutofit/>
          </a:bodyPr>
          <a:lstStyle/>
          <a:p>
            <a:pPr marL="914400" lvl="1" indent="-457200">
              <a:lnSpc>
                <a:spcPct val="150000"/>
              </a:lnSpc>
              <a:buAutoNum type="arabicPeriod"/>
            </a:pPr>
            <a:r>
              <a:rPr lang="en-US" altLang="zh-CN" sz="2400" dirty="0"/>
              <a:t>Framework</a:t>
            </a:r>
          </a:p>
          <a:p>
            <a:pPr marL="914400" lvl="1" indent="-457200">
              <a:lnSpc>
                <a:spcPct val="150000"/>
              </a:lnSpc>
              <a:buAutoNum type="arabicPeriod"/>
            </a:pPr>
            <a:r>
              <a:rPr lang="en-US" altLang="zh-CN" sz="2400" dirty="0"/>
              <a:t>Feature Extraction: SIFT</a:t>
            </a:r>
          </a:p>
          <a:p>
            <a:pPr marL="914400" lvl="1" indent="-457200">
              <a:lnSpc>
                <a:spcPct val="150000"/>
              </a:lnSpc>
              <a:buAutoNum type="arabicPeriod"/>
            </a:pPr>
            <a:r>
              <a:rPr lang="en-US" altLang="zh-CN" sz="2400" dirty="0"/>
              <a:t>Feature Extraction: </a:t>
            </a:r>
            <a:r>
              <a:rPr lang="en-US" altLang="ko-KR" sz="2400" dirty="0"/>
              <a:t>HOG + PCA</a:t>
            </a:r>
          </a:p>
          <a:p>
            <a:pPr marL="914400" lvl="1" indent="-457200">
              <a:lnSpc>
                <a:spcPct val="150000"/>
              </a:lnSpc>
              <a:buFont typeface="Arial"/>
              <a:buAutoNum type="arabicPeriod"/>
            </a:pPr>
            <a:r>
              <a:rPr lang="en-US" altLang="ko-KR" sz="2400" dirty="0"/>
              <a:t>Results</a:t>
            </a:r>
          </a:p>
          <a:p>
            <a:pPr marL="914400" lvl="1" indent="-457200">
              <a:lnSpc>
                <a:spcPct val="150000"/>
              </a:lnSpc>
              <a:buAutoNum type="arabicPeriod"/>
            </a:pPr>
            <a:endParaRPr lang="en-US" altLang="ko-KR" sz="2400" dirty="0"/>
          </a:p>
          <a:p>
            <a:pPr lvl="1">
              <a:lnSpc>
                <a:spcPct val="150000"/>
              </a:lnSpc>
            </a:pPr>
            <a:endParaRPr lang="en-US" altLang="ko-KR" sz="2000" dirty="0"/>
          </a:p>
          <a:p>
            <a:pPr marL="457200" lvl="1" indent="0">
              <a:buNone/>
            </a:pPr>
            <a:endParaRPr lang="en-US" altLang="ko-KR" sz="2000" dirty="0"/>
          </a:p>
          <a:p>
            <a:pPr lvl="1"/>
            <a:endParaRPr lang="en-US" altLang="ko-KR" sz="2000" dirty="0"/>
          </a:p>
          <a:p>
            <a:pPr lvl="1"/>
            <a:endParaRPr lang="en-US" altLang="ko-KR" dirty="0"/>
          </a:p>
          <a:p>
            <a:pPr marL="0" indent="0">
              <a:buNone/>
            </a:pPr>
            <a:endParaRPr lang="en-US" altLang="ko-KR" sz="2000" dirty="0"/>
          </a:p>
          <a:p>
            <a:pPr marL="0" indent="0">
              <a:buNone/>
            </a:pPr>
            <a:endParaRPr lang="ko-KR" altLang="en-US" dirty="0"/>
          </a:p>
        </p:txBody>
      </p:sp>
    </p:spTree>
    <p:extLst>
      <p:ext uri="{BB962C8B-B14F-4D97-AF65-F5344CB8AC3E}">
        <p14:creationId xmlns:p14="http://schemas.microsoft.com/office/powerpoint/2010/main" val="381380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52148873"/>
              </p:ext>
            </p:extLst>
          </p:nvPr>
        </p:nvGraphicFramePr>
        <p:xfrm>
          <a:off x="-22492" y="1484784"/>
          <a:ext cx="91440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2"/>
          <p:cNvSpPr>
            <a:spLocks noGrp="1"/>
          </p:cNvSpPr>
          <p:nvPr>
            <p:ph type="title"/>
          </p:nvPr>
        </p:nvSpPr>
        <p:spPr>
          <a:xfrm>
            <a:off x="2792385" y="0"/>
            <a:ext cx="3514245" cy="1556792"/>
          </a:xfrm>
        </p:spPr>
        <p:txBody>
          <a:bodyPr>
            <a:noAutofit/>
          </a:bodyPr>
          <a:lstStyle/>
          <a:p>
            <a:pPr lvl="1" algn="ctr" rtl="0">
              <a:spcBef>
                <a:spcPct val="0"/>
              </a:spcBef>
            </a:pPr>
            <a:r>
              <a:rPr lang="en-US" altLang="zh-CN" sz="4000" dirty="0">
                <a:latin typeface="+mn-lt"/>
              </a:rPr>
              <a:t>1.</a:t>
            </a:r>
            <a:r>
              <a:rPr lang="zh-CN" altLang="en-US" sz="4000" dirty="0">
                <a:latin typeface="+mn-lt"/>
              </a:rPr>
              <a:t> </a:t>
            </a:r>
            <a:r>
              <a:rPr lang="en-US" altLang="zh-CN" sz="4000" dirty="0">
                <a:latin typeface="+mn-lt"/>
              </a:rPr>
              <a:t>Framework</a:t>
            </a:r>
            <a:endParaRPr lang="ko-KR" altLang="en-US" sz="4000" dirty="0">
              <a:latin typeface="+mn-lt"/>
            </a:endParaRPr>
          </a:p>
        </p:txBody>
      </p:sp>
    </p:spTree>
    <p:extLst>
      <p:ext uri="{BB962C8B-B14F-4D97-AF65-F5344CB8AC3E}">
        <p14:creationId xmlns:p14="http://schemas.microsoft.com/office/powerpoint/2010/main" val="129554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476672"/>
            <a:ext cx="7886700" cy="1325563"/>
          </a:xfrm>
        </p:spPr>
        <p:txBody>
          <a:bodyPr/>
          <a:lstStyle/>
          <a:p>
            <a:pPr marL="914400" marR="0" lvl="1" indent="-457200" defTabSz="685800" rtl="0" eaLnBrk="1" fontAlgn="auto" latinLnBrk="0" hangingPunct="1">
              <a:lnSpc>
                <a:spcPct val="90000"/>
              </a:lnSpc>
              <a:spcBef>
                <a:spcPts val="375"/>
              </a:spcBef>
              <a:spcAft>
                <a:spcPts val="0"/>
              </a:spcAft>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Feature Extraction</a:t>
            </a:r>
            <a:b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b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09762" y="1556792"/>
            <a:ext cx="4124325" cy="2376264"/>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2492896"/>
            <a:ext cx="4286250" cy="3219450"/>
          </a:xfrm>
          <a:prstGeom prst="rect">
            <a:avLst/>
          </a:prstGeom>
        </p:spPr>
      </p:pic>
      <p:sp>
        <p:nvSpPr>
          <p:cNvPr id="11" name="Title 2"/>
          <p:cNvSpPr txBox="1">
            <a:spLocks/>
          </p:cNvSpPr>
          <p:nvPr/>
        </p:nvSpPr>
        <p:spPr>
          <a:xfrm>
            <a:off x="2840476" y="-180609"/>
            <a:ext cx="3514245" cy="155679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lvl="1"/>
            <a:r>
              <a:rPr lang="en-US" altLang="zh-CN" sz="4000" kern="0" dirty="0">
                <a:solidFill>
                  <a:sysClr val="windowText" lastClr="000000"/>
                </a:solidFill>
              </a:rPr>
              <a:t>2</a:t>
            </a:r>
            <a:r>
              <a:rPr lang="en-US" altLang="zh-CN" sz="4000" kern="0" dirty="0">
                <a:solidFill>
                  <a:sysClr val="windowText" lastClr="000000"/>
                </a:solidFill>
                <a:latin typeface="+mn-lt"/>
              </a:rPr>
              <a:t>.</a:t>
            </a:r>
            <a:r>
              <a:rPr lang="zh-CN" altLang="en-US" sz="4000" kern="0" dirty="0">
                <a:solidFill>
                  <a:sysClr val="windowText" lastClr="000000"/>
                </a:solidFill>
                <a:latin typeface="+mn-lt"/>
              </a:rPr>
              <a:t> </a:t>
            </a:r>
            <a:r>
              <a:rPr lang="en-US" altLang="zh-CN" sz="4000" dirty="0"/>
              <a:t>SIFT</a:t>
            </a:r>
          </a:p>
        </p:txBody>
      </p:sp>
    </p:spTree>
    <p:extLst>
      <p:ext uri="{BB962C8B-B14F-4D97-AF65-F5344CB8AC3E}">
        <p14:creationId xmlns:p14="http://schemas.microsoft.com/office/powerpoint/2010/main" val="2406307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667" y="5033479"/>
            <a:ext cx="3441487" cy="1642682"/>
          </a:xfrm>
          <a:prstGeom prst="rect">
            <a:avLst/>
          </a:prstGeom>
        </p:spPr>
      </p:pic>
      <p:sp>
        <p:nvSpPr>
          <p:cNvPr id="2" name="Content Placeholder 1"/>
          <p:cNvSpPr>
            <a:spLocks noGrp="1"/>
          </p:cNvSpPr>
          <p:nvPr>
            <p:ph idx="1"/>
          </p:nvPr>
        </p:nvSpPr>
        <p:spPr>
          <a:xfrm>
            <a:off x="702893" y="1412776"/>
            <a:ext cx="7886700" cy="3779415"/>
          </a:xfrm>
        </p:spPr>
        <p:txBody>
          <a:bodyPr>
            <a:normAutofit/>
          </a:bodyPr>
          <a:lstStyle/>
          <a:p>
            <a:pPr marL="0" indent="0">
              <a:buNone/>
            </a:pPr>
            <a:r>
              <a:rPr lang="en-US" altLang="zh-CN" sz="2000" dirty="0"/>
              <a:t>a.</a:t>
            </a:r>
            <a:r>
              <a:rPr lang="zh-CN" altLang="en-US" sz="2000" dirty="0"/>
              <a:t> </a:t>
            </a:r>
            <a:r>
              <a:rPr lang="en-US" altLang="zh-CN" sz="2000" dirty="0"/>
              <a:t>original</a:t>
            </a:r>
            <a:endParaRPr lang="zh-CN" altLang="en-US" sz="2000" dirty="0"/>
          </a:p>
          <a:p>
            <a:endParaRPr lang="zh-CN" altLang="en-US" sz="2000" dirty="0"/>
          </a:p>
          <a:p>
            <a:endParaRPr lang="zh-CN" altLang="en-US" sz="2000" dirty="0"/>
          </a:p>
          <a:p>
            <a:endParaRPr lang="zh-CN" altLang="en-US" sz="2000" dirty="0"/>
          </a:p>
          <a:p>
            <a:pPr marL="0" indent="0">
              <a:buNone/>
            </a:pPr>
            <a:r>
              <a:rPr lang="zh-CN" altLang="en-US" sz="2000" dirty="0"/>
              <a:t> </a:t>
            </a:r>
            <a:r>
              <a:rPr lang="en-US" altLang="zh-CN" sz="2000" dirty="0"/>
              <a:t>b.</a:t>
            </a:r>
            <a:r>
              <a:rPr lang="zh-CN" altLang="en-US" sz="2000" dirty="0"/>
              <a:t> </a:t>
            </a:r>
            <a:r>
              <a:rPr lang="en-US" altLang="zh-CN" sz="2000" dirty="0"/>
              <a:t>Global image threshold using Otsu's method</a:t>
            </a:r>
            <a:r>
              <a:rPr lang="zh-CN" altLang="en-US" sz="2000" dirty="0"/>
              <a:t>                                      </a:t>
            </a:r>
            <a:endParaRPr lang="en-US" altLang="zh-CN" sz="2000" dirty="0"/>
          </a:p>
          <a:p>
            <a:pPr algn="ctr"/>
            <a:endParaRPr lang="zh-CN" altLang="en-US" sz="2000" dirty="0"/>
          </a:p>
          <a:p>
            <a:endParaRPr lang="zh-CN" altLang="en-US" sz="2000" dirty="0"/>
          </a:p>
          <a:p>
            <a:endParaRPr lang="zh-CN" altLang="en-US" sz="2000" dirty="0"/>
          </a:p>
          <a:p>
            <a:pPr marL="0" indent="0">
              <a:buNone/>
            </a:pPr>
            <a:r>
              <a:rPr lang="zh-CN" altLang="en-US" sz="2000" dirty="0"/>
              <a:t> </a:t>
            </a:r>
          </a:p>
          <a:p>
            <a:pPr marL="0" indent="0">
              <a:buNone/>
            </a:pPr>
            <a:r>
              <a:rPr lang="zh-CN" altLang="en-US" sz="2000" dirty="0"/>
              <a:t> </a:t>
            </a:r>
            <a:r>
              <a:rPr lang="en-US" altLang="zh-CN" sz="2000" dirty="0"/>
              <a:t>c.</a:t>
            </a:r>
            <a:r>
              <a:rPr lang="zh-CN" altLang="en-US" sz="2000" dirty="0"/>
              <a:t>  </a:t>
            </a:r>
            <a:r>
              <a:rPr lang="en-US" altLang="zh-CN" sz="2000" dirty="0"/>
              <a:t>HOG feature visualization</a:t>
            </a:r>
            <a:r>
              <a:rPr lang="zh-CN" altLang="en-US" sz="2000" dirty="0"/>
              <a:t>                                         </a:t>
            </a:r>
          </a:p>
          <a:p>
            <a:endParaRPr lang="zh-CN" altLang="en-US" sz="2000" dirty="0"/>
          </a:p>
          <a:p>
            <a:endParaRPr lang="zh-CN" altLang="en-US" sz="2000" dirty="0"/>
          </a:p>
          <a:p>
            <a:pPr marL="0" indent="0">
              <a:buNone/>
            </a:pPr>
            <a:endParaRPr lang="zh-CN" altLang="en-US" sz="2000" dirty="0"/>
          </a:p>
          <a:p>
            <a:endParaRPr lang="zh-CN" altLang="en-US" sz="2000" dirty="0"/>
          </a:p>
          <a:p>
            <a:endParaRPr lang="zh-CN" altLang="en-US" sz="20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786" y="1713027"/>
            <a:ext cx="3441487" cy="127025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899" y="3257345"/>
            <a:ext cx="3441487" cy="1391469"/>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9952" y="1756256"/>
            <a:ext cx="3689752" cy="1209453"/>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9952" y="3312646"/>
            <a:ext cx="3723457" cy="1391469"/>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67944" y="5067072"/>
            <a:ext cx="3689753" cy="1609089"/>
          </a:xfrm>
          <a:prstGeom prst="rect">
            <a:avLst/>
          </a:prstGeom>
        </p:spPr>
      </p:pic>
      <p:sp>
        <p:nvSpPr>
          <p:cNvPr id="18" name="Title 2"/>
          <p:cNvSpPr txBox="1">
            <a:spLocks/>
          </p:cNvSpPr>
          <p:nvPr/>
        </p:nvSpPr>
        <p:spPr>
          <a:xfrm>
            <a:off x="2631989" y="-191709"/>
            <a:ext cx="3514245" cy="155679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lvl="1"/>
            <a:r>
              <a:rPr lang="en-US" altLang="zh-CN" sz="4000" kern="0" dirty="0">
                <a:solidFill>
                  <a:sysClr val="windowText" lastClr="000000"/>
                </a:solidFill>
              </a:rPr>
              <a:t>3</a:t>
            </a:r>
            <a:r>
              <a:rPr lang="en-US" altLang="zh-CN" sz="4000" kern="0" dirty="0">
                <a:solidFill>
                  <a:sysClr val="windowText" lastClr="000000"/>
                </a:solidFill>
                <a:latin typeface="+mn-lt"/>
              </a:rPr>
              <a:t>.</a:t>
            </a:r>
            <a:r>
              <a:rPr lang="zh-CN" altLang="en-US" sz="4000" kern="0" dirty="0">
                <a:solidFill>
                  <a:sysClr val="windowText" lastClr="000000"/>
                </a:solidFill>
                <a:latin typeface="+mn-lt"/>
              </a:rPr>
              <a:t> </a:t>
            </a:r>
            <a:r>
              <a:rPr lang="en-US" altLang="zh-CN" sz="4000" dirty="0"/>
              <a:t>HOG + PCA</a:t>
            </a:r>
          </a:p>
        </p:txBody>
      </p:sp>
      <p:sp>
        <p:nvSpPr>
          <p:cNvPr id="20" name="Title 1"/>
          <p:cNvSpPr>
            <a:spLocks noGrp="1"/>
          </p:cNvSpPr>
          <p:nvPr>
            <p:ph type="title"/>
          </p:nvPr>
        </p:nvSpPr>
        <p:spPr>
          <a:xfrm>
            <a:off x="3026062" y="581113"/>
            <a:ext cx="3240360" cy="1325563"/>
          </a:xfrm>
        </p:spPr>
        <p:txBody>
          <a:bodyPr/>
          <a:lstStyle/>
          <a:p>
            <a:pPr marL="914400" marR="0" lvl="1" indent="-457200" defTabSz="685800" rtl="0" eaLnBrk="1" fontAlgn="auto" latinLnBrk="0" hangingPunct="1">
              <a:lnSpc>
                <a:spcPct val="90000"/>
              </a:lnSpc>
              <a:spcBef>
                <a:spcPts val="375"/>
              </a:spcBef>
              <a:spcAft>
                <a:spcPts val="0"/>
              </a:spcAft>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Feature Extraction</a:t>
            </a:r>
            <a:b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br>
            <a:endParaRPr lang="en-US" dirty="0"/>
          </a:p>
        </p:txBody>
      </p:sp>
    </p:spTree>
    <p:extLst>
      <p:ext uri="{BB962C8B-B14F-4D97-AF65-F5344CB8AC3E}">
        <p14:creationId xmlns:p14="http://schemas.microsoft.com/office/powerpoint/2010/main" val="244745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3"/>
          <p:cNvGraphicFramePr>
            <a:graphicFrameLocks noGrp="1"/>
          </p:cNvGraphicFramePr>
          <p:nvPr>
            <p:extLst>
              <p:ext uri="{D42A27DB-BD31-4B8C-83A1-F6EECF244321}">
                <p14:modId xmlns:p14="http://schemas.microsoft.com/office/powerpoint/2010/main" val="724761644"/>
              </p:ext>
            </p:extLst>
          </p:nvPr>
        </p:nvGraphicFramePr>
        <p:xfrm>
          <a:off x="644694" y="1365084"/>
          <a:ext cx="7887746" cy="3881943"/>
        </p:xfrm>
        <a:graphic>
          <a:graphicData uri="http://schemas.openxmlformats.org/drawingml/2006/table">
            <a:tbl>
              <a:tblPr>
                <a:tableStyleId>{2D5ABB26-0587-4C30-8999-92F81FD0307C}</a:tableStyleId>
              </a:tblPr>
              <a:tblGrid>
                <a:gridCol w="2959053">
                  <a:extLst>
                    <a:ext uri="{9D8B030D-6E8A-4147-A177-3AD203B41FA5}">
                      <a16:colId xmlns:a16="http://schemas.microsoft.com/office/drawing/2014/main" val="20001"/>
                    </a:ext>
                  </a:extLst>
                </a:gridCol>
                <a:gridCol w="1184277">
                  <a:extLst>
                    <a:ext uri="{9D8B030D-6E8A-4147-A177-3AD203B41FA5}">
                      <a16:colId xmlns:a16="http://schemas.microsoft.com/office/drawing/2014/main" val="3823423031"/>
                    </a:ext>
                  </a:extLst>
                </a:gridCol>
                <a:gridCol w="1224136">
                  <a:extLst>
                    <a:ext uri="{9D8B030D-6E8A-4147-A177-3AD203B41FA5}">
                      <a16:colId xmlns:a16="http://schemas.microsoft.com/office/drawing/2014/main" val="2823390032"/>
                    </a:ext>
                  </a:extLst>
                </a:gridCol>
                <a:gridCol w="1296144">
                  <a:extLst>
                    <a:ext uri="{9D8B030D-6E8A-4147-A177-3AD203B41FA5}">
                      <a16:colId xmlns:a16="http://schemas.microsoft.com/office/drawing/2014/main" val="3597966285"/>
                    </a:ext>
                  </a:extLst>
                </a:gridCol>
                <a:gridCol w="1224136">
                  <a:extLst>
                    <a:ext uri="{9D8B030D-6E8A-4147-A177-3AD203B41FA5}">
                      <a16:colId xmlns:a16="http://schemas.microsoft.com/office/drawing/2014/main" val="2153518683"/>
                    </a:ext>
                  </a:extLst>
                </a:gridCol>
              </a:tblGrid>
              <a:tr h="1415844">
                <a:tc>
                  <a:txBody>
                    <a:bodyPr/>
                    <a:lstStyle/>
                    <a:p>
                      <a:pPr algn="ctr" fontAlgn="ctr"/>
                      <a:r>
                        <a:rPr lang="en-US" sz="1600" b="1" u="none" strike="noStrike" dirty="0">
                          <a:effectLst/>
                        </a:rPr>
                        <a:t>Classification</a:t>
                      </a:r>
                      <a:r>
                        <a:rPr lang="en-US" sz="1600" b="1" u="none" strike="noStrike" baseline="0" dirty="0">
                          <a:effectLst/>
                        </a:rPr>
                        <a:t> </a:t>
                      </a:r>
                      <a:r>
                        <a:rPr lang="en-US" sz="1600" b="1" u="none" strike="noStrike" dirty="0">
                          <a:effectLst/>
                        </a:rPr>
                        <a:t>Method</a:t>
                      </a:r>
                      <a:endParaRPr lang="en-US" sz="1600" b="1" i="0" u="none" strike="noStrike" dirty="0">
                        <a:solidFill>
                          <a:srgbClr val="000000"/>
                        </a:solidFill>
                        <a:effectLst/>
                        <a:latin typeface="Times New Roman"/>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pPr algn="ctr" fontAlgn="ctr"/>
                      <a:r>
                        <a:rPr lang="en-US" sz="1600" b="1" u="none" strike="noStrike" dirty="0">
                          <a:effectLst/>
                        </a:rPr>
                        <a:t>Best training</a:t>
                      </a:r>
                      <a:r>
                        <a:rPr lang="en-US" sz="1600" b="1" u="none" strike="noStrike" baseline="0" dirty="0">
                          <a:effectLst/>
                        </a:rPr>
                        <a:t> </a:t>
                      </a:r>
                    </a:p>
                    <a:p>
                      <a:pPr algn="ctr" fontAlgn="ctr"/>
                      <a:r>
                        <a:rPr lang="en-US" sz="1600" b="1" u="none" strike="noStrike" dirty="0">
                          <a:effectLst/>
                        </a:rPr>
                        <a:t>Accuracy:</a:t>
                      </a:r>
                      <a:r>
                        <a:rPr lang="en-US" sz="1600" b="1" u="none" strike="noStrike" baseline="0" dirty="0">
                          <a:effectLst/>
                        </a:rPr>
                        <a:t> </a:t>
                      </a:r>
                      <a:r>
                        <a:rPr lang="en-US" sz="1600" b="1" u="none" strike="noStrike" dirty="0">
                          <a:effectLst/>
                        </a:rPr>
                        <a:t>SIFT </a:t>
                      </a:r>
                    </a:p>
                    <a:p>
                      <a:pPr algn="ctr" fontAlgn="ctr"/>
                      <a:r>
                        <a:rPr lang="en-US" sz="1600" b="1" i="0" u="none" strike="noStrike" dirty="0">
                          <a:solidFill>
                            <a:srgbClr val="000000"/>
                          </a:solidFill>
                          <a:effectLst/>
                          <a:latin typeface="Times New Roman"/>
                        </a:rPr>
                        <a:t>Features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600" b="1" u="none" strike="noStrike" kern="1200" noProof="0" dirty="0">
                          <a:solidFill>
                            <a:schemeClr val="tx1"/>
                          </a:solidFill>
                          <a:effectLst/>
                          <a:latin typeface="+mn-lt"/>
                          <a:ea typeface="+mn-ea"/>
                          <a:cs typeface="+mn-cs"/>
                        </a:rPr>
                        <a:t>Best testing accuracy: SIFT</a:t>
                      </a:r>
                    </a:p>
                    <a:p>
                      <a:pPr marL="0" marR="0" lvl="0" indent="0" algn="ctr" defTabSz="685800" rtl="0" eaLnBrk="1" fontAlgn="ctr" latinLnBrk="0" hangingPunct="1">
                        <a:lnSpc>
                          <a:spcPct val="100000"/>
                        </a:lnSpc>
                        <a:spcBef>
                          <a:spcPts val="0"/>
                        </a:spcBef>
                        <a:spcAft>
                          <a:spcPts val="0"/>
                        </a:spcAft>
                        <a:buClrTx/>
                        <a:buSzTx/>
                        <a:buFontTx/>
                        <a:buNone/>
                        <a:tabLst/>
                        <a:defRPr/>
                      </a:pPr>
                      <a:r>
                        <a:rPr lang="en-US" sz="1600" b="1" u="none" strike="noStrike" kern="1200" noProof="0" dirty="0">
                          <a:solidFill>
                            <a:schemeClr val="tx1"/>
                          </a:solidFill>
                          <a:effectLst/>
                          <a:latin typeface="+mn-lt"/>
                          <a:ea typeface="+mn-ea"/>
                          <a:cs typeface="+mn-cs"/>
                        </a:rPr>
                        <a:t>Features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600" b="1" u="none" strike="noStrike" kern="1200" noProof="0" dirty="0">
                          <a:solidFill>
                            <a:schemeClr val="tx1"/>
                          </a:solidFill>
                          <a:effectLst/>
                          <a:latin typeface="+mn-lt"/>
                          <a:ea typeface="+mn-ea"/>
                          <a:cs typeface="+mn-cs"/>
                        </a:rPr>
                        <a:t>Best training</a:t>
                      </a:r>
                    </a:p>
                    <a:p>
                      <a:pPr marL="0" marR="0" lvl="0" indent="0" algn="ctr" defTabSz="685800" rtl="0" eaLnBrk="1" fontAlgn="ctr" latinLnBrk="0" hangingPunct="1">
                        <a:lnSpc>
                          <a:spcPct val="100000"/>
                        </a:lnSpc>
                        <a:spcBef>
                          <a:spcPts val="0"/>
                        </a:spcBef>
                        <a:spcAft>
                          <a:spcPts val="0"/>
                        </a:spcAft>
                        <a:buClrTx/>
                        <a:buSzTx/>
                        <a:buFontTx/>
                        <a:buNone/>
                        <a:tabLst/>
                        <a:defRPr/>
                      </a:pPr>
                      <a:r>
                        <a:rPr lang="en-US" sz="1600" b="1" u="none" strike="noStrike" kern="1200" noProof="0" dirty="0">
                          <a:solidFill>
                            <a:schemeClr val="tx1"/>
                          </a:solidFill>
                          <a:effectLst/>
                          <a:latin typeface="+mn-lt"/>
                          <a:ea typeface="+mn-ea"/>
                          <a:cs typeface="+mn-cs"/>
                        </a:rPr>
                        <a:t>Accuracy: HOG</a:t>
                      </a:r>
                    </a:p>
                    <a:p>
                      <a:pPr marL="0" marR="0" lvl="0" indent="0" algn="ctr" defTabSz="685800" rtl="0" eaLnBrk="1" fontAlgn="ctr" latinLnBrk="0" hangingPunct="1">
                        <a:lnSpc>
                          <a:spcPct val="100000"/>
                        </a:lnSpc>
                        <a:spcBef>
                          <a:spcPts val="0"/>
                        </a:spcBef>
                        <a:spcAft>
                          <a:spcPts val="0"/>
                        </a:spcAft>
                        <a:buClrTx/>
                        <a:buSzTx/>
                        <a:buFontTx/>
                        <a:buNone/>
                        <a:tabLst/>
                        <a:defRPr/>
                      </a:pPr>
                      <a:r>
                        <a:rPr lang="en-US" sz="1600" b="1" u="none" strike="noStrike" kern="1200" noProof="0" dirty="0">
                          <a:solidFill>
                            <a:schemeClr val="tx1"/>
                          </a:solidFill>
                          <a:effectLst/>
                          <a:latin typeface="+mn-lt"/>
                          <a:ea typeface="+mn-ea"/>
                          <a:cs typeface="+mn-cs"/>
                        </a:rPr>
                        <a:t>Features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lang="en-US" sz="1600" b="1" u="none" strike="noStrike" kern="1200" noProof="0" dirty="0">
                          <a:solidFill>
                            <a:schemeClr val="tx1"/>
                          </a:solidFill>
                          <a:effectLst/>
                          <a:latin typeface="+mn-lt"/>
                          <a:ea typeface="+mn-ea"/>
                          <a:cs typeface="+mn-cs"/>
                        </a:rPr>
                        <a:t>Best testing</a:t>
                      </a:r>
                    </a:p>
                    <a:p>
                      <a:pPr marL="0" marR="0" lvl="0" indent="0" algn="ctr" defTabSz="685800" rtl="0" eaLnBrk="1" fontAlgn="ctr" latinLnBrk="0" hangingPunct="1">
                        <a:lnSpc>
                          <a:spcPct val="100000"/>
                        </a:lnSpc>
                        <a:spcBef>
                          <a:spcPts val="0"/>
                        </a:spcBef>
                        <a:spcAft>
                          <a:spcPts val="0"/>
                        </a:spcAft>
                        <a:buClrTx/>
                        <a:buSzTx/>
                        <a:buFontTx/>
                        <a:buNone/>
                        <a:tabLst/>
                        <a:defRPr/>
                      </a:pPr>
                      <a:r>
                        <a:rPr lang="en-US" sz="1600" b="1" u="none" strike="noStrike" kern="1200" noProof="0" dirty="0">
                          <a:solidFill>
                            <a:schemeClr val="tx1"/>
                          </a:solidFill>
                          <a:effectLst/>
                          <a:latin typeface="+mn-lt"/>
                          <a:ea typeface="+mn-ea"/>
                          <a:cs typeface="+mn-cs"/>
                        </a:rPr>
                        <a:t>Accuracy: HOG</a:t>
                      </a:r>
                    </a:p>
                    <a:p>
                      <a:pPr marL="0" marR="0" lvl="0" indent="0" algn="ctr" defTabSz="685800" rtl="0" eaLnBrk="1" fontAlgn="ctr" latinLnBrk="0" hangingPunct="1">
                        <a:lnSpc>
                          <a:spcPct val="100000"/>
                        </a:lnSpc>
                        <a:spcBef>
                          <a:spcPts val="0"/>
                        </a:spcBef>
                        <a:spcAft>
                          <a:spcPts val="0"/>
                        </a:spcAft>
                        <a:buClrTx/>
                        <a:buSzTx/>
                        <a:buFontTx/>
                        <a:buNone/>
                        <a:tabLst/>
                        <a:defRPr/>
                      </a:pPr>
                      <a:r>
                        <a:rPr lang="en-US" sz="1600" b="1" u="none" strike="noStrike" kern="1200" noProof="0" dirty="0">
                          <a:solidFill>
                            <a:schemeClr val="tx1"/>
                          </a:solidFill>
                          <a:effectLst/>
                          <a:latin typeface="+mn-lt"/>
                          <a:ea typeface="+mn-ea"/>
                          <a:cs typeface="+mn-cs"/>
                        </a:rPr>
                        <a:t>Feature</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497706">
                <a:tc>
                  <a:txBody>
                    <a:bodyPr/>
                    <a:lstStyle/>
                    <a:p>
                      <a:pPr algn="ctr" fontAlgn="b"/>
                      <a:r>
                        <a:rPr lang="en-US" sz="1600" u="none" strike="noStrike" dirty="0">
                          <a:effectLst/>
                          <a:latin typeface="+mn-lt"/>
                        </a:rPr>
                        <a:t>GBM</a:t>
                      </a:r>
                      <a:endParaRPr lang="en-US" sz="1600" b="0" i="0" u="none" strike="noStrike" dirty="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mn-lt"/>
                        </a:rPr>
                        <a:t>72.2%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67%</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80.4%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72%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77706">
                <a:tc>
                  <a:txBody>
                    <a:bodyPr/>
                    <a:lstStyle/>
                    <a:p>
                      <a:pPr algn="ctr" fontAlgn="b"/>
                      <a:r>
                        <a:rPr lang="en-US" sz="1600" u="none" strike="noStrike" dirty="0">
                          <a:effectLst/>
                          <a:latin typeface="+mn-lt"/>
                        </a:rPr>
                        <a:t>SVM (Linear Kernel)</a:t>
                      </a:r>
                      <a:endParaRPr lang="en-US" sz="1600" b="0" i="0" u="none" strike="noStrike" dirty="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100%</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54%</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90.1%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84.1%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99147">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sz="1600" u="none" strike="noStrike" dirty="0">
                          <a:effectLst/>
                          <a:latin typeface="+mn-lt"/>
                        </a:rPr>
                        <a:t>SVM (Radial Kernel)</a:t>
                      </a:r>
                      <a:endParaRPr lang="en-US" sz="1600" b="0" i="0" u="none" strike="noStrike" dirty="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82.1%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85%</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91%</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88%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144426">
                <a:tc>
                  <a:txBody>
                    <a:bodyPr/>
                    <a:lstStyle/>
                    <a:p>
                      <a:pPr algn="ctr" fontAlgn="b">
                        <a:lnSpc>
                          <a:spcPct val="150000"/>
                        </a:lnSpc>
                      </a:pPr>
                      <a:r>
                        <a:rPr lang="en-US" sz="1600" u="none" strike="noStrike" dirty="0">
                          <a:effectLst/>
                          <a:latin typeface="+mn-lt"/>
                        </a:rPr>
                        <a:t>KNN</a:t>
                      </a:r>
                      <a:endParaRPr lang="en-US" sz="1600" b="0" i="0" u="none" strike="noStrike" dirty="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lnSpc>
                          <a:spcPct val="150000"/>
                        </a:lnSpc>
                      </a:pPr>
                      <a:r>
                        <a:rPr lang="en-US" altLang="zh-CN" sz="1600" b="0" i="0" u="none" strike="noStrike" dirty="0">
                          <a:solidFill>
                            <a:srgbClr val="000000"/>
                          </a:solidFill>
                          <a:effectLst/>
                          <a:latin typeface="+mn-lt"/>
                        </a:rPr>
                        <a:t>69%</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50000"/>
                        </a:lnSpc>
                        <a:spcBef>
                          <a:spcPts val="0"/>
                        </a:spcBef>
                        <a:spcAft>
                          <a:spcPts val="0"/>
                        </a:spcAft>
                        <a:buClrTx/>
                        <a:buSzTx/>
                        <a:buFontTx/>
                        <a:buNone/>
                        <a:tabLst/>
                        <a:defRPr/>
                      </a:pPr>
                      <a:r>
                        <a:rPr lang="en-US" altLang="zh-CN" sz="1600" b="0" i="0" u="none" strike="noStrike" dirty="0">
                          <a:solidFill>
                            <a:srgbClr val="000000"/>
                          </a:solidFill>
                          <a:effectLst/>
                          <a:latin typeface="+mn-lt"/>
                        </a:rPr>
                        <a:t>62.2%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50000"/>
                        </a:lnSpc>
                        <a:spcBef>
                          <a:spcPts val="0"/>
                        </a:spcBef>
                        <a:spcAft>
                          <a:spcPts val="0"/>
                        </a:spcAft>
                        <a:buClrTx/>
                        <a:buSzTx/>
                        <a:buFontTx/>
                        <a:buNone/>
                        <a:tabLst/>
                        <a:defRPr/>
                      </a:pPr>
                      <a:r>
                        <a:rPr lang="en-US" altLang="zh-CN" sz="1600" b="0" i="0" u="none" strike="noStrike" dirty="0">
                          <a:solidFill>
                            <a:srgbClr val="000000"/>
                          </a:solidFill>
                          <a:effectLst/>
                          <a:latin typeface="+mn-lt"/>
                        </a:rPr>
                        <a:t>78%</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50000"/>
                        </a:lnSpc>
                        <a:spcBef>
                          <a:spcPts val="0"/>
                        </a:spcBef>
                        <a:spcAft>
                          <a:spcPts val="0"/>
                        </a:spcAft>
                        <a:buClrTx/>
                        <a:buSzTx/>
                        <a:buFontTx/>
                        <a:buNone/>
                        <a:tabLst/>
                        <a:defRPr/>
                      </a:pPr>
                      <a:r>
                        <a:rPr lang="en-US" altLang="zh-CN" sz="1600" b="0" i="0" u="none" strike="noStrike" dirty="0">
                          <a:solidFill>
                            <a:srgbClr val="000000"/>
                          </a:solidFill>
                          <a:effectLst/>
                          <a:latin typeface="+mn-lt"/>
                        </a:rPr>
                        <a:t>72%</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144427">
                <a:tc>
                  <a:txBody>
                    <a:bodyPr/>
                    <a:lstStyle/>
                    <a:p>
                      <a:pPr algn="ctr" fontAlgn="b"/>
                      <a:r>
                        <a:rPr lang="en-US" sz="1600" b="0" i="0" u="none" strike="noStrike" dirty="0">
                          <a:solidFill>
                            <a:schemeClr val="tx1"/>
                          </a:solidFill>
                          <a:effectLst/>
                          <a:latin typeface="+mn-lt"/>
                        </a:rPr>
                        <a:t>Tuning Time </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en-US" altLang="zh-CN" sz="1600" b="0" i="0" u="none" strike="noStrike" dirty="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mn-lt"/>
                        </a:rPr>
                        <a:t>1476s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endParaRPr lang="en-US" altLang="zh-CN" sz="1600" b="0" i="0" u="none" strike="noStrike" dirty="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109s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144426">
                <a:tc>
                  <a:txBody>
                    <a:bodyPr/>
                    <a:lstStyle/>
                    <a:p>
                      <a:pPr algn="ctr" fontAlgn="b"/>
                      <a:r>
                        <a:rPr lang="en-US" sz="1600" b="0" i="0" u="none" strike="noStrike" dirty="0">
                          <a:solidFill>
                            <a:schemeClr val="tx1"/>
                          </a:solidFill>
                          <a:effectLst/>
                          <a:latin typeface="+mn-lt"/>
                        </a:rPr>
                        <a:t>Testing</a:t>
                      </a:r>
                      <a:r>
                        <a:rPr lang="en-US" sz="1600" b="0" i="0" u="none" strike="noStrike" baseline="0" dirty="0">
                          <a:solidFill>
                            <a:schemeClr val="tx1"/>
                          </a:solidFill>
                          <a:effectLst/>
                          <a:latin typeface="+mn-lt"/>
                        </a:rPr>
                        <a:t> Time</a:t>
                      </a:r>
                      <a:endParaRPr lang="en-US" sz="1600" b="0" i="0" u="none" strike="noStrike" dirty="0">
                        <a:solidFill>
                          <a:schemeClr val="tx1"/>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endParaRPr lang="en-US" altLang="zh-CN" sz="1600" b="0" i="0" u="none" strike="noStrike" dirty="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mn-lt"/>
                        </a:rPr>
                        <a:t>0.1s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endParaRPr lang="en-US" altLang="zh-CN" sz="1600" b="0" i="0" u="none" strike="noStrike" dirty="0">
                        <a:solidFill>
                          <a:srgbClr val="000000"/>
                        </a:solidFill>
                        <a:effectLst/>
                        <a:latin typeface="+mn-lt"/>
                      </a:endParaRP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685800" rtl="0" eaLnBrk="1" fontAlgn="b" latinLnBrk="0" hangingPunct="1">
                        <a:lnSpc>
                          <a:spcPct val="100000"/>
                        </a:lnSpc>
                        <a:spcBef>
                          <a:spcPts val="0"/>
                        </a:spcBef>
                        <a:spcAft>
                          <a:spcPts val="0"/>
                        </a:spcAft>
                        <a:buClrTx/>
                        <a:buSzTx/>
                        <a:buFontTx/>
                        <a:buNone/>
                        <a:tabLst/>
                        <a:defRPr/>
                      </a:pPr>
                      <a:r>
                        <a:rPr lang="en-US" altLang="zh-CN" sz="1600" b="0" i="0" u="none" strike="noStrike" dirty="0">
                          <a:solidFill>
                            <a:srgbClr val="000000"/>
                          </a:solidFill>
                          <a:effectLst/>
                          <a:latin typeface="+mn-lt"/>
                        </a:rPr>
                        <a:t>0.36s</a:t>
                      </a:r>
                    </a:p>
                  </a:txBody>
                  <a:tcPr marL="12700" marR="12700" marT="12700" marB="0"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Title 2"/>
          <p:cNvSpPr txBox="1">
            <a:spLocks/>
          </p:cNvSpPr>
          <p:nvPr/>
        </p:nvSpPr>
        <p:spPr>
          <a:xfrm>
            <a:off x="2631989" y="-191709"/>
            <a:ext cx="3514245" cy="155679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lvl="1"/>
            <a:r>
              <a:rPr lang="en-US" altLang="zh-CN" sz="4000" kern="0" dirty="0">
                <a:solidFill>
                  <a:sysClr val="windowText" lastClr="000000"/>
                </a:solidFill>
              </a:rPr>
              <a:t>4</a:t>
            </a:r>
            <a:r>
              <a:rPr lang="en-US" altLang="zh-CN" sz="4000" kern="0" dirty="0">
                <a:solidFill>
                  <a:sysClr val="windowText" lastClr="000000"/>
                </a:solidFill>
                <a:latin typeface="+mn-lt"/>
              </a:rPr>
              <a:t>.</a:t>
            </a:r>
            <a:r>
              <a:rPr lang="zh-CN" altLang="en-US" sz="4000" kern="0" dirty="0">
                <a:solidFill>
                  <a:sysClr val="windowText" lastClr="000000"/>
                </a:solidFill>
                <a:latin typeface="+mn-lt"/>
              </a:rPr>
              <a:t> </a:t>
            </a:r>
            <a:r>
              <a:rPr lang="en-US" altLang="zh-CN" sz="4000" dirty="0"/>
              <a:t>Result</a:t>
            </a:r>
          </a:p>
        </p:txBody>
      </p:sp>
    </p:spTree>
    <p:extLst>
      <p:ext uri="{BB962C8B-B14F-4D97-AF65-F5344CB8AC3E}">
        <p14:creationId xmlns:p14="http://schemas.microsoft.com/office/powerpoint/2010/main" val="352622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2"/>
            <a:ext cx="7886700" cy="4351338"/>
          </a:xfrm>
        </p:spPr>
        <p:txBody>
          <a:bodyPr>
            <a:normAutofit/>
          </a:bodyPr>
          <a:lstStyle/>
          <a:p>
            <a:pPr marL="0" indent="0" algn="ctr">
              <a:buNone/>
            </a:pPr>
            <a:endParaRPr lang="en-US" altLang="zh-CN" sz="8800" dirty="0"/>
          </a:p>
          <a:p>
            <a:pPr marL="0" indent="0" algn="ctr">
              <a:buNone/>
            </a:pPr>
            <a:r>
              <a:rPr lang="en-US" altLang="zh-CN" sz="8800" dirty="0"/>
              <a:t>Q&amp;A</a:t>
            </a:r>
            <a:endParaRPr lang="zh-CN" altLang="en-US" sz="8800" dirty="0"/>
          </a:p>
        </p:txBody>
      </p:sp>
    </p:spTree>
    <p:extLst>
      <p:ext uri="{BB962C8B-B14F-4D97-AF65-F5344CB8AC3E}">
        <p14:creationId xmlns:p14="http://schemas.microsoft.com/office/powerpoint/2010/main" val="3362575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1959</TotalTime>
  <Words>252</Words>
  <Application>Microsoft Office PowerPoint</Application>
  <PresentationFormat>On-screen Show (4:3)</PresentationFormat>
  <Paragraphs>101</Paragraphs>
  <Slides>7</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맑은 고딕</vt:lpstr>
      <vt:lpstr>等线</vt:lpstr>
      <vt:lpstr>宋体</vt:lpstr>
      <vt:lpstr>Arial</vt:lpstr>
      <vt:lpstr>Calibri</vt:lpstr>
      <vt:lpstr>Calibri Light</vt:lpstr>
      <vt:lpstr>Times New Roman</vt:lpstr>
      <vt:lpstr>Office Theme</vt:lpstr>
      <vt:lpstr>1_Office Theme</vt:lpstr>
      <vt:lpstr>Labradoodle  or  Fried Chicken</vt:lpstr>
      <vt:lpstr>Summary of the project</vt:lpstr>
      <vt:lpstr>1. Framework</vt:lpstr>
      <vt:lpstr>Feature Extraction </vt:lpstr>
      <vt:lpstr>Feature Extraction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Project3-Group4</dc:title>
  <dc:creator>Kay</dc:creator>
  <cp:lastModifiedBy>wangsong</cp:lastModifiedBy>
  <cp:revision>69</cp:revision>
  <dcterms:created xsi:type="dcterms:W3CDTF">2016-10-31T17:40:52Z</dcterms:created>
  <dcterms:modified xsi:type="dcterms:W3CDTF">2017-03-24T21:07:43Z</dcterms:modified>
</cp:coreProperties>
</file>