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62" r:id="rId7"/>
    <p:sldId id="259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/>
    <p:restoredTop sz="94679"/>
  </p:normalViewPr>
  <p:slideViewPr>
    <p:cSldViewPr snapToGrid="0" snapToObjects="1">
      <p:cViewPr varScale="1">
        <p:scale>
          <a:sx n="81" d="100"/>
          <a:sy n="81" d="100"/>
        </p:scale>
        <p:origin x="200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83AAB-115F-6D49-BB29-1BF8A2538712}" type="datetimeFigureOut">
              <a:rPr lang="en-US" smtClean="0"/>
              <a:t>3/24/17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08C2F-5015-F543-8BF3-4BB900580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027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83AAB-115F-6D49-BB29-1BF8A2538712}" type="datetimeFigureOut">
              <a:rPr lang="en-US" smtClean="0"/>
              <a:t>3/24/17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08C2F-5015-F543-8BF3-4BB900580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135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83AAB-115F-6D49-BB29-1BF8A2538712}" type="datetimeFigureOut">
              <a:rPr lang="en-US" smtClean="0"/>
              <a:t>3/24/17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08C2F-5015-F543-8BF3-4BB900580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220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83AAB-115F-6D49-BB29-1BF8A2538712}" type="datetimeFigureOut">
              <a:rPr lang="en-US" smtClean="0"/>
              <a:t>3/24/17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08C2F-5015-F543-8BF3-4BB900580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585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83AAB-115F-6D49-BB29-1BF8A2538712}" type="datetimeFigureOut">
              <a:rPr lang="en-US" smtClean="0"/>
              <a:t>3/24/17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08C2F-5015-F543-8BF3-4BB900580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486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83AAB-115F-6D49-BB29-1BF8A2538712}" type="datetimeFigureOut">
              <a:rPr lang="en-US" smtClean="0"/>
              <a:t>3/24/17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08C2F-5015-F543-8BF3-4BB900580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010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83AAB-115F-6D49-BB29-1BF8A2538712}" type="datetimeFigureOut">
              <a:rPr lang="en-US" smtClean="0"/>
              <a:t>3/24/17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08C2F-5015-F543-8BF3-4BB900580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573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83AAB-115F-6D49-BB29-1BF8A2538712}" type="datetimeFigureOut">
              <a:rPr lang="en-US" smtClean="0"/>
              <a:t>3/24/17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08C2F-5015-F543-8BF3-4BB900580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391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83AAB-115F-6D49-BB29-1BF8A2538712}" type="datetimeFigureOut">
              <a:rPr lang="en-US" smtClean="0"/>
              <a:t>3/24/17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08C2F-5015-F543-8BF3-4BB900580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7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83AAB-115F-6D49-BB29-1BF8A2538712}" type="datetimeFigureOut">
              <a:rPr lang="en-US" smtClean="0"/>
              <a:t>3/24/17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08C2F-5015-F543-8BF3-4BB900580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852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83AAB-115F-6D49-BB29-1BF8A2538712}" type="datetimeFigureOut">
              <a:rPr lang="en-US" smtClean="0"/>
              <a:t>3/24/17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08C2F-5015-F543-8BF3-4BB900580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381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83AAB-115F-6D49-BB29-1BF8A2538712}" type="datetimeFigureOut">
              <a:rPr lang="en-US" smtClean="0"/>
              <a:t>3/24/17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08C2F-5015-F543-8BF3-4BB900580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750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Project 3: </a:t>
            </a:r>
            <a:r>
              <a:rPr lang="en-US" b="1" dirty="0"/>
              <a:t> Labradoodle or Fried </a:t>
            </a:r>
            <a:r>
              <a:rPr lang="en-US" b="1" dirty="0" smtClean="0"/>
              <a:t>Chicken?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Group 6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3858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Grayscale Image classification concerning accuracy, time &amp; memory cost.</a:t>
            </a:r>
          </a:p>
          <a:p>
            <a:endParaRPr lang="en-US" dirty="0"/>
          </a:p>
          <a:p>
            <a:r>
              <a:rPr lang="en-US" dirty="0" smtClean="0"/>
              <a:t>Task can be transformed into find the “feature + model” combination with the best performance.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81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Experiment 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Implement Baseline (SIFT + GBM) with </a:t>
            </a:r>
            <a:r>
              <a:rPr lang="en-US" b="1" dirty="0" err="1" smtClean="0"/>
              <a:t>xgboost</a:t>
            </a:r>
            <a:r>
              <a:rPr lang="en-US" dirty="0" smtClean="0"/>
              <a:t>, with parameters carefully tuned.</a:t>
            </a:r>
          </a:p>
          <a:p>
            <a:endParaRPr lang="en-US" dirty="0" smtClean="0"/>
          </a:p>
          <a:p>
            <a:r>
              <a:rPr lang="en-US" dirty="0" smtClean="0"/>
              <a:t>Fix the baseline feature, try other models (GBM, LR, RF, SVM). </a:t>
            </a:r>
          </a:p>
          <a:p>
            <a:endParaRPr lang="en-US" dirty="0"/>
          </a:p>
          <a:p>
            <a:r>
              <a:rPr lang="en-US" dirty="0" smtClean="0"/>
              <a:t>Fix the baseline feature, try other features (Commonly used </a:t>
            </a:r>
            <a:r>
              <a:rPr lang="en-US" dirty="0" smtClean="0"/>
              <a:t>computer vision descriptors: </a:t>
            </a:r>
            <a:r>
              <a:rPr lang="en-US" dirty="0" smtClean="0"/>
              <a:t>SIFT, HOG, LBP)</a:t>
            </a:r>
          </a:p>
          <a:p>
            <a:endParaRPr lang="en-US" dirty="0"/>
          </a:p>
          <a:p>
            <a:r>
              <a:rPr lang="en-US" dirty="0" smtClean="0"/>
              <a:t>Perform PCA on HOG and LBP</a:t>
            </a:r>
            <a:r>
              <a:rPr lang="en-US" dirty="0"/>
              <a:t> </a:t>
            </a:r>
            <a:r>
              <a:rPr lang="en-US" dirty="0" smtClean="0"/>
              <a:t>as new features.</a:t>
            </a:r>
          </a:p>
        </p:txBody>
      </p:sp>
    </p:spTree>
    <p:extLst>
      <p:ext uri="{BB962C8B-B14F-4D97-AF65-F5344CB8AC3E}">
        <p14:creationId xmlns:p14="http://schemas.microsoft.com/office/powerpoint/2010/main" val="1539473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choose these candidate model &amp; feature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GBM, LR, RF, SVM are all classic algorithms commonly used in practice. So as all our chosen features.</a:t>
            </a:r>
          </a:p>
          <a:p>
            <a:endParaRPr lang="en-US" dirty="0" smtClean="0"/>
          </a:p>
          <a:p>
            <a:r>
              <a:rPr lang="en-US" dirty="0" smtClean="0"/>
              <a:t>Local Binary Patterns (LBP). Similar idea with SIFT. E</a:t>
            </a:r>
            <a:r>
              <a:rPr lang="en-US" dirty="0" smtClean="0"/>
              <a:t>fficient &amp; </a:t>
            </a:r>
            <a:r>
              <a:rPr lang="en-US" dirty="0" smtClean="0"/>
              <a:t>Gray Scale invariance, fits our data well.</a:t>
            </a:r>
          </a:p>
          <a:p>
            <a:endParaRPr lang="en-US" dirty="0"/>
          </a:p>
          <a:p>
            <a:r>
              <a:rPr lang="en-US" dirty="0"/>
              <a:t>Histogram of Oriented Gradient </a:t>
            </a:r>
            <a:r>
              <a:rPr lang="en-US" dirty="0" smtClean="0"/>
              <a:t>(HOG)</a:t>
            </a:r>
            <a:r>
              <a:rPr lang="en-US" b="1" dirty="0"/>
              <a:t> </a:t>
            </a:r>
            <a:r>
              <a:rPr lang="en-US" dirty="0"/>
              <a:t>is typically used in a sliding window fashion in object detection systems (e.g. pedestrian detection</a:t>
            </a:r>
            <a:r>
              <a:rPr lang="en-US" dirty="0" smtClean="0"/>
              <a:t>). Perform well with SVM.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06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Tuning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Tuned parameters for </a:t>
            </a:r>
            <a:r>
              <a:rPr lang="en-US" dirty="0" err="1" smtClean="0"/>
              <a:t>xgboost</a:t>
            </a:r>
            <a:r>
              <a:rPr lang="en-US" dirty="0" smtClean="0"/>
              <a:t>: tree’s </a:t>
            </a:r>
            <a:r>
              <a:rPr lang="en-US" dirty="0" smtClean="0"/>
              <a:t>max depth, ‘</a:t>
            </a:r>
            <a:r>
              <a:rPr lang="en-US" dirty="0" err="1" smtClean="0"/>
              <a:t>colsample_bytree</a:t>
            </a:r>
            <a:r>
              <a:rPr lang="en-US" dirty="0" smtClean="0"/>
              <a:t>’ (proportion of features chosen for tree construction).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Cross-validation method.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Special case for parameter tuning</a:t>
            </a:r>
            <a:r>
              <a:rPr lang="en-US" dirty="0"/>
              <a:t>:</a:t>
            </a:r>
            <a:r>
              <a:rPr lang="en-US" dirty="0" smtClean="0"/>
              <a:t> the smaller ‘</a:t>
            </a:r>
            <a:r>
              <a:rPr lang="en-US" dirty="0" err="1" smtClean="0"/>
              <a:t>colsample_bytree</a:t>
            </a:r>
            <a:r>
              <a:rPr lang="en-US" dirty="0" smtClean="0"/>
              <a:t>’ is, the faster for training, thus more </a:t>
            </a:r>
            <a:r>
              <a:rPr lang="en-US" b="1" dirty="0" smtClean="0"/>
              <a:t>iterations</a:t>
            </a:r>
            <a:r>
              <a:rPr lang="en-US" dirty="0" smtClean="0"/>
              <a:t> may be involved. Thus train until the error rates becomes stable and compare.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4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PCA is scale invariant. It reduces dimension of data thus more iterations can be involved for </a:t>
            </a:r>
            <a:r>
              <a:rPr lang="en-US" dirty="0" err="1" smtClean="0"/>
              <a:t>xgboost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HOG is too large (2G) thus PCA is a must.</a:t>
            </a:r>
          </a:p>
          <a:p>
            <a:endParaRPr lang="en-US" dirty="0"/>
          </a:p>
          <a:p>
            <a:r>
              <a:rPr lang="en-US" dirty="0" smtClean="0"/>
              <a:t>Actually become both faster and more accurate for LBP.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5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dimension &amp;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Feature Dimension: SIFT (5000), HOG (&gt;100000, intractable), LBP (~13000), HOG + PCA (~1200), LBP + PCA (830)</a:t>
            </a:r>
          </a:p>
          <a:p>
            <a:endParaRPr lang="en-US" dirty="0"/>
          </a:p>
          <a:p>
            <a:r>
              <a:rPr lang="en-US" dirty="0" smtClean="0"/>
              <a:t>Performance: SIFT </a:t>
            </a:r>
            <a:br>
              <a:rPr lang="en-US" dirty="0" smtClean="0"/>
            </a:br>
            <a:r>
              <a:rPr lang="en-US" dirty="0" smtClean="0"/>
              <a:t>+ GBM (77%</a:t>
            </a:r>
            <a:r>
              <a:rPr lang="en-US" dirty="0" smtClean="0"/>
              <a:t>, perform best</a:t>
            </a:r>
            <a:r>
              <a:rPr lang="en-US" dirty="0" smtClean="0"/>
              <a:t>), RF(75%), SVM(61%, slow), LR(57%, slow)</a:t>
            </a:r>
          </a:p>
          <a:p>
            <a:endParaRPr lang="en-US" dirty="0"/>
          </a:p>
          <a:p>
            <a:r>
              <a:rPr lang="en-US" dirty="0" smtClean="0"/>
              <a:t>GBM </a:t>
            </a:r>
            <a:br>
              <a:rPr lang="en-US" dirty="0" smtClean="0"/>
            </a:br>
            <a:r>
              <a:rPr lang="en-US" dirty="0" smtClean="0"/>
              <a:t>+ SIFT </a:t>
            </a:r>
            <a:r>
              <a:rPr lang="en-US" smtClean="0"/>
              <a:t>(77%), </a:t>
            </a:r>
            <a:r>
              <a:rPr lang="en-US" dirty="0" smtClean="0"/>
              <a:t>LBP </a:t>
            </a:r>
            <a:r>
              <a:rPr lang="en-US" smtClean="0"/>
              <a:t>(85%, </a:t>
            </a:r>
            <a:r>
              <a:rPr lang="en-US" dirty="0" smtClean="0"/>
              <a:t>slow), HOG + PCA </a:t>
            </a:r>
            <a:r>
              <a:rPr lang="en-US" smtClean="0"/>
              <a:t>(80%), </a:t>
            </a:r>
            <a:r>
              <a:rPr lang="en-US" dirty="0" smtClean="0"/>
              <a:t>LBP + PCA </a:t>
            </a:r>
            <a:r>
              <a:rPr lang="en-US" smtClean="0"/>
              <a:t>(90%)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Choose LBP + PCA as our final model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03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2227" y="2017485"/>
            <a:ext cx="5707743" cy="1814286"/>
          </a:xfrm>
        </p:spPr>
        <p:txBody>
          <a:bodyPr>
            <a:noAutofit/>
          </a:bodyPr>
          <a:lstStyle/>
          <a:p>
            <a:pPr algn="ctr"/>
            <a:r>
              <a:rPr lang="en-US" sz="7200" dirty="0" smtClean="0"/>
              <a:t>THANK YOU!</a:t>
            </a:r>
            <a:br>
              <a:rPr lang="en-US" sz="7200" dirty="0" smtClean="0"/>
            </a:b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flipH="1">
            <a:off x="-2104571" y="3628571"/>
            <a:ext cx="856342" cy="2548392"/>
          </a:xfrm>
        </p:spPr>
        <p:txBody>
          <a:bodyPr>
            <a:norm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65361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305</Words>
  <Application>Microsoft Macintosh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Arial</vt:lpstr>
      <vt:lpstr>Office Theme</vt:lpstr>
      <vt:lpstr>Project 3:  Labradoodle or Fried Chicken? </vt:lpstr>
      <vt:lpstr>Task Introduction</vt:lpstr>
      <vt:lpstr>General Experiment procedure</vt:lpstr>
      <vt:lpstr>Why choose these candidate model &amp; feature</vt:lpstr>
      <vt:lpstr>Tuning parameters</vt:lpstr>
      <vt:lpstr>PCA</vt:lpstr>
      <vt:lpstr>Feature dimension &amp; Performance</vt:lpstr>
      <vt:lpstr>THANK YOU!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3:  Labradoodle or Fried Chicken? </dc:title>
  <dc:creator>Dejian Wang</dc:creator>
  <cp:lastModifiedBy>Dejian Wang</cp:lastModifiedBy>
  <cp:revision>14</cp:revision>
  <dcterms:created xsi:type="dcterms:W3CDTF">2017-03-24T19:25:21Z</dcterms:created>
  <dcterms:modified xsi:type="dcterms:W3CDTF">2017-03-24T20:33:47Z</dcterms:modified>
</cp:coreProperties>
</file>