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984FA7-FD5A-4ECB-9E96-94C303A7B079}">
  <a:tblStyle styleId="{1F984FA7-FD5A-4ECB-9E96-94C303A7B0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976be5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976be5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a8150b6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a8150b6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a8150b6f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a8150b6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a8150b6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a8150b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penaccess.thecvf.com/content_CVPR_2019/papers/Hu_Weakly_Supervised_Image_Classification_Through_Noise_Regularization_CVPR_2019_paper.pdf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3 Applied Data Science</a:t>
            </a:r>
            <a:r>
              <a:rPr lang="en" sz="4300"/>
              <a:t> 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Image Classification using CNN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881350" y="3396875"/>
            <a:ext cx="27687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1: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Aakanksha Agarwal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Lichun He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Kexin Tang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Kaimin Wang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Xinran Wang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Jiaxin Yu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Different Models - Model 1</a:t>
            </a:r>
            <a:endParaRPr b="1" sz="2520"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1150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{1F984FA7-FD5A-4ECB-9E96-94C303A7B079}</a:tableStyleId>
              </a:tblPr>
              <a:tblGrid>
                <a:gridCol w="1469175"/>
                <a:gridCol w="1473150"/>
                <a:gridCol w="1014650"/>
                <a:gridCol w="1058100"/>
                <a:gridCol w="1116300"/>
                <a:gridCol w="1107600"/>
              </a:tblGrid>
              <a:tr h="68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Runtime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Training Loss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Training accuracy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Validation Loss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Validation Accuracy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6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MobileNetV2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799 seconds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2.1386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29.03%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1.5675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63.76%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6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ResNET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9,291 seconds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2.1738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24.68%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1.8544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45.76%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6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CNN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730 seconds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2.1365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26.76%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1.6578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54.94%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6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Vision Transformer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43,550 seconds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0.4636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17.51%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2.7854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43.86%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2" name="Google Shape;62;p14"/>
          <p:cNvSpPr/>
          <p:nvPr/>
        </p:nvSpPr>
        <p:spPr>
          <a:xfrm>
            <a:off x="874900" y="1905000"/>
            <a:ext cx="7373100" cy="49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Implementation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923875"/>
            <a:ext cx="85206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Implemented the Paper - Weakly Supervised Image Classification through Noise Regularization [</a:t>
            </a:r>
            <a:r>
              <a:rPr lang="en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400">
                <a:solidFill>
                  <a:schemeClr val="dk1"/>
                </a:solidFill>
              </a:rPr>
              <a:t>]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Also tried to implement VGG16 for Model 2 decided against it due to long processing time and lesser accuracy.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685400" y="2035950"/>
            <a:ext cx="1146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Fig 1: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Approach Proposed in the paper.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Due to multiple </a:t>
            </a:r>
            <a:r>
              <a:rPr lang="en" sz="1100">
                <a:solidFill>
                  <a:schemeClr val="dk1"/>
                </a:solidFill>
              </a:rPr>
              <a:t>label</a:t>
            </a:r>
            <a:r>
              <a:rPr lang="en" sz="1100">
                <a:solidFill>
                  <a:schemeClr val="dk1"/>
                </a:solidFill>
              </a:rPr>
              <a:t> classification, instead of the final sigmoid layer we use softmax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00" y="2035950"/>
            <a:ext cx="7168099" cy="28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8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Continuation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36800" y="1986650"/>
            <a:ext cx="79455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chemeClr val="dk1"/>
                </a:solidFill>
              </a:rPr>
              <a:t>h and g are trained with binary cross-entropy loss, where h is supervised by noisy label y_i for all samples i in D_n, while g is supervised by the clean label v_j for all samples i in D_c.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chemeClr val="dk1"/>
                </a:solidFill>
              </a:rPr>
              <a:t>L_noise = the loss of h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400">
                <a:solidFill>
                  <a:schemeClr val="dk1"/>
                </a:solidFill>
              </a:rPr>
              <a:t>L_clean = the loss of g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00" y="855325"/>
            <a:ext cx="4041648" cy="11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18966" l="0" r="0" t="15699"/>
          <a:stretch/>
        </p:blipFill>
        <p:spPr>
          <a:xfrm>
            <a:off x="588775" y="3758450"/>
            <a:ext cx="3937699" cy="4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36797" y="3346463"/>
            <a:ext cx="81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overall objective during the network training: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88775" y="4296400"/>
            <a:ext cx="719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Where W denotes the parameters of the network and alpha denotes the trade-off parameter between two losses.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predictions</a:t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130440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{1F984FA7-FD5A-4ECB-9E96-94C303A7B079}</a:tableStyleId>
              </a:tblPr>
              <a:tblGrid>
                <a:gridCol w="2178400"/>
                <a:gridCol w="2178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Runtime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Baseline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seconds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Model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369 seconds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Model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359 seconds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7" name="Google Shape;87;p17"/>
          <p:cNvSpPr txBox="1"/>
          <p:nvPr/>
        </p:nvSpPr>
        <p:spPr>
          <a:xfrm>
            <a:off x="952500" y="1216375"/>
            <a:ext cx="50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 </a:t>
            </a:r>
            <a:r>
              <a:rPr lang="en">
                <a:solidFill>
                  <a:schemeClr val="dk1"/>
                </a:solidFill>
              </a:rPr>
              <a:t>of all Models predictions: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