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B8825-05A5-4D40-834A-CD090C9D5829}" v="1" dt="2022-04-30T09:02:48.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failla3@gmail.com" userId="fe4499ae9171c72a" providerId="LiveId" clId="{9DD4DF04-ED97-479C-BD5F-AFDC56C99BF1}"/>
    <pc:docChg chg="undo custSel addSld modSld">
      <pc:chgData name="federicofailla3@gmail.com" userId="fe4499ae9171c72a" providerId="LiveId" clId="{9DD4DF04-ED97-479C-BD5F-AFDC56C99BF1}" dt="2022-03-27T19:07:27.655" v="1253" actId="20577"/>
      <pc:docMkLst>
        <pc:docMk/>
      </pc:docMkLst>
      <pc:sldChg chg="modSp new mod">
        <pc:chgData name="federicofailla3@gmail.com" userId="fe4499ae9171c72a" providerId="LiveId" clId="{9DD4DF04-ED97-479C-BD5F-AFDC56C99BF1}" dt="2022-03-26T11:00:49.351" v="1242" actId="14100"/>
        <pc:sldMkLst>
          <pc:docMk/>
          <pc:sldMk cId="1878671214" sldId="256"/>
        </pc:sldMkLst>
        <pc:spChg chg="mod">
          <ac:chgData name="federicofailla3@gmail.com" userId="fe4499ae9171c72a" providerId="LiveId" clId="{9DD4DF04-ED97-479C-BD5F-AFDC56C99BF1}" dt="2022-03-26T11:00:49.351" v="1242" actId="14100"/>
          <ac:spMkLst>
            <pc:docMk/>
            <pc:sldMk cId="1878671214" sldId="256"/>
            <ac:spMk id="2" creationId="{A2DBEA56-BEFC-42CD-890B-9E9399E4C325}"/>
          </ac:spMkLst>
        </pc:spChg>
        <pc:spChg chg="mod">
          <ac:chgData name="federicofailla3@gmail.com" userId="fe4499ae9171c72a" providerId="LiveId" clId="{9DD4DF04-ED97-479C-BD5F-AFDC56C99BF1}" dt="2022-03-26T10:07:48.791" v="116" actId="27636"/>
          <ac:spMkLst>
            <pc:docMk/>
            <pc:sldMk cId="1878671214" sldId="256"/>
            <ac:spMk id="3" creationId="{7413718F-C5A5-47E0-BE9F-87D0759ABAEE}"/>
          </ac:spMkLst>
        </pc:spChg>
      </pc:sldChg>
      <pc:sldChg chg="modSp new mod">
        <pc:chgData name="federicofailla3@gmail.com" userId="fe4499ae9171c72a" providerId="LiveId" clId="{9DD4DF04-ED97-479C-BD5F-AFDC56C99BF1}" dt="2022-03-26T10:41:07.960" v="889" actId="20577"/>
        <pc:sldMkLst>
          <pc:docMk/>
          <pc:sldMk cId="551092905" sldId="257"/>
        </pc:sldMkLst>
        <pc:spChg chg="mod">
          <ac:chgData name="federicofailla3@gmail.com" userId="fe4499ae9171c72a" providerId="LiveId" clId="{9DD4DF04-ED97-479C-BD5F-AFDC56C99BF1}" dt="2022-03-26T10:08:34.870" v="139" actId="20577"/>
          <ac:spMkLst>
            <pc:docMk/>
            <pc:sldMk cId="551092905" sldId="257"/>
            <ac:spMk id="2" creationId="{CFF80D62-0F94-45D5-A4AF-54726C3BDF59}"/>
          </ac:spMkLst>
        </pc:spChg>
        <pc:spChg chg="mod">
          <ac:chgData name="federicofailla3@gmail.com" userId="fe4499ae9171c72a" providerId="LiveId" clId="{9DD4DF04-ED97-479C-BD5F-AFDC56C99BF1}" dt="2022-03-26T10:41:07.960" v="889" actId="20577"/>
          <ac:spMkLst>
            <pc:docMk/>
            <pc:sldMk cId="551092905" sldId="257"/>
            <ac:spMk id="3" creationId="{F02645C2-F7C0-4D20-B011-3D89C24905A1}"/>
          </ac:spMkLst>
        </pc:spChg>
      </pc:sldChg>
      <pc:sldChg chg="addSp delSp modSp new mod">
        <pc:chgData name="federicofailla3@gmail.com" userId="fe4499ae9171c72a" providerId="LiveId" clId="{9DD4DF04-ED97-479C-BD5F-AFDC56C99BF1}" dt="2022-03-26T10:27:57.835" v="712" actId="1076"/>
        <pc:sldMkLst>
          <pc:docMk/>
          <pc:sldMk cId="1653947891" sldId="258"/>
        </pc:sldMkLst>
        <pc:spChg chg="mod">
          <ac:chgData name="federicofailla3@gmail.com" userId="fe4499ae9171c72a" providerId="LiveId" clId="{9DD4DF04-ED97-479C-BD5F-AFDC56C99BF1}" dt="2022-03-26T10:13:30.664" v="701" actId="20577"/>
          <ac:spMkLst>
            <pc:docMk/>
            <pc:sldMk cId="1653947891" sldId="258"/>
            <ac:spMk id="2" creationId="{CE32553F-DD49-4B40-8BC0-01DCB6E4664B}"/>
          </ac:spMkLst>
        </pc:spChg>
        <pc:spChg chg="del mod">
          <ac:chgData name="federicofailla3@gmail.com" userId="fe4499ae9171c72a" providerId="LiveId" clId="{9DD4DF04-ED97-479C-BD5F-AFDC56C99BF1}" dt="2022-03-26T10:27:22.546" v="703" actId="931"/>
          <ac:spMkLst>
            <pc:docMk/>
            <pc:sldMk cId="1653947891" sldId="258"/>
            <ac:spMk id="3" creationId="{0A67D5AA-01BA-4C68-ACBD-D4ECA857D8A3}"/>
          </ac:spMkLst>
        </pc:spChg>
        <pc:picChg chg="add mod">
          <ac:chgData name="federicofailla3@gmail.com" userId="fe4499ae9171c72a" providerId="LiveId" clId="{9DD4DF04-ED97-479C-BD5F-AFDC56C99BF1}" dt="2022-03-26T10:27:57.835" v="712" actId="1076"/>
          <ac:picMkLst>
            <pc:docMk/>
            <pc:sldMk cId="1653947891" sldId="258"/>
            <ac:picMk id="5" creationId="{F7175006-A145-40F8-97F5-41AA85C81809}"/>
          </ac:picMkLst>
        </pc:picChg>
      </pc:sldChg>
      <pc:sldChg chg="addSp delSp modSp new mod">
        <pc:chgData name="federicofailla3@gmail.com" userId="fe4499ae9171c72a" providerId="LiveId" clId="{9DD4DF04-ED97-479C-BD5F-AFDC56C99BF1}" dt="2022-03-26T10:44:18.932" v="1095" actId="14100"/>
        <pc:sldMkLst>
          <pc:docMk/>
          <pc:sldMk cId="2973435124" sldId="259"/>
        </pc:sldMkLst>
        <pc:spChg chg="mod">
          <ac:chgData name="federicofailla3@gmail.com" userId="fe4499ae9171c72a" providerId="LiveId" clId="{9DD4DF04-ED97-479C-BD5F-AFDC56C99BF1}" dt="2022-03-26T10:43:20.527" v="916" actId="1076"/>
          <ac:spMkLst>
            <pc:docMk/>
            <pc:sldMk cId="2973435124" sldId="259"/>
            <ac:spMk id="2" creationId="{0EDFF3D2-7B8A-472B-A8F2-23C0DC29DB7F}"/>
          </ac:spMkLst>
        </pc:spChg>
        <pc:spChg chg="del mod">
          <ac:chgData name="federicofailla3@gmail.com" userId="fe4499ae9171c72a" providerId="LiveId" clId="{9DD4DF04-ED97-479C-BD5F-AFDC56C99BF1}" dt="2022-03-26T10:36:02.087" v="716" actId="931"/>
          <ac:spMkLst>
            <pc:docMk/>
            <pc:sldMk cId="2973435124" sldId="259"/>
            <ac:spMk id="3" creationId="{2033EF03-A2B9-4F9F-A45B-DC193F96DC06}"/>
          </ac:spMkLst>
        </pc:spChg>
        <pc:spChg chg="add mod">
          <ac:chgData name="federicofailla3@gmail.com" userId="fe4499ae9171c72a" providerId="LiveId" clId="{9DD4DF04-ED97-479C-BD5F-AFDC56C99BF1}" dt="2022-03-26T10:44:18.932" v="1095" actId="14100"/>
          <ac:spMkLst>
            <pc:docMk/>
            <pc:sldMk cId="2973435124" sldId="259"/>
            <ac:spMk id="6" creationId="{3BA78849-F393-4F1F-BEF7-EE3C5C6A9D27}"/>
          </ac:spMkLst>
        </pc:spChg>
        <pc:picChg chg="add mod">
          <ac:chgData name="federicofailla3@gmail.com" userId="fe4499ae9171c72a" providerId="LiveId" clId="{9DD4DF04-ED97-479C-BD5F-AFDC56C99BF1}" dt="2022-03-26T10:43:25.985" v="917" actId="1076"/>
          <ac:picMkLst>
            <pc:docMk/>
            <pc:sldMk cId="2973435124" sldId="259"/>
            <ac:picMk id="5" creationId="{DC1BE689-31B5-49FD-860D-C5AB3CDE6253}"/>
          </ac:picMkLst>
        </pc:picChg>
      </pc:sldChg>
      <pc:sldChg chg="addSp delSp modSp new mod">
        <pc:chgData name="federicofailla3@gmail.com" userId="fe4499ae9171c72a" providerId="LiveId" clId="{9DD4DF04-ED97-479C-BD5F-AFDC56C99BF1}" dt="2022-03-26T10:52:06.707" v="1159"/>
        <pc:sldMkLst>
          <pc:docMk/>
          <pc:sldMk cId="3710123636" sldId="260"/>
        </pc:sldMkLst>
        <pc:spChg chg="mod">
          <ac:chgData name="federicofailla3@gmail.com" userId="fe4499ae9171c72a" providerId="LiveId" clId="{9DD4DF04-ED97-479C-BD5F-AFDC56C99BF1}" dt="2022-03-26T10:37:04.732" v="725" actId="20577"/>
          <ac:spMkLst>
            <pc:docMk/>
            <pc:sldMk cId="3710123636" sldId="260"/>
            <ac:spMk id="2" creationId="{E7C34A6E-2870-46E9-90F3-F3718A4B204A}"/>
          </ac:spMkLst>
        </pc:spChg>
        <pc:spChg chg="del mod">
          <ac:chgData name="federicofailla3@gmail.com" userId="fe4499ae9171c72a" providerId="LiveId" clId="{9DD4DF04-ED97-479C-BD5F-AFDC56C99BF1}" dt="2022-03-26T10:38:47.634" v="736"/>
          <ac:spMkLst>
            <pc:docMk/>
            <pc:sldMk cId="3710123636" sldId="260"/>
            <ac:spMk id="3" creationId="{B56FCDF7-496B-4B9E-A083-017708C6B672}"/>
          </ac:spMkLst>
        </pc:spChg>
        <pc:spChg chg="add del mod">
          <ac:chgData name="federicofailla3@gmail.com" userId="fe4499ae9171c72a" providerId="LiveId" clId="{9DD4DF04-ED97-479C-BD5F-AFDC56C99BF1}" dt="2022-03-26T10:38:31.535" v="733" actId="767"/>
          <ac:spMkLst>
            <pc:docMk/>
            <pc:sldMk cId="3710123636" sldId="260"/>
            <ac:spMk id="4" creationId="{B709B49B-C553-411E-81DA-99EC244FE05A}"/>
          </ac:spMkLst>
        </pc:spChg>
        <pc:spChg chg="add del mod">
          <ac:chgData name="federicofailla3@gmail.com" userId="fe4499ae9171c72a" providerId="LiveId" clId="{9DD4DF04-ED97-479C-BD5F-AFDC56C99BF1}" dt="2022-03-26T10:39:57.572" v="791" actId="478"/>
          <ac:spMkLst>
            <pc:docMk/>
            <pc:sldMk cId="3710123636" sldId="260"/>
            <ac:spMk id="6" creationId="{BC3C61B9-1A2C-40B2-979F-3ECEAD7A25F2}"/>
          </ac:spMkLst>
        </pc:spChg>
        <pc:spChg chg="add mod">
          <ac:chgData name="federicofailla3@gmail.com" userId="fe4499ae9171c72a" providerId="LiveId" clId="{9DD4DF04-ED97-479C-BD5F-AFDC56C99BF1}" dt="2022-03-26T10:41:43.591" v="892"/>
          <ac:spMkLst>
            <pc:docMk/>
            <pc:sldMk cId="3710123636" sldId="260"/>
            <ac:spMk id="7" creationId="{8D26FDAE-9DD3-4E3E-BD77-E9B49281DCAB}"/>
          </ac:spMkLst>
        </pc:spChg>
        <pc:spChg chg="add mod">
          <ac:chgData name="federicofailla3@gmail.com" userId="fe4499ae9171c72a" providerId="LiveId" clId="{9DD4DF04-ED97-479C-BD5F-AFDC56C99BF1}" dt="2022-03-26T10:42:20.171" v="894"/>
          <ac:spMkLst>
            <pc:docMk/>
            <pc:sldMk cId="3710123636" sldId="260"/>
            <ac:spMk id="8" creationId="{B2718CAE-E0F7-4A19-81B4-18A831F47519}"/>
          </ac:spMkLst>
        </pc:spChg>
        <pc:spChg chg="add mod">
          <ac:chgData name="federicofailla3@gmail.com" userId="fe4499ae9171c72a" providerId="LiveId" clId="{9DD4DF04-ED97-479C-BD5F-AFDC56C99BF1}" dt="2022-03-26T10:52:06.707" v="1159"/>
          <ac:spMkLst>
            <pc:docMk/>
            <pc:sldMk cId="3710123636" sldId="260"/>
            <ac:spMk id="9" creationId="{9907C2A4-9799-4E25-B384-AFE197E15C9B}"/>
          </ac:spMkLst>
        </pc:spChg>
        <pc:picChg chg="add mod modCrop">
          <ac:chgData name="federicofailla3@gmail.com" userId="fe4499ae9171c72a" providerId="LiveId" clId="{9DD4DF04-ED97-479C-BD5F-AFDC56C99BF1}" dt="2022-03-26T10:41:20.902" v="890" actId="1076"/>
          <ac:picMkLst>
            <pc:docMk/>
            <pc:sldMk cId="3710123636" sldId="260"/>
            <ac:picMk id="5" creationId="{7CEAC1FE-118D-4FA3-882F-12F3352C7846}"/>
          </ac:picMkLst>
        </pc:picChg>
      </pc:sldChg>
      <pc:sldChg chg="addSp delSp modSp new mod">
        <pc:chgData name="federicofailla3@gmail.com" userId="fe4499ae9171c72a" providerId="LiveId" clId="{9DD4DF04-ED97-479C-BD5F-AFDC56C99BF1}" dt="2022-03-27T19:07:09.966" v="1247" actId="1076"/>
        <pc:sldMkLst>
          <pc:docMk/>
          <pc:sldMk cId="865479385" sldId="261"/>
        </pc:sldMkLst>
        <pc:spChg chg="mod">
          <ac:chgData name="federicofailla3@gmail.com" userId="fe4499ae9171c72a" providerId="LiveId" clId="{9DD4DF04-ED97-479C-BD5F-AFDC56C99BF1}" dt="2022-03-26T10:48:21.441" v="1098" actId="1076"/>
          <ac:spMkLst>
            <pc:docMk/>
            <pc:sldMk cId="865479385" sldId="261"/>
            <ac:spMk id="2" creationId="{DE97F844-4745-4F40-BA9F-EDCC5AC11873}"/>
          </ac:spMkLst>
        </pc:spChg>
        <pc:spChg chg="del mod">
          <ac:chgData name="federicofailla3@gmail.com" userId="fe4499ae9171c72a" providerId="LiveId" clId="{9DD4DF04-ED97-479C-BD5F-AFDC56C99BF1}" dt="2022-03-26T10:48:10.831" v="1096" actId="931"/>
          <ac:spMkLst>
            <pc:docMk/>
            <pc:sldMk cId="865479385" sldId="261"/>
            <ac:spMk id="3" creationId="{02403DC9-ADC8-47A3-A171-60D3F08B35D7}"/>
          </ac:spMkLst>
        </pc:spChg>
        <pc:spChg chg="add mod">
          <ac:chgData name="federicofailla3@gmail.com" userId="fe4499ae9171c72a" providerId="LiveId" clId="{9DD4DF04-ED97-479C-BD5F-AFDC56C99BF1}" dt="2022-03-26T10:49:57.950" v="1151" actId="20577"/>
          <ac:spMkLst>
            <pc:docMk/>
            <pc:sldMk cId="865479385" sldId="261"/>
            <ac:spMk id="6" creationId="{C9B68886-6DD1-462A-9C4C-7C6E2534F5FA}"/>
          </ac:spMkLst>
        </pc:spChg>
        <pc:spChg chg="add mod">
          <ac:chgData name="federicofailla3@gmail.com" userId="fe4499ae9171c72a" providerId="LiveId" clId="{9DD4DF04-ED97-479C-BD5F-AFDC56C99BF1}" dt="2022-03-26T10:50:56.996" v="1155"/>
          <ac:spMkLst>
            <pc:docMk/>
            <pc:sldMk cId="865479385" sldId="261"/>
            <ac:spMk id="7" creationId="{DFC50486-28A2-44A3-96FA-3190CFD86866}"/>
          </ac:spMkLst>
        </pc:spChg>
        <pc:spChg chg="add mod">
          <ac:chgData name="federicofailla3@gmail.com" userId="fe4499ae9171c72a" providerId="LiveId" clId="{9DD4DF04-ED97-479C-BD5F-AFDC56C99BF1}" dt="2022-03-27T19:07:09.966" v="1247" actId="1076"/>
          <ac:spMkLst>
            <pc:docMk/>
            <pc:sldMk cId="865479385" sldId="261"/>
            <ac:spMk id="8" creationId="{B877804F-2E2F-4956-ADE9-91A2C51C0B15}"/>
          </ac:spMkLst>
        </pc:spChg>
        <pc:spChg chg="add mod">
          <ac:chgData name="federicofailla3@gmail.com" userId="fe4499ae9171c72a" providerId="LiveId" clId="{9DD4DF04-ED97-479C-BD5F-AFDC56C99BF1}" dt="2022-03-26T10:52:54.964" v="1164" actId="1076"/>
          <ac:spMkLst>
            <pc:docMk/>
            <pc:sldMk cId="865479385" sldId="261"/>
            <ac:spMk id="9" creationId="{27FBDF9C-B6B2-4208-9DBE-7BC32140E8DC}"/>
          </ac:spMkLst>
        </pc:spChg>
        <pc:picChg chg="add mod">
          <ac:chgData name="federicofailla3@gmail.com" userId="fe4499ae9171c72a" providerId="LiveId" clId="{9DD4DF04-ED97-479C-BD5F-AFDC56C99BF1}" dt="2022-03-26T10:48:26.884" v="1100" actId="1076"/>
          <ac:picMkLst>
            <pc:docMk/>
            <pc:sldMk cId="865479385" sldId="261"/>
            <ac:picMk id="5" creationId="{A5AB4AF2-FD84-4EAA-ADBA-EDF272E14282}"/>
          </ac:picMkLst>
        </pc:picChg>
      </pc:sldChg>
      <pc:sldChg chg="addSp delSp modSp new mod modNotesTx">
        <pc:chgData name="federicofailla3@gmail.com" userId="fe4499ae9171c72a" providerId="LiveId" clId="{9DD4DF04-ED97-479C-BD5F-AFDC56C99BF1}" dt="2022-03-27T19:07:27.655" v="1253" actId="20577"/>
        <pc:sldMkLst>
          <pc:docMk/>
          <pc:sldMk cId="3998525618" sldId="262"/>
        </pc:sldMkLst>
        <pc:spChg chg="mod">
          <ac:chgData name="federicofailla3@gmail.com" userId="fe4499ae9171c72a" providerId="LiveId" clId="{9DD4DF04-ED97-479C-BD5F-AFDC56C99BF1}" dt="2022-03-26T10:56:54.044" v="1174" actId="14100"/>
          <ac:spMkLst>
            <pc:docMk/>
            <pc:sldMk cId="3998525618" sldId="262"/>
            <ac:spMk id="2" creationId="{8966F591-4276-42AF-AF70-B949EBC089B4}"/>
          </ac:spMkLst>
        </pc:spChg>
        <pc:spChg chg="del mod">
          <ac:chgData name="federicofailla3@gmail.com" userId="fe4499ae9171c72a" providerId="LiveId" clId="{9DD4DF04-ED97-479C-BD5F-AFDC56C99BF1}" dt="2022-03-26T10:57:07.128" v="1176" actId="931"/>
          <ac:spMkLst>
            <pc:docMk/>
            <pc:sldMk cId="3998525618" sldId="262"/>
            <ac:spMk id="3" creationId="{9B24CF42-BF52-4D42-8636-D94B37079178}"/>
          </ac:spMkLst>
        </pc:spChg>
        <pc:spChg chg="add mod">
          <ac:chgData name="federicofailla3@gmail.com" userId="fe4499ae9171c72a" providerId="LiveId" clId="{9DD4DF04-ED97-479C-BD5F-AFDC56C99BF1}" dt="2022-03-26T10:57:33.632" v="1179"/>
          <ac:spMkLst>
            <pc:docMk/>
            <pc:sldMk cId="3998525618" sldId="262"/>
            <ac:spMk id="6" creationId="{D270200B-4E39-4F9F-8E24-330A4F652326}"/>
          </ac:spMkLst>
        </pc:spChg>
        <pc:spChg chg="add del mod">
          <ac:chgData name="federicofailla3@gmail.com" userId="fe4499ae9171c72a" providerId="LiveId" clId="{9DD4DF04-ED97-479C-BD5F-AFDC56C99BF1}" dt="2022-03-26T10:58:07.313" v="1185"/>
          <ac:spMkLst>
            <pc:docMk/>
            <pc:sldMk cId="3998525618" sldId="262"/>
            <ac:spMk id="7" creationId="{B7BBC315-C421-40BE-97CE-7B96DB89975B}"/>
          </ac:spMkLst>
        </pc:spChg>
        <pc:spChg chg="add mod">
          <ac:chgData name="federicofailla3@gmail.com" userId="fe4499ae9171c72a" providerId="LiveId" clId="{9DD4DF04-ED97-479C-BD5F-AFDC56C99BF1}" dt="2022-03-26T10:59:35.409" v="1196" actId="1076"/>
          <ac:spMkLst>
            <pc:docMk/>
            <pc:sldMk cId="3998525618" sldId="262"/>
            <ac:spMk id="8" creationId="{6680AF73-2F14-40DA-880B-F6AACAB957B8}"/>
          </ac:spMkLst>
        </pc:spChg>
        <pc:spChg chg="add del mod">
          <ac:chgData name="federicofailla3@gmail.com" userId="fe4499ae9171c72a" providerId="LiveId" clId="{9DD4DF04-ED97-479C-BD5F-AFDC56C99BF1}" dt="2022-03-26T10:59:30.331" v="1195" actId="767"/>
          <ac:spMkLst>
            <pc:docMk/>
            <pc:sldMk cId="3998525618" sldId="262"/>
            <ac:spMk id="9" creationId="{04F7DA28-C9AF-4015-9591-E4D2DB860B9D}"/>
          </ac:spMkLst>
        </pc:spChg>
        <pc:spChg chg="add mod">
          <ac:chgData name="federicofailla3@gmail.com" userId="fe4499ae9171c72a" providerId="LiveId" clId="{9DD4DF04-ED97-479C-BD5F-AFDC56C99BF1}" dt="2022-03-27T19:07:27.655" v="1253" actId="20577"/>
          <ac:spMkLst>
            <pc:docMk/>
            <pc:sldMk cId="3998525618" sldId="262"/>
            <ac:spMk id="10" creationId="{C5E38694-2D76-4495-AE01-9C7542564774}"/>
          </ac:spMkLst>
        </pc:spChg>
        <pc:picChg chg="add mod">
          <ac:chgData name="federicofailla3@gmail.com" userId="fe4499ae9171c72a" providerId="LiveId" clId="{9DD4DF04-ED97-479C-BD5F-AFDC56C99BF1}" dt="2022-03-26T10:57:12.418" v="1177" actId="1076"/>
          <ac:picMkLst>
            <pc:docMk/>
            <pc:sldMk cId="3998525618" sldId="262"/>
            <ac:picMk id="5" creationId="{9A5F79EA-FA89-40BD-8765-46FD1E6E948B}"/>
          </ac:picMkLst>
        </pc:picChg>
      </pc:sldChg>
    </pc:docChg>
  </pc:docChgLst>
  <pc:docChgLst>
    <pc:chgData name="federicofailla3@gmail.com" userId="fe4499ae9171c72a" providerId="LiveId" clId="{337B8825-05A5-4D40-834A-CD090C9D5829}"/>
    <pc:docChg chg="undo custSel addSld delSld modSld">
      <pc:chgData name="federicofailla3@gmail.com" userId="fe4499ae9171c72a" providerId="LiveId" clId="{337B8825-05A5-4D40-834A-CD090C9D5829}" dt="2022-04-30T09:09:23.994" v="3848" actId="20577"/>
      <pc:docMkLst>
        <pc:docMk/>
      </pc:docMkLst>
      <pc:sldChg chg="modSp mod">
        <pc:chgData name="federicofailla3@gmail.com" userId="fe4499ae9171c72a" providerId="LiveId" clId="{337B8825-05A5-4D40-834A-CD090C9D5829}" dt="2022-04-30T07:11:46.912" v="2" actId="20577"/>
        <pc:sldMkLst>
          <pc:docMk/>
          <pc:sldMk cId="1878671214" sldId="256"/>
        </pc:sldMkLst>
        <pc:spChg chg="mod">
          <ac:chgData name="federicofailla3@gmail.com" userId="fe4499ae9171c72a" providerId="LiveId" clId="{337B8825-05A5-4D40-834A-CD090C9D5829}" dt="2022-04-30T07:11:46.912" v="2" actId="20577"/>
          <ac:spMkLst>
            <pc:docMk/>
            <pc:sldMk cId="1878671214" sldId="256"/>
            <ac:spMk id="3" creationId="{7413718F-C5A5-47E0-BE9F-87D0759ABAEE}"/>
          </ac:spMkLst>
        </pc:spChg>
      </pc:sldChg>
      <pc:sldChg chg="modSp mod">
        <pc:chgData name="federicofailla3@gmail.com" userId="fe4499ae9171c72a" providerId="LiveId" clId="{337B8825-05A5-4D40-834A-CD090C9D5829}" dt="2022-04-30T09:09:23.994" v="3848" actId="20577"/>
        <pc:sldMkLst>
          <pc:docMk/>
          <pc:sldMk cId="551092905" sldId="257"/>
        </pc:sldMkLst>
        <pc:spChg chg="mod">
          <ac:chgData name="federicofailla3@gmail.com" userId="fe4499ae9171c72a" providerId="LiveId" clId="{337B8825-05A5-4D40-834A-CD090C9D5829}" dt="2022-04-30T09:09:23.994" v="3848" actId="20577"/>
          <ac:spMkLst>
            <pc:docMk/>
            <pc:sldMk cId="551092905" sldId="257"/>
            <ac:spMk id="3" creationId="{F02645C2-F7C0-4D20-B011-3D89C24905A1}"/>
          </ac:spMkLst>
        </pc:spChg>
      </pc:sldChg>
      <pc:sldChg chg="modSp new mod">
        <pc:chgData name="federicofailla3@gmail.com" userId="fe4499ae9171c72a" providerId="LiveId" clId="{337B8825-05A5-4D40-834A-CD090C9D5829}" dt="2022-04-30T07:25:30.186" v="1398" actId="27636"/>
        <pc:sldMkLst>
          <pc:docMk/>
          <pc:sldMk cId="908796316" sldId="258"/>
        </pc:sldMkLst>
        <pc:spChg chg="mod">
          <ac:chgData name="federicofailla3@gmail.com" userId="fe4499ae9171c72a" providerId="LiveId" clId="{337B8825-05A5-4D40-834A-CD090C9D5829}" dt="2022-04-30T07:19:47.984" v="911" actId="1076"/>
          <ac:spMkLst>
            <pc:docMk/>
            <pc:sldMk cId="908796316" sldId="258"/>
            <ac:spMk id="2" creationId="{A551B0E9-66A4-47C2-B242-FB0A3C97291F}"/>
          </ac:spMkLst>
        </pc:spChg>
        <pc:spChg chg="mod">
          <ac:chgData name="federicofailla3@gmail.com" userId="fe4499ae9171c72a" providerId="LiveId" clId="{337B8825-05A5-4D40-834A-CD090C9D5829}" dt="2022-04-30T07:25:30.186" v="1398" actId="27636"/>
          <ac:spMkLst>
            <pc:docMk/>
            <pc:sldMk cId="908796316" sldId="258"/>
            <ac:spMk id="3" creationId="{7C4EC413-D2E1-474F-B316-68E1B1908D31}"/>
          </ac:spMkLst>
        </pc:spChg>
      </pc:sldChg>
      <pc:sldChg chg="del">
        <pc:chgData name="federicofailla3@gmail.com" userId="fe4499ae9171c72a" providerId="LiveId" clId="{337B8825-05A5-4D40-834A-CD090C9D5829}" dt="2022-04-30T07:19:09.046" v="894" actId="47"/>
        <pc:sldMkLst>
          <pc:docMk/>
          <pc:sldMk cId="1653947891" sldId="258"/>
        </pc:sldMkLst>
      </pc:sldChg>
      <pc:sldChg chg="modSp new mod">
        <pc:chgData name="federicofailla3@gmail.com" userId="fe4499ae9171c72a" providerId="LiveId" clId="{337B8825-05A5-4D40-834A-CD090C9D5829}" dt="2022-04-30T09:07:50.749" v="3795" actId="20577"/>
        <pc:sldMkLst>
          <pc:docMk/>
          <pc:sldMk cId="1974862022" sldId="259"/>
        </pc:sldMkLst>
        <pc:spChg chg="mod">
          <ac:chgData name="federicofailla3@gmail.com" userId="fe4499ae9171c72a" providerId="LiveId" clId="{337B8825-05A5-4D40-834A-CD090C9D5829}" dt="2022-04-30T07:26:08.043" v="1417" actId="20577"/>
          <ac:spMkLst>
            <pc:docMk/>
            <pc:sldMk cId="1974862022" sldId="259"/>
            <ac:spMk id="2" creationId="{45B9000A-04C2-4BB2-8476-DC7458C5E178}"/>
          </ac:spMkLst>
        </pc:spChg>
        <pc:spChg chg="mod">
          <ac:chgData name="federicofailla3@gmail.com" userId="fe4499ae9171c72a" providerId="LiveId" clId="{337B8825-05A5-4D40-834A-CD090C9D5829}" dt="2022-04-30T09:07:50.749" v="3795" actId="20577"/>
          <ac:spMkLst>
            <pc:docMk/>
            <pc:sldMk cId="1974862022" sldId="259"/>
            <ac:spMk id="3" creationId="{F0529789-2CE8-4AE5-A2D0-99E318AF2574}"/>
          </ac:spMkLst>
        </pc:spChg>
      </pc:sldChg>
      <pc:sldChg chg="del">
        <pc:chgData name="federicofailla3@gmail.com" userId="fe4499ae9171c72a" providerId="LiveId" clId="{337B8825-05A5-4D40-834A-CD090C9D5829}" dt="2022-04-30T07:19:10.447" v="895" actId="47"/>
        <pc:sldMkLst>
          <pc:docMk/>
          <pc:sldMk cId="2973435124" sldId="259"/>
        </pc:sldMkLst>
      </pc:sldChg>
      <pc:sldChg chg="del">
        <pc:chgData name="federicofailla3@gmail.com" userId="fe4499ae9171c72a" providerId="LiveId" clId="{337B8825-05A5-4D40-834A-CD090C9D5829}" dt="2022-04-30T07:19:12.447" v="896" actId="47"/>
        <pc:sldMkLst>
          <pc:docMk/>
          <pc:sldMk cId="3710123636" sldId="260"/>
        </pc:sldMkLst>
      </pc:sldChg>
      <pc:sldChg chg="modSp new mod">
        <pc:chgData name="federicofailla3@gmail.com" userId="fe4499ae9171c72a" providerId="LiveId" clId="{337B8825-05A5-4D40-834A-CD090C9D5829}" dt="2022-04-30T08:59:28.231" v="2829" actId="20577"/>
        <pc:sldMkLst>
          <pc:docMk/>
          <pc:sldMk cId="4031569939" sldId="260"/>
        </pc:sldMkLst>
        <pc:spChg chg="mod">
          <ac:chgData name="federicofailla3@gmail.com" userId="fe4499ae9171c72a" providerId="LiveId" clId="{337B8825-05A5-4D40-834A-CD090C9D5829}" dt="2022-04-30T08:58:03.713" v="2817" actId="1076"/>
          <ac:spMkLst>
            <pc:docMk/>
            <pc:sldMk cId="4031569939" sldId="260"/>
            <ac:spMk id="2" creationId="{ABF7B6CA-B5F8-4270-84F1-E54A7A6B2463}"/>
          </ac:spMkLst>
        </pc:spChg>
        <pc:spChg chg="mod">
          <ac:chgData name="federicofailla3@gmail.com" userId="fe4499ae9171c72a" providerId="LiveId" clId="{337B8825-05A5-4D40-834A-CD090C9D5829}" dt="2022-04-30T08:59:28.231" v="2829" actId="20577"/>
          <ac:spMkLst>
            <pc:docMk/>
            <pc:sldMk cId="4031569939" sldId="260"/>
            <ac:spMk id="3" creationId="{7F25E275-525C-4B78-BFE3-9A3C4D9B6174}"/>
          </ac:spMkLst>
        </pc:spChg>
      </pc:sldChg>
      <pc:sldChg chg="del">
        <pc:chgData name="federicofailla3@gmail.com" userId="fe4499ae9171c72a" providerId="LiveId" clId="{337B8825-05A5-4D40-834A-CD090C9D5829}" dt="2022-04-30T07:19:14.061" v="897" actId="47"/>
        <pc:sldMkLst>
          <pc:docMk/>
          <pc:sldMk cId="865479385" sldId="261"/>
        </pc:sldMkLst>
      </pc:sldChg>
      <pc:sldChg chg="new del">
        <pc:chgData name="federicofailla3@gmail.com" userId="fe4499ae9171c72a" providerId="LiveId" clId="{337B8825-05A5-4D40-834A-CD090C9D5829}" dt="2022-04-30T08:59:00.951" v="2823" actId="47"/>
        <pc:sldMkLst>
          <pc:docMk/>
          <pc:sldMk cId="2504900046" sldId="261"/>
        </pc:sldMkLst>
      </pc:sldChg>
      <pc:sldChg chg="addSp delSp modSp new mod">
        <pc:chgData name="federicofailla3@gmail.com" userId="fe4499ae9171c72a" providerId="LiveId" clId="{337B8825-05A5-4D40-834A-CD090C9D5829}" dt="2022-04-30T09:08:19.057" v="3801" actId="20577"/>
        <pc:sldMkLst>
          <pc:docMk/>
          <pc:sldMk cId="4226242043" sldId="261"/>
        </pc:sldMkLst>
        <pc:spChg chg="del mod">
          <ac:chgData name="federicofailla3@gmail.com" userId="fe4499ae9171c72a" providerId="LiveId" clId="{337B8825-05A5-4D40-834A-CD090C9D5829}" dt="2022-04-30T08:59:13.857" v="2826" actId="478"/>
          <ac:spMkLst>
            <pc:docMk/>
            <pc:sldMk cId="4226242043" sldId="261"/>
            <ac:spMk id="2" creationId="{40CAD3F2-59AF-487F-81A8-C93DC6658AEC}"/>
          </ac:spMkLst>
        </pc:spChg>
        <pc:spChg chg="mod">
          <ac:chgData name="federicofailla3@gmail.com" userId="fe4499ae9171c72a" providerId="LiveId" clId="{337B8825-05A5-4D40-834A-CD090C9D5829}" dt="2022-04-30T09:08:19.057" v="3801" actId="20577"/>
          <ac:spMkLst>
            <pc:docMk/>
            <pc:sldMk cId="4226242043" sldId="261"/>
            <ac:spMk id="3" creationId="{3C24D77E-0784-46EC-B517-629CDD16A867}"/>
          </ac:spMkLst>
        </pc:spChg>
        <pc:spChg chg="add mod">
          <ac:chgData name="federicofailla3@gmail.com" userId="fe4499ae9171c72a" providerId="LiveId" clId="{337B8825-05A5-4D40-834A-CD090C9D5829}" dt="2022-04-30T09:03:21.403" v="3257" actId="1076"/>
          <ac:spMkLst>
            <pc:docMk/>
            <pc:sldMk cId="4226242043" sldId="261"/>
            <ac:spMk id="4" creationId="{5EB8E5CD-6D8C-432B-B204-283BC32818A4}"/>
          </ac:spMkLst>
        </pc:spChg>
      </pc:sldChg>
      <pc:sldChg chg="del">
        <pc:chgData name="federicofailla3@gmail.com" userId="fe4499ae9171c72a" providerId="LiveId" clId="{337B8825-05A5-4D40-834A-CD090C9D5829}" dt="2022-04-30T07:19:15.651" v="898" actId="47"/>
        <pc:sldMkLst>
          <pc:docMk/>
          <pc:sldMk cId="3998525618"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27C72-D89C-4885-AF84-646C677C88D5}" type="datetimeFigureOut">
              <a:rPr lang="it-IT" smtClean="0"/>
              <a:t>30/04/2022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AA4B8-C1AB-42D6-A7C9-74F4FC7FABE8}" type="slidenum">
              <a:rPr lang="it-IT" smtClean="0"/>
              <a:t>‹N›</a:t>
            </a:fld>
            <a:endParaRPr lang="it-IT"/>
          </a:p>
        </p:txBody>
      </p:sp>
    </p:spTree>
    <p:extLst>
      <p:ext uri="{BB962C8B-B14F-4D97-AF65-F5344CB8AC3E}">
        <p14:creationId xmlns:p14="http://schemas.microsoft.com/office/powerpoint/2010/main" val="204627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734D4CFB-AFA2-4E16-8789-9CEFCF72D090}" type="datetimeFigureOut">
              <a:rPr lang="it-IT" smtClean="0"/>
              <a:t>30/04/2022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99174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144471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803654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8287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05890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a:t>Fare clic per modificare gli stili del testo dello schema</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a:t>Fare clic per modificare gli stili del testo dello schema</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34D4CFB-AFA2-4E16-8789-9CEFCF72D090}" type="datetimeFigureOut">
              <a:rPr lang="it-IT" smtClean="0"/>
              <a:t>30/04/2022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8377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34D4CFB-AFA2-4E16-8789-9CEFCF72D090}" type="datetimeFigureOut">
              <a:rPr lang="it-IT" smtClean="0"/>
              <a:t>30/04/2022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125571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34D4CFB-AFA2-4E16-8789-9CEFCF72D090}" type="datetimeFigureOut">
              <a:rPr lang="it-IT" smtClean="0"/>
              <a:t>30/04/2022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07155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34D4CFB-AFA2-4E16-8789-9CEFCF72D090}" type="datetimeFigureOut">
              <a:rPr lang="it-IT" smtClean="0"/>
              <a:t>30/04/2022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208166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34D4CFB-AFA2-4E16-8789-9CEFCF72D090}" type="datetimeFigureOut">
              <a:rPr lang="it-IT" smtClean="0"/>
              <a:t>30/04/2022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240778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a:t>Fare clic per modificare lo stile del titolo dello schema</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34D4CFB-AFA2-4E16-8789-9CEFCF72D090}" type="datetimeFigureOut">
              <a:rPr lang="it-IT" smtClean="0"/>
              <a:t>30/04/2022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159082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09400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20000" y="2505075"/>
            <a:ext cx="5025216"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a:t>Fare clic per modificare gli stili del testo dello schema</a:t>
            </a:r>
          </a:p>
        </p:txBody>
      </p:sp>
      <p:sp>
        <p:nvSpPr>
          <p:cNvPr id="6" name="Content Placeholder 5"/>
          <p:cNvSpPr>
            <a:spLocks noGrp="1"/>
          </p:cNvSpPr>
          <p:nvPr>
            <p:ph sz="quarter" idx="4"/>
          </p:nvPr>
        </p:nvSpPr>
        <p:spPr>
          <a:xfrm>
            <a:off x="6319840" y="2505075"/>
            <a:ext cx="503554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34D4CFB-AFA2-4E16-8789-9CEFCF72D090}" type="datetimeFigureOut">
              <a:rPr lang="it-IT" smtClean="0"/>
              <a:t>30/04/2022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152527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34D4CFB-AFA2-4E16-8789-9CEFCF72D090}" type="datetimeFigureOut">
              <a:rPr lang="it-IT" smtClean="0"/>
              <a:t>30/04/2022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99380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D4CFB-AFA2-4E16-8789-9CEFCF72D090}" type="datetimeFigureOut">
              <a:rPr lang="it-IT" smtClean="0"/>
              <a:t>30/04/2022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223998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334788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34D4CFB-AFA2-4E16-8789-9CEFCF72D090}" type="datetimeFigureOut">
              <a:rPr lang="it-IT" smtClean="0"/>
              <a:t>30/04/2022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76FEA9-0D92-4E71-9200-5944DE9A9B28}" type="slidenum">
              <a:rPr lang="it-IT" smtClean="0"/>
              <a:t>‹N›</a:t>
            </a:fld>
            <a:endParaRPr lang="it-IT"/>
          </a:p>
        </p:txBody>
      </p:sp>
    </p:spTree>
    <p:extLst>
      <p:ext uri="{BB962C8B-B14F-4D97-AF65-F5344CB8AC3E}">
        <p14:creationId xmlns:p14="http://schemas.microsoft.com/office/powerpoint/2010/main" val="284712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34D4CFB-AFA2-4E16-8789-9CEFCF72D090}" type="datetimeFigureOut">
              <a:rPr lang="it-IT" smtClean="0"/>
              <a:t>30/04/2022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976FEA9-0D92-4E71-9200-5944DE9A9B28}" type="slidenum">
              <a:rPr lang="it-IT" smtClean="0"/>
              <a:t>‹N›</a:t>
            </a:fld>
            <a:endParaRPr lang="it-IT"/>
          </a:p>
        </p:txBody>
      </p:sp>
    </p:spTree>
    <p:extLst>
      <p:ext uri="{BB962C8B-B14F-4D97-AF65-F5344CB8AC3E}">
        <p14:creationId xmlns:p14="http://schemas.microsoft.com/office/powerpoint/2010/main" val="180133051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BEA56-BEFC-42CD-890B-9E9399E4C325}"/>
              </a:ext>
            </a:extLst>
          </p:cNvPr>
          <p:cNvSpPr>
            <a:spLocks noGrp="1"/>
          </p:cNvSpPr>
          <p:nvPr>
            <p:ph type="ctrTitle"/>
          </p:nvPr>
        </p:nvSpPr>
        <p:spPr>
          <a:xfrm>
            <a:off x="1904214" y="3077240"/>
            <a:ext cx="1687398" cy="1641490"/>
          </a:xfrm>
        </p:spPr>
        <p:txBody>
          <a:bodyPr>
            <a:normAutofit/>
          </a:bodyPr>
          <a:lstStyle/>
          <a:p>
            <a:r>
              <a:rPr lang="it-IT" sz="3200" dirty="0"/>
              <a:t>Federico Failla</a:t>
            </a:r>
            <a:br>
              <a:rPr lang="it-IT" sz="3200" dirty="0"/>
            </a:br>
            <a:r>
              <a:rPr lang="it-IT" sz="3200" dirty="0"/>
              <a:t>1000001154</a:t>
            </a:r>
            <a:br>
              <a:rPr lang="it-IT" sz="3200" dirty="0"/>
            </a:br>
            <a:r>
              <a:rPr lang="it-IT" sz="3200" dirty="0"/>
              <a:t>26/03/2022</a:t>
            </a:r>
          </a:p>
        </p:txBody>
      </p:sp>
      <p:sp>
        <p:nvSpPr>
          <p:cNvPr id="3" name="Sottotitolo 2">
            <a:extLst>
              <a:ext uri="{FF2B5EF4-FFF2-40B4-BE49-F238E27FC236}">
                <a16:creationId xmlns:a16="http://schemas.microsoft.com/office/drawing/2014/main" id="{7413718F-C5A5-47E0-BE9F-87D0759ABAEE}"/>
              </a:ext>
            </a:extLst>
          </p:cNvPr>
          <p:cNvSpPr>
            <a:spLocks noGrp="1"/>
          </p:cNvSpPr>
          <p:nvPr>
            <p:ph type="subTitle" idx="1"/>
          </p:nvPr>
        </p:nvSpPr>
        <p:spPr>
          <a:xfrm>
            <a:off x="1819373" y="1901977"/>
            <a:ext cx="1847654" cy="1058039"/>
          </a:xfrm>
        </p:spPr>
        <p:txBody>
          <a:bodyPr>
            <a:normAutofit/>
          </a:bodyPr>
          <a:lstStyle/>
          <a:p>
            <a:r>
              <a:rPr lang="it-IT" sz="4400" dirty="0">
                <a:solidFill>
                  <a:schemeClr val="tx1"/>
                </a:solidFill>
              </a:rPr>
              <a:t>MHW3</a:t>
            </a:r>
            <a:endParaRPr lang="it-IT" sz="3600" dirty="0">
              <a:solidFill>
                <a:schemeClr val="tx1"/>
              </a:solidFill>
            </a:endParaRPr>
          </a:p>
        </p:txBody>
      </p:sp>
    </p:spTree>
    <p:extLst>
      <p:ext uri="{BB962C8B-B14F-4D97-AF65-F5344CB8AC3E}">
        <p14:creationId xmlns:p14="http://schemas.microsoft.com/office/powerpoint/2010/main" val="187867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F80D62-0F94-45D5-A4AF-54726C3BDF59}"/>
              </a:ext>
            </a:extLst>
          </p:cNvPr>
          <p:cNvSpPr>
            <a:spLocks noGrp="1"/>
          </p:cNvSpPr>
          <p:nvPr>
            <p:ph type="title"/>
          </p:nvPr>
        </p:nvSpPr>
        <p:spPr/>
        <p:txBody>
          <a:bodyPr/>
          <a:lstStyle/>
          <a:p>
            <a:r>
              <a:rPr lang="it-IT" dirty="0"/>
              <a:t>Specifiche di progetto</a:t>
            </a:r>
          </a:p>
        </p:txBody>
      </p:sp>
      <p:sp>
        <p:nvSpPr>
          <p:cNvPr id="3" name="Segnaposto contenuto 2">
            <a:extLst>
              <a:ext uri="{FF2B5EF4-FFF2-40B4-BE49-F238E27FC236}">
                <a16:creationId xmlns:a16="http://schemas.microsoft.com/office/drawing/2014/main" id="{F02645C2-F7C0-4D20-B011-3D89C24905A1}"/>
              </a:ext>
            </a:extLst>
          </p:cNvPr>
          <p:cNvSpPr>
            <a:spLocks noGrp="1"/>
          </p:cNvSpPr>
          <p:nvPr>
            <p:ph idx="1"/>
          </p:nvPr>
        </p:nvSpPr>
        <p:spPr>
          <a:xfrm>
            <a:off x="639233" y="1894076"/>
            <a:ext cx="10233800" cy="4082518"/>
          </a:xfrm>
        </p:spPr>
        <p:txBody>
          <a:bodyPr>
            <a:normAutofit fontScale="92500"/>
          </a:bodyPr>
          <a:lstStyle/>
          <a:p>
            <a:r>
              <a:rPr lang="it-IT" dirty="0"/>
              <a:t>Nella pagina realizzata per il mhw2, quindi il quiz per personalità a tema animali, ho integrato due Api </a:t>
            </a:r>
            <a:r>
              <a:rPr lang="it-IT" dirty="0" err="1"/>
              <a:t>Rest</a:t>
            </a:r>
            <a:r>
              <a:rPr lang="it-IT" dirty="0"/>
              <a:t> dello stesso tema. </a:t>
            </a:r>
          </a:p>
          <a:p>
            <a:r>
              <a:rPr lang="it-IT" dirty="0"/>
              <a:t>La prima è </a:t>
            </a:r>
            <a:r>
              <a:rPr lang="it-IT" u="sng" dirty="0"/>
              <a:t>Zoo Animals</a:t>
            </a:r>
            <a:r>
              <a:rPr lang="it-IT" dirty="0"/>
              <a:t>, che restituisce immagini e alcune altre informazioni su animali dello Zoo in maniera randomica ed è integrata tramite un pulsante che appare alla fine del quiz, sotto il risultato. </a:t>
            </a:r>
          </a:p>
          <a:p>
            <a:r>
              <a:rPr lang="it-IT" dirty="0"/>
              <a:t>La seconda è </a:t>
            </a:r>
            <a:r>
              <a:rPr lang="it-IT" u="sng" dirty="0" err="1"/>
              <a:t>Petfinder</a:t>
            </a:r>
            <a:r>
              <a:rPr lang="it-IT" dirty="0"/>
              <a:t>, integrata tramite un </a:t>
            </a:r>
            <a:r>
              <a:rPr lang="it-IT" dirty="0" err="1"/>
              <a:t>form</a:t>
            </a:r>
            <a:r>
              <a:rPr lang="it-IT" dirty="0"/>
              <a:t> laterale disponibile fin dall’inizio del quiz, qui è possibile cercare il nome di un animale(in inglese) e verranno restituite, se disponibili, le immagini di animali di quel tipo adottabili e altre informazioni sotto forma di una vista modale.</a:t>
            </a:r>
          </a:p>
        </p:txBody>
      </p:sp>
    </p:spTree>
    <p:extLst>
      <p:ext uri="{BB962C8B-B14F-4D97-AF65-F5344CB8AC3E}">
        <p14:creationId xmlns:p14="http://schemas.microsoft.com/office/powerpoint/2010/main" val="55109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51B0E9-66A4-47C2-B242-FB0A3C97291F}"/>
              </a:ext>
            </a:extLst>
          </p:cNvPr>
          <p:cNvSpPr>
            <a:spLocks noGrp="1"/>
          </p:cNvSpPr>
          <p:nvPr>
            <p:ph type="title"/>
          </p:nvPr>
        </p:nvSpPr>
        <p:spPr>
          <a:xfrm>
            <a:off x="112336" y="91748"/>
            <a:ext cx="10515600" cy="1325563"/>
          </a:xfrm>
        </p:spPr>
        <p:txBody>
          <a:bodyPr/>
          <a:lstStyle/>
          <a:p>
            <a:r>
              <a:rPr lang="it-IT" dirty="0"/>
              <a:t>Zoo Animals</a:t>
            </a:r>
          </a:p>
        </p:txBody>
      </p:sp>
      <p:sp>
        <p:nvSpPr>
          <p:cNvPr id="3" name="Segnaposto contenuto 2">
            <a:extLst>
              <a:ext uri="{FF2B5EF4-FFF2-40B4-BE49-F238E27FC236}">
                <a16:creationId xmlns:a16="http://schemas.microsoft.com/office/drawing/2014/main" id="{7C4EC413-D2E1-474F-B316-68E1B1908D31}"/>
              </a:ext>
            </a:extLst>
          </p:cNvPr>
          <p:cNvSpPr>
            <a:spLocks noGrp="1"/>
          </p:cNvSpPr>
          <p:nvPr>
            <p:ph idx="1"/>
          </p:nvPr>
        </p:nvSpPr>
        <p:spPr>
          <a:xfrm>
            <a:off x="112336" y="1109188"/>
            <a:ext cx="10233800" cy="4351338"/>
          </a:xfrm>
        </p:spPr>
        <p:txBody>
          <a:bodyPr>
            <a:normAutofit fontScale="92500" lnSpcReduction="20000"/>
          </a:bodyPr>
          <a:lstStyle/>
          <a:p>
            <a:r>
              <a:rPr lang="it-IT" dirty="0"/>
              <a:t>Questa Api non richiede autenticazione di alcun tipo, semplicemente bisogna effettuare una richiesta HTTP metodo GET, quindi una semplice fetch, all’endpoint fornito e questa restituirà un numero random (specificato come parametro nella ricerca), di animali in formato JSON. Da questo file ho fatto accesso ad alcuni campi: l’immagine, il tipo di animale, la dieta e l’habitat.</a:t>
            </a:r>
          </a:p>
          <a:p>
            <a:endParaRPr lang="it-IT" dirty="0"/>
          </a:p>
          <a:p>
            <a:r>
              <a:rPr lang="fr-FR" b="0" dirty="0">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sendRequest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fetch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'https://zoo-animal-api.herokuapp.com/animals/rand/3'</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then</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onResponse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then</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onJson_Zoo</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90879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B9000A-04C2-4BB2-8476-DC7458C5E178}"/>
              </a:ext>
            </a:extLst>
          </p:cNvPr>
          <p:cNvSpPr>
            <a:spLocks noGrp="1"/>
          </p:cNvSpPr>
          <p:nvPr>
            <p:ph type="title"/>
          </p:nvPr>
        </p:nvSpPr>
        <p:spPr>
          <a:xfrm>
            <a:off x="159470" y="186016"/>
            <a:ext cx="10515600" cy="1325563"/>
          </a:xfrm>
        </p:spPr>
        <p:txBody>
          <a:bodyPr/>
          <a:lstStyle/>
          <a:p>
            <a:r>
              <a:rPr lang="it-IT" dirty="0"/>
              <a:t>Implementazione</a:t>
            </a:r>
          </a:p>
        </p:txBody>
      </p:sp>
      <p:sp>
        <p:nvSpPr>
          <p:cNvPr id="3" name="Segnaposto contenuto 2">
            <a:extLst>
              <a:ext uri="{FF2B5EF4-FFF2-40B4-BE49-F238E27FC236}">
                <a16:creationId xmlns:a16="http://schemas.microsoft.com/office/drawing/2014/main" id="{F0529789-2CE8-4AE5-A2D0-99E318AF2574}"/>
              </a:ext>
            </a:extLst>
          </p:cNvPr>
          <p:cNvSpPr>
            <a:spLocks noGrp="1"/>
          </p:cNvSpPr>
          <p:nvPr>
            <p:ph idx="1"/>
          </p:nvPr>
        </p:nvSpPr>
        <p:spPr>
          <a:xfrm>
            <a:off x="300370" y="1253331"/>
            <a:ext cx="10233800" cy="4351338"/>
          </a:xfrm>
        </p:spPr>
        <p:txBody>
          <a:bodyPr/>
          <a:lstStyle/>
          <a:p>
            <a:r>
              <a:rPr lang="it-IT" dirty="0"/>
              <a:t>Ho integrato questa Api nella pagina attraverso un pulsante che appare dopo aver completato il quiz, sotto il risultato. Una volta cliccato questo pulsante, appare una griglia, come quella del quiz, con 3 immagini di animali fornite dall’Api, una per riga, con sotto le altre informazioni . Cliccando nuovamente il pulsante vengono generati altri 3 animali. Cliccando il pulsante di reset del quiz, questa vista scompare ed è possibile ripetere il quiz ma anche accedere nuovamente al pulsante una volta concluso.</a:t>
            </a:r>
          </a:p>
          <a:p>
            <a:r>
              <a:rPr lang="it-IT" dirty="0"/>
              <a:t>L’implementazione è descritta dalla funzione:</a:t>
            </a:r>
          </a:p>
          <a:p>
            <a:r>
              <a:rPr lang="it-IT" b="0" dirty="0" err="1">
                <a:solidFill>
                  <a:srgbClr val="569CD6"/>
                </a:solidFill>
                <a:effectLst/>
                <a:latin typeface="Consolas" panose="020B0609020204030204" pitchFamily="49" charset="0"/>
              </a:rPr>
              <a:t>function</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onJson_pet</a:t>
            </a:r>
            <a:r>
              <a:rPr lang="it-IT" b="0" dirty="0">
                <a:solidFill>
                  <a:srgbClr val="D4D4D4"/>
                </a:solidFill>
                <a:effectLst/>
                <a:latin typeface="Consolas" panose="020B0609020204030204" pitchFamily="49" charset="0"/>
              </a:rPr>
              <a:t>(</a:t>
            </a:r>
            <a:r>
              <a:rPr lang="it-IT" b="0" dirty="0" err="1">
                <a:solidFill>
                  <a:srgbClr val="9CDCFE"/>
                </a:solidFill>
                <a:effectLst/>
                <a:latin typeface="Consolas" panose="020B0609020204030204" pitchFamily="49" charset="0"/>
              </a:rPr>
              <a:t>json</a:t>
            </a:r>
            <a:r>
              <a:rPr lang="it-IT" b="0" dirty="0">
                <a:solidFill>
                  <a:srgbClr val="D4D4D4"/>
                </a:solidFill>
                <a:effectLst/>
                <a:latin typeface="Consolas" panose="020B0609020204030204" pitchFamily="49" charset="0"/>
              </a:rPr>
              <a:t>) del testo </a:t>
            </a:r>
            <a:r>
              <a:rPr lang="it-IT" b="0" dirty="0" err="1">
                <a:solidFill>
                  <a:srgbClr val="D4D4D4"/>
                </a:solidFill>
                <a:effectLst/>
                <a:latin typeface="Consolas" panose="020B0609020204030204" pitchFamily="49" charset="0"/>
              </a:rPr>
              <a:t>js</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197486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F7B6CA-B5F8-4270-84F1-E54A7A6B2463}"/>
              </a:ext>
            </a:extLst>
          </p:cNvPr>
          <p:cNvSpPr>
            <a:spLocks noGrp="1"/>
          </p:cNvSpPr>
          <p:nvPr>
            <p:ph type="title"/>
          </p:nvPr>
        </p:nvSpPr>
        <p:spPr>
          <a:xfrm>
            <a:off x="0" y="0"/>
            <a:ext cx="7202863" cy="756664"/>
          </a:xfrm>
        </p:spPr>
        <p:txBody>
          <a:bodyPr>
            <a:normAutofit fontScale="90000"/>
          </a:bodyPr>
          <a:lstStyle/>
          <a:p>
            <a:r>
              <a:rPr lang="it-IT" dirty="0" err="1"/>
              <a:t>PetFinder</a:t>
            </a:r>
            <a:endParaRPr lang="it-IT" dirty="0"/>
          </a:p>
        </p:txBody>
      </p:sp>
      <p:sp>
        <p:nvSpPr>
          <p:cNvPr id="3" name="Segnaposto contenuto 2">
            <a:extLst>
              <a:ext uri="{FF2B5EF4-FFF2-40B4-BE49-F238E27FC236}">
                <a16:creationId xmlns:a16="http://schemas.microsoft.com/office/drawing/2014/main" id="{7F25E275-525C-4B78-BFE3-9A3C4D9B6174}"/>
              </a:ext>
            </a:extLst>
          </p:cNvPr>
          <p:cNvSpPr>
            <a:spLocks noGrp="1"/>
          </p:cNvSpPr>
          <p:nvPr>
            <p:ph idx="1"/>
          </p:nvPr>
        </p:nvSpPr>
        <p:spPr>
          <a:xfrm>
            <a:off x="0" y="756664"/>
            <a:ext cx="11897412" cy="5326578"/>
          </a:xfrm>
        </p:spPr>
        <p:txBody>
          <a:bodyPr>
            <a:normAutofit fontScale="55000" lnSpcReduction="20000"/>
          </a:bodyPr>
          <a:lstStyle/>
          <a:p>
            <a:r>
              <a:rPr lang="it-IT" sz="3800" dirty="0"/>
              <a:t>Questa Api è di tipo </a:t>
            </a:r>
            <a:r>
              <a:rPr lang="it-IT" sz="3800" dirty="0" err="1"/>
              <a:t>Oauth</a:t>
            </a:r>
            <a:r>
              <a:rPr lang="it-IT" sz="3800" dirty="0"/>
              <a:t> 2.0, dopo aver effettuato la registrazione sul sito ho ricevuto l’ Api key e la Secret che ho salvato come costanti nel codice. Essendo una Api </a:t>
            </a:r>
            <a:r>
              <a:rPr lang="it-IT" sz="3800" dirty="0" err="1"/>
              <a:t>Oauth</a:t>
            </a:r>
            <a:r>
              <a:rPr lang="it-IT" sz="3800" dirty="0"/>
              <a:t> 2.0,come prima cosa bisogna generare il token identificativo del client, di durata limitata e che viene rinnovato ogni volta che la pagina viene ricaricata, per fare questo bisogna effettuare una richiesta HTTP metodo POST all’endpoint fornito dalla documentazione dell’Api.</a:t>
            </a:r>
          </a:p>
          <a:p>
            <a:endParaRPr lang="it-IT" dirty="0"/>
          </a:p>
          <a:p>
            <a:r>
              <a:rPr lang="it-IT" b="0" dirty="0" err="1">
                <a:solidFill>
                  <a:srgbClr val="569CD6"/>
                </a:solidFill>
                <a:effectLst/>
                <a:latin typeface="Consolas" panose="020B0609020204030204" pitchFamily="49" charset="0"/>
              </a:rPr>
              <a:t>let</a:t>
            </a:r>
            <a:r>
              <a:rPr lang="it-IT" b="0" dirty="0">
                <a:solidFill>
                  <a:srgbClr val="D4D4D4"/>
                </a:solidFill>
                <a:effectLst/>
                <a:latin typeface="Consolas" panose="020B0609020204030204" pitchFamily="49" charset="0"/>
              </a:rPr>
              <a:t> </a:t>
            </a:r>
            <a:r>
              <a:rPr lang="it-IT" b="0" dirty="0" err="1">
                <a:solidFill>
                  <a:srgbClr val="9CDCFE"/>
                </a:solidFill>
                <a:effectLst/>
                <a:latin typeface="Consolas" panose="020B0609020204030204" pitchFamily="49" charset="0"/>
              </a:rPr>
              <a:t>token_data</a:t>
            </a:r>
            <a:r>
              <a:rPr lang="it-IT" b="0" dirty="0">
                <a:solidFill>
                  <a:srgbClr val="D4D4D4"/>
                </a:solidFill>
                <a:effectLst/>
                <a:latin typeface="Consolas" panose="020B0609020204030204" pitchFamily="49" charset="0"/>
              </a:rPr>
              <a:t>;</a:t>
            </a:r>
          </a:p>
          <a:p>
            <a:r>
              <a:rPr lang="it-IT" b="0" dirty="0">
                <a:solidFill>
                  <a:srgbClr val="DCDCAA"/>
                </a:solidFill>
                <a:effectLst/>
                <a:latin typeface="Consolas" panose="020B0609020204030204" pitchFamily="49" charset="0"/>
              </a:rPr>
              <a:t>fetch</a:t>
            </a:r>
            <a:r>
              <a:rPr lang="it-IT" b="0" dirty="0">
                <a:solidFill>
                  <a:srgbClr val="D4D4D4"/>
                </a:solidFill>
                <a:effectLst/>
                <a:latin typeface="Consolas" panose="020B0609020204030204" pitchFamily="49" charset="0"/>
              </a:rPr>
              <a:t>(</a:t>
            </a:r>
            <a:r>
              <a:rPr lang="it-IT" b="0" dirty="0" err="1">
                <a:solidFill>
                  <a:srgbClr val="4FC1FF"/>
                </a:solidFill>
                <a:effectLst/>
                <a:latin typeface="Consolas" panose="020B0609020204030204" pitchFamily="49" charset="0"/>
              </a:rPr>
              <a:t>pet_api_endpoint_token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9CDCFE"/>
                </a:solidFill>
                <a:effectLst/>
                <a:latin typeface="Consolas" panose="020B0609020204030204" pitchFamily="49" charset="0"/>
              </a:rPr>
              <a:t>method</a:t>
            </a:r>
            <a:r>
              <a:rPr lang="it-IT" b="0" dirty="0">
                <a:solidFill>
                  <a:srgbClr val="9CDCFE"/>
                </a:solidFill>
                <a:effectLs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'POST'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body:</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grant_type</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client_credentials&amp;client_id</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 + </a:t>
            </a:r>
            <a:r>
              <a:rPr lang="it-IT" b="0" dirty="0" err="1">
                <a:solidFill>
                  <a:srgbClr val="4FC1FF"/>
                </a:solidFill>
                <a:effectLst/>
                <a:latin typeface="Consolas" panose="020B0609020204030204" pitchFamily="49" charset="0"/>
              </a:rPr>
              <a:t>key_petfinder</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'&amp;</a:t>
            </a:r>
            <a:r>
              <a:rPr lang="it-IT" b="0" dirty="0" err="1">
                <a:solidFill>
                  <a:srgbClr val="CE9178"/>
                </a:solidFill>
                <a:effectLst/>
                <a:latin typeface="Consolas" panose="020B0609020204030204" pitchFamily="49" charset="0"/>
              </a:rPr>
              <a:t>client_secret</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 + </a:t>
            </a:r>
            <a:r>
              <a:rPr lang="it-IT" b="0" dirty="0" err="1">
                <a:solidFill>
                  <a:srgbClr val="4FC1FF"/>
                </a:solidFill>
                <a:effectLst/>
                <a:latin typeface="Consolas" panose="020B0609020204030204" pitchFamily="49" charset="0"/>
              </a:rPr>
              <a:t>secret_petfinder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9CDCFE"/>
                </a:solidFill>
                <a:effectLst/>
                <a:latin typeface="Consolas" panose="020B0609020204030204" pitchFamily="49" charset="0"/>
              </a:rPr>
              <a:t>headers</a:t>
            </a:r>
            <a:r>
              <a:rPr lang="it-IT" b="0" dirty="0">
                <a:solidFill>
                  <a:srgbClr val="9CDCFE"/>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p>
          <a:p>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'Content-</a:t>
            </a:r>
            <a:r>
              <a:rPr lang="it-IT" b="0" dirty="0" err="1">
                <a:solidFill>
                  <a:srgbClr val="CE9178"/>
                </a:solidFill>
                <a:effectLst/>
                <a:latin typeface="Consolas" panose="020B0609020204030204" pitchFamily="49" charset="0"/>
              </a:rPr>
              <a:t>Type</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application</a:t>
            </a:r>
            <a:r>
              <a:rPr lang="it-IT" b="0" dirty="0">
                <a:solidFill>
                  <a:srgbClr val="CE9178"/>
                </a:solidFill>
                <a:effectLst/>
                <a:latin typeface="Consolas" panose="020B0609020204030204" pitchFamily="49" charset="0"/>
              </a:rPr>
              <a:t>/x-www-</a:t>
            </a:r>
            <a:r>
              <a:rPr lang="it-IT" b="0" dirty="0" err="1">
                <a:solidFill>
                  <a:srgbClr val="CE9178"/>
                </a:solidFill>
                <a:effectLst/>
                <a:latin typeface="Consolas" panose="020B0609020204030204" pitchFamily="49" charset="0"/>
              </a:rPr>
              <a:t>form</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urlencoded</a:t>
            </a:r>
            <a:r>
              <a:rPr lang="it-IT" b="0" dirty="0">
                <a:solidFill>
                  <a:srgbClr val="CE9178"/>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p>
          <a:p>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then</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onTokenResponse</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then</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getToken</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403156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24D77E-0784-46EC-B517-629CDD16A867}"/>
              </a:ext>
            </a:extLst>
          </p:cNvPr>
          <p:cNvSpPr>
            <a:spLocks noGrp="1"/>
          </p:cNvSpPr>
          <p:nvPr>
            <p:ph idx="1"/>
          </p:nvPr>
        </p:nvSpPr>
        <p:spPr>
          <a:xfrm>
            <a:off x="177320" y="989318"/>
            <a:ext cx="10233800" cy="5607409"/>
          </a:xfrm>
        </p:spPr>
        <p:txBody>
          <a:bodyPr>
            <a:normAutofit fontScale="92500" lnSpcReduction="10000"/>
          </a:bodyPr>
          <a:lstStyle/>
          <a:p>
            <a:r>
              <a:rPr lang="it-IT" sz="2000" dirty="0"/>
              <a:t>A questo punto il nostro client ormai identificato con il token, invia la richiesta all’endpoint e riceve un file JSON come risultato. Da questo file JSON prendo poi quello che mi serve, in particolare ho selezionato l’immagine di dimensione media dell’animale cercato, la razza, il nome e la taglia. </a:t>
            </a:r>
          </a:p>
          <a:p>
            <a:r>
              <a:rPr lang="it-IT" sz="2000" dirty="0"/>
              <a:t>Ho implementato questa Api nella pagina tramite un </a:t>
            </a:r>
            <a:r>
              <a:rPr lang="it-IT" sz="2000" dirty="0" err="1"/>
              <a:t>form</a:t>
            </a:r>
            <a:r>
              <a:rPr lang="it-IT" sz="2000" dirty="0"/>
              <a:t> disposto lateralmente e in alto, disponibile fin dall’inizio del quiz e in cui è possibile cercare il nome(in inglese) dell’animale da adottare. </a:t>
            </a:r>
          </a:p>
          <a:p>
            <a:r>
              <a:rPr lang="it-IT" sz="1400" b="0" dirty="0" err="1">
                <a:solidFill>
                  <a:srgbClr val="569CD6"/>
                </a:solidFill>
                <a:effectLst/>
                <a:latin typeface="Consolas" panose="020B0609020204030204" pitchFamily="49" charset="0"/>
              </a:rPr>
              <a:t>function</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getToken</a:t>
            </a:r>
            <a:r>
              <a:rPr lang="it-IT" sz="1400" b="0" dirty="0">
                <a:solidFill>
                  <a:srgbClr val="D4D4D4"/>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json</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9CDCFE"/>
                </a:solidFill>
                <a:effectLst/>
                <a:latin typeface="Consolas" panose="020B0609020204030204" pitchFamily="49" charset="0"/>
              </a:rPr>
              <a:t>token_data</a:t>
            </a:r>
            <a:r>
              <a:rPr lang="it-IT" sz="1400" b="0" dirty="0">
                <a:solidFill>
                  <a:srgbClr val="D4D4D4"/>
                </a:solidFill>
                <a:effectLst/>
                <a:latin typeface="Consolas" panose="020B0609020204030204" pitchFamily="49" charset="0"/>
              </a:rPr>
              <a:t> = </a:t>
            </a:r>
            <a:r>
              <a:rPr lang="it-IT" sz="1400" b="0" dirty="0" err="1">
                <a:solidFill>
                  <a:srgbClr val="9CDCFE"/>
                </a:solidFill>
                <a:effectLst/>
                <a:latin typeface="Consolas" panose="020B0609020204030204" pitchFamily="49" charset="0"/>
              </a:rPr>
              <a:t>json</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console</a:t>
            </a:r>
            <a:r>
              <a:rPr lang="it-IT" sz="1400" b="0" dirty="0">
                <a:solidFill>
                  <a:srgbClr val="D4D4D4"/>
                </a:solidFill>
                <a:effectLst/>
                <a:latin typeface="Consolas" panose="020B0609020204030204" pitchFamily="49" charset="0"/>
              </a:rPr>
              <a:t>.</a:t>
            </a:r>
            <a:r>
              <a:rPr lang="it-IT" sz="1400" b="0" dirty="0">
                <a:solidFill>
                  <a:srgbClr val="DCDCAA"/>
                </a:solidFill>
                <a:effectLst/>
                <a:latin typeface="Consolas" panose="020B0609020204030204" pitchFamily="49" charset="0"/>
              </a:rPr>
              <a:t>log</a:t>
            </a:r>
            <a:r>
              <a:rPr lang="it-IT" sz="1400" b="0" dirty="0">
                <a:solidFill>
                  <a:srgbClr val="D4D4D4"/>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json</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err="1">
                <a:solidFill>
                  <a:srgbClr val="569CD6"/>
                </a:solidFill>
                <a:effectLst/>
                <a:latin typeface="Consolas" panose="020B0609020204030204" pitchFamily="49" charset="0"/>
              </a:rPr>
              <a:t>function</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onTokenResponse</a:t>
            </a:r>
            <a:r>
              <a:rPr lang="it-IT" sz="1400" b="0" dirty="0">
                <a:solidFill>
                  <a:srgbClr val="D4D4D4"/>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response</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return</a:t>
            </a:r>
            <a:r>
              <a:rPr lang="it-IT" sz="1400" b="0" dirty="0">
                <a:solidFill>
                  <a:srgbClr val="D4D4D4"/>
                </a:solidFill>
                <a:effectLst/>
                <a:latin typeface="Consolas" panose="020B0609020204030204" pitchFamily="49" charset="0"/>
              </a:rPr>
              <a:t> </a:t>
            </a:r>
            <a:r>
              <a:rPr lang="it-IT" sz="1400" b="0" dirty="0" err="1">
                <a:solidFill>
                  <a:srgbClr val="9CDCFE"/>
                </a:solidFill>
                <a:effectLst/>
                <a:latin typeface="Consolas" panose="020B0609020204030204" pitchFamily="49" charset="0"/>
              </a:rPr>
              <a:t>response</a:t>
            </a:r>
            <a:r>
              <a:rPr lang="it-IT" sz="1400" b="0" dirty="0" err="1">
                <a:solidFill>
                  <a:srgbClr val="D4D4D4"/>
                </a:solidFill>
                <a:effectLst/>
                <a:latin typeface="Consolas" panose="020B0609020204030204" pitchFamily="49" charset="0"/>
              </a:rPr>
              <a:t>.</a:t>
            </a:r>
            <a:r>
              <a:rPr lang="it-IT" sz="1400" b="0" dirty="0" err="1">
                <a:solidFill>
                  <a:srgbClr val="DCDCAA"/>
                </a:solidFill>
                <a:effectLst/>
                <a:latin typeface="Consolas" panose="020B0609020204030204" pitchFamily="49" charset="0"/>
              </a:rPr>
              <a:t>json</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endParaRPr lang="it-IT" sz="2000" dirty="0"/>
          </a:p>
          <a:p>
            <a:r>
              <a:rPr lang="it-IT" dirty="0"/>
              <a:t>I risultati vengono poi visualizzati sotto forma di vista modale, è possibile scorrere per visualizzare tutti gli animali restituiti e il quiz sotto la vista scompare; dopo pressione del tasto Esc, la modale viene chiusa e il quiz ricompare.</a:t>
            </a:r>
          </a:p>
        </p:txBody>
      </p:sp>
      <p:sp>
        <p:nvSpPr>
          <p:cNvPr id="4" name="CasellaDiTesto 3">
            <a:extLst>
              <a:ext uri="{FF2B5EF4-FFF2-40B4-BE49-F238E27FC236}">
                <a16:creationId xmlns:a16="http://schemas.microsoft.com/office/drawing/2014/main" id="{5EB8E5CD-6D8C-432B-B204-283BC32818A4}"/>
              </a:ext>
            </a:extLst>
          </p:cNvPr>
          <p:cNvSpPr txBox="1"/>
          <p:nvPr/>
        </p:nvSpPr>
        <p:spPr>
          <a:xfrm>
            <a:off x="273377" y="65988"/>
            <a:ext cx="6089716" cy="923330"/>
          </a:xfrm>
          <a:prstGeom prst="rect">
            <a:avLst/>
          </a:prstGeom>
          <a:noFill/>
        </p:spPr>
        <p:txBody>
          <a:bodyPr wrap="square" rtlCol="0">
            <a:spAutoFit/>
          </a:bodyPr>
          <a:lstStyle/>
          <a:p>
            <a:r>
              <a:rPr lang="it-IT" sz="5400" dirty="0"/>
              <a:t>Implementazione</a:t>
            </a:r>
          </a:p>
        </p:txBody>
      </p:sp>
    </p:spTree>
    <p:extLst>
      <p:ext uri="{BB962C8B-B14F-4D97-AF65-F5344CB8AC3E}">
        <p14:creationId xmlns:p14="http://schemas.microsoft.com/office/powerpoint/2010/main" val="4226242043"/>
      </p:ext>
    </p:extLst>
  </p:cSld>
  <p:clrMapOvr>
    <a:masterClrMapping/>
  </p:clrMapOvr>
</p:sld>
</file>

<file path=ppt/theme/theme1.xml><?xml version="1.0" encoding="utf-8"?>
<a:theme xmlns:a="http://schemas.openxmlformats.org/drawingml/2006/main" name="Profondità">
  <a:themeElements>
    <a:clrScheme name="Profondità">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ità">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ità">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TM04033923[[fn=Profondità]]</Template>
  <TotalTime>201</TotalTime>
  <Words>660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Arial</vt:lpstr>
      <vt:lpstr>Calibri</vt:lpstr>
      <vt:lpstr>Consolas</vt:lpstr>
      <vt:lpstr>Corbel</vt:lpstr>
      <vt:lpstr>Profondità</vt:lpstr>
      <vt:lpstr>Federico Failla 1000001154 26/03/2022</vt:lpstr>
      <vt:lpstr>Specifiche di progetto</vt:lpstr>
      <vt:lpstr>Zoo Animals</vt:lpstr>
      <vt:lpstr>Implementazione</vt:lpstr>
      <vt:lpstr>PetFinder</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Federico Failla 1000001154 26/03/2022</dc:title>
  <dc:creator>federicofailla3@gmail.com</dc:creator>
  <cp:lastModifiedBy>federicofailla3@gmail.com</cp:lastModifiedBy>
  <cp:revision>1</cp:revision>
  <dcterms:created xsi:type="dcterms:W3CDTF">2022-03-26T09:42:22Z</dcterms:created>
  <dcterms:modified xsi:type="dcterms:W3CDTF">2022-04-30T09:09:42Z</dcterms:modified>
</cp:coreProperties>
</file>