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3C59F71-8E34-4EDC-971D-6F43E85A16C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Final_presentation_Dragonyte_2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08A7848-005A-4A2C-9AF3-E3F8CFA658D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6/22/2023 10:17:32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presentation9" id="10" name="slide10">
            <a:extLst>
              <a:ext uri="{FF2B5EF4-FFF2-40B4-BE49-F238E27FC236}">
                <a16:creationId xmlns:a16="http://schemas.microsoft.com/office/drawing/2014/main" id="{D8B63AEC-5717-4893-9A8A-1D2B174DC8E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presentation1" id="2" name="slide2">
            <a:extLst>
              <a:ext uri="{FF2B5EF4-FFF2-40B4-BE49-F238E27FC236}">
                <a16:creationId xmlns:a16="http://schemas.microsoft.com/office/drawing/2014/main" id="{33395057-7D5B-44CC-9381-419F7DA052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presentation2" id="3" name="slide3">
            <a:extLst>
              <a:ext uri="{FF2B5EF4-FFF2-40B4-BE49-F238E27FC236}">
                <a16:creationId xmlns:a16="http://schemas.microsoft.com/office/drawing/2014/main" id="{96B11E5E-1ADB-4240-BFA4-57915F3590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presentation11" id="4" name="slide4">
            <a:extLst>
              <a:ext uri="{FF2B5EF4-FFF2-40B4-BE49-F238E27FC236}">
                <a16:creationId xmlns:a16="http://schemas.microsoft.com/office/drawing/2014/main" id="{0B6BD64A-B588-4040-993D-2D75D26EFB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presentation12" id="5" name="slide5">
            <a:extLst>
              <a:ext uri="{FF2B5EF4-FFF2-40B4-BE49-F238E27FC236}">
                <a16:creationId xmlns:a16="http://schemas.microsoft.com/office/drawing/2014/main" id="{92D1B551-2B2C-420E-9E37-BCCC558D1E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presentation3" id="6" name="slide6">
            <a:extLst>
              <a:ext uri="{FF2B5EF4-FFF2-40B4-BE49-F238E27FC236}">
                <a16:creationId xmlns:a16="http://schemas.microsoft.com/office/drawing/2014/main" id="{17CAE837-B51E-4456-A54B-869979DAD9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presentation6" id="7" name="slide7">
            <a:extLst>
              <a:ext uri="{FF2B5EF4-FFF2-40B4-BE49-F238E27FC236}">
                <a16:creationId xmlns:a16="http://schemas.microsoft.com/office/drawing/2014/main" id="{4EF3711B-5F14-4652-9DAD-FA5A77E0C1C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presentation7" id="8" name="slide8">
            <a:extLst>
              <a:ext uri="{FF2B5EF4-FFF2-40B4-BE49-F238E27FC236}">
                <a16:creationId xmlns:a16="http://schemas.microsoft.com/office/drawing/2014/main" id="{E33098BB-54B4-40A3-95BE-3F8662497A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presentation8" id="9" name="slide9">
            <a:extLst>
              <a:ext uri="{FF2B5EF4-FFF2-40B4-BE49-F238E27FC236}">
                <a16:creationId xmlns:a16="http://schemas.microsoft.com/office/drawing/2014/main" id="{83A4153F-2C75-427E-AF7E-9357E0244CE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2023-06-22T20:17:34Z</dcterms:created>
  <dcterms:modified xsi:type="dcterms:W3CDTF">2023-06-22T20:17:34Z</dcterms:modified>
</cp:coreProperties>
</file>