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8E129A-D4BA-4EFC-B11F-07E166A73F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Final_presentation_Dragonyte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94590D-7B89-4CB3-A31C-BFBAC55DF6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6/22/2023 5:09:20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9" id="10" name="slide10">
            <a:extLst>
              <a:ext uri="{FF2B5EF4-FFF2-40B4-BE49-F238E27FC236}">
                <a16:creationId xmlns:a16="http://schemas.microsoft.com/office/drawing/2014/main" id="{1DE380CA-A60F-4358-9C35-ABC8549206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1" id="2" name="slide2">
            <a:extLst>
              <a:ext uri="{FF2B5EF4-FFF2-40B4-BE49-F238E27FC236}">
                <a16:creationId xmlns:a16="http://schemas.microsoft.com/office/drawing/2014/main" id="{72834525-3FD3-4E3E-850E-CFC0F8EEA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2" id="3" name="slide3">
            <a:extLst>
              <a:ext uri="{FF2B5EF4-FFF2-40B4-BE49-F238E27FC236}">
                <a16:creationId xmlns:a16="http://schemas.microsoft.com/office/drawing/2014/main" id="{685D19DC-367A-437F-9119-2CF486592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3" id="4" name="slide4">
            <a:extLst>
              <a:ext uri="{FF2B5EF4-FFF2-40B4-BE49-F238E27FC236}">
                <a16:creationId xmlns:a16="http://schemas.microsoft.com/office/drawing/2014/main" id="{58D00D20-B680-4A39-B12F-E97BCA62C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4" id="5" name="slide5">
            <a:extLst>
              <a:ext uri="{FF2B5EF4-FFF2-40B4-BE49-F238E27FC236}">
                <a16:creationId xmlns:a16="http://schemas.microsoft.com/office/drawing/2014/main" id="{A29ECE01-5389-4102-9D06-953AC2D640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5" id="6" name="slide6">
            <a:extLst>
              <a:ext uri="{FF2B5EF4-FFF2-40B4-BE49-F238E27FC236}">
                <a16:creationId xmlns:a16="http://schemas.microsoft.com/office/drawing/2014/main" id="{8620E63B-F07D-4F4E-AAB3-F49091F560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6" id="7" name="slide7">
            <a:extLst>
              <a:ext uri="{FF2B5EF4-FFF2-40B4-BE49-F238E27FC236}">
                <a16:creationId xmlns:a16="http://schemas.microsoft.com/office/drawing/2014/main" id="{DE1063A7-8590-4093-B218-2A8AD0C7FD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7" id="8" name="slide8">
            <a:extLst>
              <a:ext uri="{FF2B5EF4-FFF2-40B4-BE49-F238E27FC236}">
                <a16:creationId xmlns:a16="http://schemas.microsoft.com/office/drawing/2014/main" id="{623D888A-3A5E-4643-A8B4-0948BCAFA7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8" id="9" name="slide9">
            <a:extLst>
              <a:ext uri="{FF2B5EF4-FFF2-40B4-BE49-F238E27FC236}">
                <a16:creationId xmlns:a16="http://schemas.microsoft.com/office/drawing/2014/main" id="{E4550B60-EFFD-45F6-BE5F-AAAAFCA77D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2023-06-22T15:09:22Z</dcterms:created>
  <dcterms:modified xsi:type="dcterms:W3CDTF">2023-06-22T15:09:22Z</dcterms:modified>
</cp:coreProperties>
</file>