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621" autoAdjust="0"/>
  </p:normalViewPr>
  <p:slideViewPr>
    <p:cSldViewPr>
      <p:cViewPr varScale="1">
        <p:scale>
          <a:sx n="48" d="100"/>
          <a:sy n="48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</p:spPr>
        <p:txBody>
          <a:bodyPr anchor="ctr" anchorCtr="1"/>
          <a:lstStyle/>
          <a:p>
            <a:pPr algn="ctr"/>
            <a:endParaRPr lang="es-AR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s-AR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84607-662B-4A6D-B819-BDC974669D3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5DD0B-924C-4FC7-B736-8382867F205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D15B6-52C4-411E-8F57-C43D8AE8483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18346-767A-4522-8D06-78237C32B101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B6BE4-2525-4D7E-A812-5A7160B3E08C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BEDF0-82E9-46AE-88CA-A8F4D6123464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BECF4-0638-400C-BF1D-187CD0264C22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1EFF5-617C-4609-9E4B-F259A5E6805B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6A758-D685-41C4-A9DE-91AB8AD71F2F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CC649-CB01-4629-80EB-E629ABF1F42B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024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4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024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4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4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7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7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272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3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4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5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6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77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027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Haga clic para cambiar el estilo de título	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1028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1028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32929D0-E98F-46BF-980E-654186854D06}" type="slidenum">
              <a:rPr lang="es-AR"/>
              <a:pPr/>
              <a:t>‹Nº›</a:t>
            </a:fld>
            <a:endParaRPr lang="es-AR"/>
          </a:p>
        </p:txBody>
      </p:sp>
      <p:sp>
        <p:nvSpPr>
          <p:cNvPr id="1028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Haga clic para modificar el estilo de texto del patrón</a:t>
            </a:r>
          </a:p>
          <a:p>
            <a:pPr lvl="1"/>
            <a:r>
              <a:rPr lang="es-AR" smtClean="0"/>
              <a:t>Segundo nivel</a:t>
            </a:r>
          </a:p>
          <a:p>
            <a:pPr lvl="2"/>
            <a:r>
              <a:rPr lang="es-AR" smtClean="0"/>
              <a:t>Tercer nivel</a:t>
            </a:r>
          </a:p>
          <a:p>
            <a:pPr lvl="3"/>
            <a:r>
              <a:rPr lang="es-AR" smtClean="0"/>
              <a:t>Cuarto nivel</a:t>
            </a:r>
          </a:p>
          <a:p>
            <a:pPr lvl="4"/>
            <a:r>
              <a:rPr lang="es-AR" smtClean="0"/>
              <a:t>Quinto nivel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00113" y="692150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>
                <a:latin typeface="SwitzerlandInserat" pitchFamily="34" charset="0"/>
              </a:rPr>
              <a:t>ELECCIONES del TRICENTENARIO</a:t>
            </a:r>
          </a:p>
          <a:p>
            <a:pPr algn="ctr">
              <a:spcBef>
                <a:spcPct val="50000"/>
              </a:spcBef>
            </a:pPr>
            <a:r>
              <a:rPr lang="es-ES" sz="3500">
                <a:latin typeface="Times New Roman" pitchFamily="18" charset="0"/>
              </a:rPr>
              <a:t>Intención de voto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71550" y="2490788"/>
            <a:ext cx="5943600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800">
                <a:latin typeface="Tahoma" charset="0"/>
              </a:rPr>
              <a:t>Zona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>
                <a:latin typeface="Tahoma" charset="0"/>
              </a:rPr>
              <a:t>Zona 2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>
                <a:latin typeface="Tahoma" charset="0"/>
              </a:rPr>
              <a:t>Candidato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>
                <a:latin typeface="Tahoma" charset="0"/>
              </a:rPr>
              <a:t>Candidato 2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>
                <a:latin typeface="Tahoma" charset="0"/>
              </a:rPr>
              <a:t>Candidato 3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>
                <a:latin typeface="Tahoma" charset="0"/>
              </a:rPr>
              <a:t>Candidato 4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sz="280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o">
  <a:themeElements>
    <a:clrScheme name="Globo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o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13</TotalTime>
  <Words>18</Words>
  <Application>Microsoft PowerPoint</Application>
  <PresentationFormat>Presentación en pantalla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Times New Roman</vt:lpstr>
      <vt:lpstr>Arial</vt:lpstr>
      <vt:lpstr>Verdana</vt:lpstr>
      <vt:lpstr>Wingdings</vt:lpstr>
      <vt:lpstr>SwitzerlandInserat</vt:lpstr>
      <vt:lpstr>Tahoma</vt:lpstr>
      <vt:lpstr>Globo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//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MFAZZARI</dc:creator>
  <cp:lastModifiedBy>Luis Mongelo</cp:lastModifiedBy>
  <cp:revision>6</cp:revision>
  <dcterms:created xsi:type="dcterms:W3CDTF">2009-11-18T17:01:22Z</dcterms:created>
  <dcterms:modified xsi:type="dcterms:W3CDTF">2012-01-29T19:24:47Z</dcterms:modified>
</cp:coreProperties>
</file>