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F4BA50-8CD9-7921-E567-503519FC8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Entity-Framework-Core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F8C37D-7D4F-A091-7AF9-865ED44D39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Powered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Consi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430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1DD3B-2A10-69BE-2CEA-AEF845AB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EF-</a:t>
            </a:r>
            <a:r>
              <a:rPr lang="de-DE" dirty="0" err="1"/>
              <a:t>CoRE</a:t>
            </a:r>
            <a:r>
              <a:rPr lang="de-DE" dirty="0"/>
              <a:t>? Was ist das?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9C720E-456A-6E09-687C-585916424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Framework von Microsoft</a:t>
            </a:r>
          </a:p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Object-relational mapper (O/RM)</a:t>
            </a:r>
          </a:p>
          <a:p>
            <a:r>
              <a:rPr lang="de-D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Verbindet Relationale-Datenbanken mit .NET</a:t>
            </a:r>
          </a:p>
          <a:p>
            <a:r>
              <a:rPr lang="de-DE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Eliminiert inline Queries durch Methodenaufrufe</a:t>
            </a:r>
            <a:endParaRPr lang="de-DE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66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F9BA5-C526-67D9-AEC8-7EE714A6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EF-Core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A69554-EC86-3568-EEE6-48A77F17A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Queries durch Funktionale-Methodenverkettung</a:t>
            </a:r>
          </a:p>
          <a:p>
            <a:r>
              <a:rPr lang="de-DE" dirty="0"/>
              <a:t>Konfiguration des Datenbankmodels durch C# Code</a:t>
            </a:r>
          </a:p>
          <a:p>
            <a:r>
              <a:rPr lang="de-DE" dirty="0"/>
              <a:t>Migrationen für Änderungen an DB</a:t>
            </a:r>
          </a:p>
        </p:txBody>
      </p:sp>
    </p:spTree>
    <p:extLst>
      <p:ext uri="{BB962C8B-B14F-4D97-AF65-F5344CB8AC3E}">
        <p14:creationId xmlns:p14="http://schemas.microsoft.com/office/powerpoint/2010/main" val="3159305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6EDDA-E3AA-AFB8-50E6-E0679146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1693C7-4333-9610-8F2E-E04BA3D2C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Relational – Abstraktion für Relationale Datenbanken</a:t>
            </a:r>
          </a:p>
          <a:p>
            <a:r>
              <a:rPr lang="de-DE" dirty="0"/>
              <a:t>Provider – Implementierung der Abstraktion</a:t>
            </a:r>
          </a:p>
          <a:p>
            <a:r>
              <a:rPr lang="de-DE" dirty="0"/>
              <a:t>Design – Migrationen</a:t>
            </a:r>
          </a:p>
        </p:txBody>
      </p:sp>
    </p:spTree>
    <p:extLst>
      <p:ext uri="{BB962C8B-B14F-4D97-AF65-F5344CB8AC3E}">
        <p14:creationId xmlns:p14="http://schemas.microsoft.com/office/powerpoint/2010/main" val="101065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68E53-25F5-67BC-61D2-7E2C1354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A501C5-3342-487C-EDDA-CA59DA0CE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Hinzufügen zu den Services</a:t>
            </a:r>
          </a:p>
          <a:p>
            <a:r>
              <a:rPr lang="de-DE" dirty="0"/>
              <a:t>Konfiguration des Datenbankmodels</a:t>
            </a:r>
          </a:p>
          <a:p>
            <a:r>
              <a:rPr lang="de-DE" dirty="0"/>
              <a:t>Initiale Migration</a:t>
            </a:r>
          </a:p>
          <a:p>
            <a:endParaRPr lang="de-DE" dirty="0"/>
          </a:p>
          <a:p>
            <a:r>
              <a:rPr lang="de-DE" dirty="0"/>
              <a:t>Siehe GIT - Repo</a:t>
            </a:r>
          </a:p>
        </p:txBody>
      </p:sp>
    </p:spTree>
    <p:extLst>
      <p:ext uri="{BB962C8B-B14F-4D97-AF65-F5344CB8AC3E}">
        <p14:creationId xmlns:p14="http://schemas.microsoft.com/office/powerpoint/2010/main" val="2299173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78</Words>
  <Application>Microsoft Office PowerPoint</Application>
  <PresentationFormat>Breitbild</PresentationFormat>
  <Paragraphs>21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Schaltkreis</vt:lpstr>
      <vt:lpstr>Entity-Framework-Core</vt:lpstr>
      <vt:lpstr>EF-CoRE? Was ist das? </vt:lpstr>
      <vt:lpstr>EF-Core Features</vt:lpstr>
      <vt:lpstr>Aufbau</vt:lpstr>
      <vt:lpstr>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Entity-Framework-Core</dc:title>
  <dc:creator>Markus Hall</dc:creator>
  <cp:lastModifiedBy>Markus Hall</cp:lastModifiedBy>
  <cp:revision>2</cp:revision>
  <dcterms:created xsi:type="dcterms:W3CDTF">2023-10-07T18:15:00Z</dcterms:created>
  <dcterms:modified xsi:type="dcterms:W3CDTF">2023-10-08T15:55:29Z</dcterms:modified>
</cp:coreProperties>
</file>