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61" r:id="rId4"/>
    <p:sldId id="260" r:id="rId5"/>
    <p:sldId id="265" r:id="rId6"/>
    <p:sldId id="267" r:id="rId7"/>
    <p:sldId id="266" r:id="rId8"/>
    <p:sldId id="259" r:id="rId9"/>
    <p:sldId id="258" r:id="rId10"/>
    <p:sldId id="257" r:id="rId11"/>
    <p:sldId id="262" r:id="rId12"/>
    <p:sldId id="264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21902-F24E-4872-965E-69B6B7F07260}" type="datetimeFigureOut">
              <a:rPr lang="en-CA" smtClean="0"/>
              <a:t>2023-04-18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2E1B4-0C9E-4EB6-B440-424774209C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618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Emphazises</a:t>
            </a:r>
            <a:r>
              <a:rPr lang="en-CA" dirty="0"/>
              <a:t> the efficiency of energy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2E1B4-0C9E-4EB6-B440-424774209C4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0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1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0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8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8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3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6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6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2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0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BB7AF27-5DE0-4F29-7299-582D899C8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21C70-FE55-D2A0-C980-DC7E5126B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4892948" cy="3427867"/>
          </a:xfrm>
        </p:spPr>
        <p:txBody>
          <a:bodyPr anchor="t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World Energy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FFE7B-1762-3D4B-261E-06F9EC49C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90" y="5253051"/>
            <a:ext cx="4892948" cy="812923"/>
          </a:xfrm>
        </p:spPr>
        <p:txBody>
          <a:bodyPr anchor="t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Tara Shingadia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275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388D-6E13-7953-ADD0-3F28BDFA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Energy Consumption per GDP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E5FE0-5888-25C6-C552-3BE6A7D31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218" y="2178996"/>
            <a:ext cx="11867564" cy="444710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2A8AC-40F9-D96F-192D-FCC0632E8EE3}"/>
              </a:ext>
            </a:extLst>
          </p:cNvPr>
          <p:cNvSpPr txBox="1"/>
          <p:nvPr/>
        </p:nvSpPr>
        <p:spPr>
          <a:xfrm>
            <a:off x="296562" y="4588476"/>
            <a:ext cx="1935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Iceland, Libya, and Paraguay have the highest energy consumption per GDP</a:t>
            </a:r>
          </a:p>
        </p:txBody>
      </p:sp>
    </p:spTree>
    <p:extLst>
      <p:ext uri="{BB962C8B-B14F-4D97-AF65-F5344CB8AC3E}">
        <p14:creationId xmlns:p14="http://schemas.microsoft.com/office/powerpoint/2010/main" val="325338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7">
            <a:extLst>
              <a:ext uri="{FF2B5EF4-FFF2-40B4-BE49-F238E27FC236}">
                <a16:creationId xmlns:a16="http://schemas.microsoft.com/office/drawing/2014/main" id="{B465CFB1-4391-47BC-8F04-10165717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3048051" cy="1314443"/>
          </a:xfrm>
        </p:spPr>
        <p:txBody>
          <a:bodyPr>
            <a:normAutofit fontScale="90000"/>
          </a:bodyPr>
          <a:lstStyle/>
          <a:p>
            <a:r>
              <a:rPr lang="en-US" dirty="0"/>
              <a:t>Renewables Consumption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D738D-FFFB-ED66-4DA5-7393D464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912" y="1371600"/>
            <a:ext cx="2448074" cy="4848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123C24-73D0-66AE-76A5-B8B3C26B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53" y="1309834"/>
            <a:ext cx="5219700" cy="4972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EECC3E-7432-4697-7D67-53D71EF1A9F7}"/>
              </a:ext>
            </a:extLst>
          </p:cNvPr>
          <p:cNvSpPr txBox="1"/>
          <p:nvPr/>
        </p:nvSpPr>
        <p:spPr>
          <a:xfrm>
            <a:off x="914399" y="2759676"/>
            <a:ext cx="28008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Top 10 countries with the highest 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Countries with the highest increase in renewable energy consumption over the years: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China,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The United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Brazil</a:t>
            </a:r>
          </a:p>
        </p:txBody>
      </p:sp>
    </p:spTree>
    <p:extLst>
      <p:ext uri="{BB962C8B-B14F-4D97-AF65-F5344CB8AC3E}">
        <p14:creationId xmlns:p14="http://schemas.microsoft.com/office/powerpoint/2010/main" val="146544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7">
            <a:extLst>
              <a:ext uri="{FF2B5EF4-FFF2-40B4-BE49-F238E27FC236}">
                <a16:creationId xmlns:a16="http://schemas.microsoft.com/office/drawing/2014/main" id="{B465CFB1-4391-47BC-8F04-10165717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3048051" cy="1314443"/>
          </a:xfrm>
        </p:spPr>
        <p:txBody>
          <a:bodyPr>
            <a:normAutofit fontScale="90000"/>
          </a:bodyPr>
          <a:lstStyle/>
          <a:p>
            <a:r>
              <a:rPr lang="en-US" dirty="0"/>
              <a:t>Fossil Fuels Consumption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6F737F-F778-3413-C92B-ED56BD08D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4" t="1797" r="1143" b="912"/>
          <a:stretch/>
        </p:blipFill>
        <p:spPr>
          <a:xfrm>
            <a:off x="6741269" y="1395559"/>
            <a:ext cx="5214027" cy="4893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7E8FEB-E037-3B94-C607-2C66A530F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749" y="1395559"/>
            <a:ext cx="2438400" cy="480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C1F830-D230-DFA6-5C17-847B81697434}"/>
              </a:ext>
            </a:extLst>
          </p:cNvPr>
          <p:cNvSpPr txBox="1"/>
          <p:nvPr/>
        </p:nvSpPr>
        <p:spPr>
          <a:xfrm>
            <a:off x="914400" y="2785074"/>
            <a:ext cx="2970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Top 10 countries with the highest 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Countries with the highest increase in fossil fuels consumption over the years: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China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India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South Korea </a:t>
            </a:r>
          </a:p>
        </p:txBody>
      </p:sp>
    </p:spTree>
    <p:extLst>
      <p:ext uri="{BB962C8B-B14F-4D97-AF65-F5344CB8AC3E}">
        <p14:creationId xmlns:p14="http://schemas.microsoft.com/office/powerpoint/2010/main" val="423534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5B4A-F3ED-5EAA-0AC6-8F2CF1A9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18">
            <a:extLst>
              <a:ext uri="{FF2B5EF4-FFF2-40B4-BE49-F238E27FC236}">
                <a16:creationId xmlns:a16="http://schemas.microsoft.com/office/drawing/2014/main" id="{3BDD6E5A-BC4A-7C25-7137-645EBAD688B4}"/>
              </a:ext>
            </a:extLst>
          </p:cNvPr>
          <p:cNvSpPr txBox="1">
            <a:spLocks/>
          </p:cNvSpPr>
          <p:nvPr/>
        </p:nvSpPr>
        <p:spPr>
          <a:xfrm>
            <a:off x="914400" y="2145403"/>
            <a:ext cx="10363199" cy="39939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World energy consumption is increasing but is quite stable per capita</a:t>
            </a:r>
          </a:p>
          <a:p>
            <a:r>
              <a:rPr lang="en-US" dirty="0"/>
              <a:t>Of the countries with the highest GDP, China is the largest consumer of both renewable and fossil fuel energy </a:t>
            </a:r>
          </a:p>
          <a:p>
            <a:r>
              <a:rPr lang="en-US" dirty="0"/>
              <a:t>Wind and Solar energy are on the rise</a:t>
            </a:r>
          </a:p>
          <a:p>
            <a:r>
              <a:rPr lang="en-US" dirty="0"/>
              <a:t>Nuclear and Oil energy usage is on the decline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4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5B4A-F3ED-5EAA-0AC6-8F2CF1A9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4372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7">
            <a:extLst>
              <a:ext uri="{FF2B5EF4-FFF2-40B4-BE49-F238E27FC236}">
                <a16:creationId xmlns:a16="http://schemas.microsoft.com/office/drawing/2014/main" id="{F847A89E-4D01-41B8-9DFA-8F6124C2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77646"/>
            <a:ext cx="10363200" cy="836635"/>
          </a:xfrm>
        </p:spPr>
        <p:txBody>
          <a:bodyPr anchor="b">
            <a:normAutofit/>
          </a:bodyPr>
          <a:lstStyle/>
          <a:p>
            <a:r>
              <a:rPr lang="en-US" dirty="0"/>
              <a:t>		Problem Definition and Tools </a:t>
            </a:r>
          </a:p>
        </p:txBody>
      </p:sp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4D2F1FEE-31AC-4356-B134-17F1BC2B5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007381"/>
            <a:ext cx="10363199" cy="39939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does energy consumption and production look like over the years?</a:t>
            </a:r>
          </a:p>
          <a:p>
            <a:r>
              <a:rPr lang="en-US" dirty="0"/>
              <a:t>What is the distribution of energy usage by continent and by country?</a:t>
            </a:r>
          </a:p>
          <a:p>
            <a:r>
              <a:rPr lang="en-US" dirty="0"/>
              <a:t>Is there a correlation between energy usage and economic growth?</a:t>
            </a:r>
          </a:p>
          <a:p>
            <a:r>
              <a:rPr lang="en-US" dirty="0"/>
              <a:t>Has the energy usage per person increased over time?</a:t>
            </a:r>
          </a:p>
          <a:p>
            <a:r>
              <a:rPr lang="en-US" dirty="0"/>
              <a:t>Used Python for analysis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Seaborn</a:t>
            </a:r>
          </a:p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5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7">
            <a:extLst>
              <a:ext uri="{FF2B5EF4-FFF2-40B4-BE49-F238E27FC236}">
                <a16:creationId xmlns:a16="http://schemas.microsoft.com/office/drawing/2014/main" id="{F847A89E-4D01-41B8-9DFA-8F6124C2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77646"/>
            <a:ext cx="10363200" cy="836635"/>
          </a:xfrm>
        </p:spPr>
        <p:txBody>
          <a:bodyPr anchor="b">
            <a:normAutofit/>
          </a:bodyPr>
          <a:lstStyle/>
          <a:p>
            <a:r>
              <a:rPr lang="en-US" dirty="0"/>
              <a:t>		Data Dictionary</a:t>
            </a:r>
          </a:p>
        </p:txBody>
      </p:sp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4D2F1FEE-31AC-4356-B134-17F1BC2B5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026" y="2007381"/>
            <a:ext cx="2739571" cy="3993968"/>
          </a:xfrm>
        </p:spPr>
        <p:txBody>
          <a:bodyPr>
            <a:normAutofit/>
          </a:bodyPr>
          <a:lstStyle/>
          <a:p>
            <a:r>
              <a:rPr lang="en-US" dirty="0"/>
              <a:t>26 features</a:t>
            </a:r>
          </a:p>
          <a:p>
            <a:r>
              <a:rPr lang="en-US" dirty="0"/>
              <a:t>Data from 1990 to 2020</a:t>
            </a:r>
          </a:p>
          <a:p>
            <a:r>
              <a:rPr lang="en-US" dirty="0"/>
              <a:t>World Energy Consumption Data from Kaggle</a:t>
            </a:r>
          </a:p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E6F2CF-6B81-2CCC-081B-6628A14B4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40" y="1614281"/>
            <a:ext cx="6798120" cy="460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DF6F3B29-13FA-46C2-858E-C1F3686A8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814" y="1371600"/>
            <a:ext cx="4250665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Correlation Overview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A580AF8F-5F77-4E1B-B878-E4736CD4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7815" y="4584879"/>
            <a:ext cx="3984850" cy="1287887"/>
          </a:xfrm>
        </p:spPr>
        <p:txBody>
          <a:bodyPr anchor="b">
            <a:normAutofit/>
          </a:bodyPr>
          <a:lstStyle/>
          <a:p>
            <a:r>
              <a:rPr lang="en-US" sz="1800" dirty="0">
                <a:latin typeface="+mn-lt"/>
              </a:rPr>
              <a:t>Includes all features used for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A9051-9629-6735-E025-7FCF93283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55268"/>
            <a:ext cx="5799962" cy="5147466"/>
          </a:xfrm>
          <a:prstGeom prst="rect">
            <a:avLst/>
          </a:prstGeom>
          <a:noFill/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5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BECF-D326-2948-AC45-E459ACB6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World Energy Trends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9625C-1519-558C-2089-1694739C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50" y="2559171"/>
            <a:ext cx="92773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2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EAB0-FEA3-03BC-E8C1-1355CA08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World Electricity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C36CE-C33A-B918-4586-0796D9577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88"/>
          <a:stretch/>
        </p:blipFill>
        <p:spPr>
          <a:xfrm>
            <a:off x="1040543" y="2559171"/>
            <a:ext cx="9715500" cy="326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9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5AA0-E5FE-0D36-337C-E85C110B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Energy Trends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A49FC2-4BCE-8986-6513-5E1AED68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110" y="2177259"/>
            <a:ext cx="5460458" cy="4180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255F23-43E5-2EB0-7B92-9D49CE0EF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54" y="2177259"/>
            <a:ext cx="5221321" cy="400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9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A210-9F21-9F45-1C69-6DA05C5F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Energy Usage per Capita Over the Last 30 Years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F5B11-1526-509E-425A-14F301BA4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9"/>
          <a:stretch/>
        </p:blipFill>
        <p:spPr>
          <a:xfrm>
            <a:off x="2899044" y="2193100"/>
            <a:ext cx="573421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3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2E30-1760-E4AB-C227-C5338174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Renewable Energy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86136-ADD4-96A9-5993-CD1C40FA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1DC80-1C34-C63C-C48D-ED2D57109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8" y="2081168"/>
            <a:ext cx="11890443" cy="4435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68766F-7343-25C1-423E-A67F7B8D39C3}"/>
              </a:ext>
            </a:extLst>
          </p:cNvPr>
          <p:cNvSpPr txBox="1"/>
          <p:nvPr/>
        </p:nvSpPr>
        <p:spPr>
          <a:xfrm>
            <a:off x="296562" y="4588476"/>
            <a:ext cx="19358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Zambia, Zimbabwe, and Yemen have a high renewable energy consumption </a:t>
            </a:r>
          </a:p>
        </p:txBody>
      </p:sp>
    </p:spTree>
    <p:extLst>
      <p:ext uri="{BB962C8B-B14F-4D97-AF65-F5344CB8AC3E}">
        <p14:creationId xmlns:p14="http://schemas.microsoft.com/office/powerpoint/2010/main" val="301914268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256</Words>
  <Application>Microsoft Office PowerPoint</Application>
  <PresentationFormat>Widescreen</PresentationFormat>
  <Paragraphs>51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Grandview Display</vt:lpstr>
      <vt:lpstr>DashVTI</vt:lpstr>
      <vt:lpstr>World Energy Consumption</vt:lpstr>
      <vt:lpstr>  Problem Definition and Tools </vt:lpstr>
      <vt:lpstr>  Data Dictionary</vt:lpstr>
      <vt:lpstr>Correlation Overview</vt:lpstr>
      <vt:lpstr>World Energy Trends</vt:lpstr>
      <vt:lpstr>World Electricity Comparison</vt:lpstr>
      <vt:lpstr>Energy Trends </vt:lpstr>
      <vt:lpstr>Energy Usage per Capita Over the Last 30 Years</vt:lpstr>
      <vt:lpstr>Renewable Energy Consumption</vt:lpstr>
      <vt:lpstr>Energy Consumption per GDP</vt:lpstr>
      <vt:lpstr>Renewables Consumption</vt:lpstr>
      <vt:lpstr>Fossil Fuels Consumption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 Shingadia</dc:creator>
  <cp:lastModifiedBy>Tara Shingadia</cp:lastModifiedBy>
  <cp:revision>8</cp:revision>
  <dcterms:created xsi:type="dcterms:W3CDTF">2023-04-10T22:26:51Z</dcterms:created>
  <dcterms:modified xsi:type="dcterms:W3CDTF">2023-04-18T21:53:00Z</dcterms:modified>
</cp:coreProperties>
</file>