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1" d="100"/>
          <a:sy n="71" d="100"/>
        </p:scale>
        <p:origin x="2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DOCvlidator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multiple data validation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069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err="1" smtClean="0"/>
              <a:t>ПРоблема</a:t>
            </a:r>
            <a:endParaRPr lang="ru-RU" sz="54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813">
            <a:off x="5859632" y="2499102"/>
            <a:ext cx="6970599" cy="4176596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1019">
            <a:off x="-542275" y="2614485"/>
            <a:ext cx="7489368" cy="414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8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56734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/>
              <a:t>проблема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2686639"/>
            <a:ext cx="9905998" cy="1803662"/>
          </a:xfrm>
        </p:spPr>
        <p:txBody>
          <a:bodyPr>
            <a:noAutofit/>
          </a:bodyPr>
          <a:lstStyle/>
          <a:p>
            <a:r>
              <a:rPr lang="ru-RU" sz="2800" dirty="0" smtClean="0"/>
              <a:t>Описание проблемы:</a:t>
            </a:r>
          </a:p>
          <a:p>
            <a:pPr marL="0" indent="0">
              <a:buNone/>
            </a:pPr>
            <a:r>
              <a:rPr lang="ru-RU" sz="2800" dirty="0" smtClean="0"/>
              <a:t>При заполнении бумажных документов, могут возникнуть проблемы с проверкой(</a:t>
            </a:r>
            <a:r>
              <a:rPr lang="ru-RU" sz="2800" dirty="0" err="1" smtClean="0"/>
              <a:t>валидацией</a:t>
            </a:r>
            <a:r>
              <a:rPr lang="ru-RU" sz="2800" dirty="0" smtClean="0"/>
              <a:t>) некоторых данных</a:t>
            </a:r>
            <a:r>
              <a:rPr lang="ru-RU" sz="2800" dirty="0"/>
              <a:t>, </a:t>
            </a:r>
            <a:r>
              <a:rPr lang="ru-RU" sz="2800" dirty="0" smtClean="0"/>
              <a:t> и в целях </a:t>
            </a:r>
            <a:r>
              <a:rPr lang="ru-RU" sz="2800" dirty="0" err="1" smtClean="0"/>
              <a:t>избежания</a:t>
            </a:r>
            <a:r>
              <a:rPr lang="ru-RU" sz="2800" dirty="0" smtClean="0"/>
              <a:t> таких проблем была создана программа </a:t>
            </a:r>
            <a:r>
              <a:rPr lang="en-US" sz="2800" dirty="0" smtClean="0"/>
              <a:t>DOCVALIDATOR, </a:t>
            </a:r>
            <a:r>
              <a:rPr lang="ru-RU" sz="2800" dirty="0" smtClean="0"/>
              <a:t>которая проверяет вводимые данные(ИНН и ОГРН) на правильность.</a:t>
            </a:r>
          </a:p>
        </p:txBody>
      </p:sp>
    </p:spTree>
    <p:extLst>
      <p:ext uri="{BB962C8B-B14F-4D97-AF65-F5344CB8AC3E}">
        <p14:creationId xmlns:p14="http://schemas.microsoft.com/office/powerpoint/2010/main" val="303717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При написания кода были использованы:</a:t>
            </a:r>
          </a:p>
          <a:p>
            <a:r>
              <a:rPr lang="ru-RU" dirty="0" smtClean="0"/>
              <a:t>2 программы:</a:t>
            </a:r>
          </a:p>
          <a:p>
            <a:pPr marL="0" indent="0">
              <a:buNone/>
            </a:pPr>
            <a:r>
              <a:rPr lang="ru-RU" dirty="0" smtClean="0"/>
              <a:t>	1.</a:t>
            </a:r>
            <a:r>
              <a:rPr lang="en-US" dirty="0" smtClean="0"/>
              <a:t>main.py(</a:t>
            </a:r>
            <a:r>
              <a:rPr lang="ru-RU" dirty="0" smtClean="0"/>
              <a:t>Основная программа )</a:t>
            </a:r>
          </a:p>
          <a:p>
            <a:pPr marL="0" indent="0">
              <a:buNone/>
            </a:pPr>
            <a:r>
              <a:rPr lang="ru-RU" dirty="0" smtClean="0"/>
              <a:t>	2.</a:t>
            </a:r>
            <a:r>
              <a:rPr lang="en-US" dirty="0" smtClean="0"/>
              <a:t>Validator.py(</a:t>
            </a:r>
            <a:r>
              <a:rPr lang="ru-RU" dirty="0" smtClean="0"/>
              <a:t>Программа с проверками ИНН и ОГРН)</a:t>
            </a:r>
          </a:p>
          <a:p>
            <a:r>
              <a:rPr lang="ru-RU" dirty="0" smtClean="0"/>
              <a:t>3 класса: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1.</a:t>
            </a:r>
            <a:r>
              <a:rPr lang="en-US" dirty="0" smtClean="0"/>
              <a:t>MAINWINDOW (</a:t>
            </a:r>
            <a:r>
              <a:rPr lang="ru-RU" dirty="0" smtClean="0"/>
              <a:t>Основной класс с программой)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2.</a:t>
            </a:r>
            <a:r>
              <a:rPr lang="en-US" dirty="0" smtClean="0"/>
              <a:t>INN(</a:t>
            </a:r>
            <a:r>
              <a:rPr lang="ru-RU" dirty="0" smtClean="0"/>
              <a:t>Класс с проверкой ИНН)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3.</a:t>
            </a:r>
            <a:r>
              <a:rPr lang="en-US" dirty="0" smtClean="0"/>
              <a:t>OGRN</a:t>
            </a:r>
            <a:r>
              <a:rPr lang="ru-RU" dirty="0" smtClean="0"/>
              <a:t>(класс с проверкой ОГРН)</a:t>
            </a:r>
          </a:p>
          <a:p>
            <a:pPr lvl="3"/>
            <a:endParaRPr lang="ru-RU" dirty="0" smtClean="0"/>
          </a:p>
          <a:p>
            <a:pPr marL="1600200" lvl="3" indent="-342900">
              <a:buFont typeface="+mj-lt"/>
              <a:buAutoNum type="arabicPeriod"/>
            </a:pPr>
            <a:endParaRPr lang="ru-RU" dirty="0" smtClean="0"/>
          </a:p>
          <a:p>
            <a:endParaRPr lang="ru-RU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00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109" y="530086"/>
            <a:ext cx="9905998" cy="1905000"/>
          </a:xfrm>
        </p:spPr>
        <p:txBody>
          <a:bodyPr/>
          <a:lstStyle/>
          <a:p>
            <a:r>
              <a:rPr lang="ru-RU" dirty="0"/>
              <a:t>основной функционал </a:t>
            </a:r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41864">
            <a:off x="6875150" y="3011557"/>
            <a:ext cx="5207000" cy="3124200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85" y="2175416"/>
            <a:ext cx="6177845" cy="345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4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основной функционал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Окно представляет собой 3 поля для ввода + кнопка </a:t>
            </a:r>
            <a:r>
              <a:rPr lang="en-US" dirty="0" smtClean="0"/>
              <a:t>“</a:t>
            </a:r>
            <a:r>
              <a:rPr lang="ru-RU" dirty="0" smtClean="0"/>
              <a:t>Проверить</a:t>
            </a:r>
            <a:r>
              <a:rPr lang="en-US" dirty="0" smtClean="0"/>
              <a:t>”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При неверном вводе всплывает окно с ошибкой. </a:t>
            </a:r>
          </a:p>
          <a:p>
            <a:pPr marL="0" indent="0">
              <a:buNone/>
            </a:pPr>
            <a:r>
              <a:rPr lang="ru-RU" dirty="0" smtClean="0"/>
              <a:t>При верном вводе всплывает 2-ое окно с результатом </a:t>
            </a:r>
            <a:r>
              <a:rPr lang="ru-RU" dirty="0" err="1" smtClean="0"/>
              <a:t>валидации</a:t>
            </a:r>
            <a:r>
              <a:rPr lang="ru-RU" dirty="0" smtClean="0"/>
              <a:t>, и все  данные сохраняются в текстовом документе </a:t>
            </a:r>
            <a:r>
              <a:rPr lang="en-US" dirty="0" smtClean="0"/>
              <a:t>file.txt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750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 </a:t>
            </a:r>
            <a:r>
              <a:rPr lang="ru-RU" dirty="0" err="1" smtClean="0"/>
              <a:t>Валидации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85" y="2774535"/>
            <a:ext cx="3743847" cy="1981477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682" y="3921125"/>
            <a:ext cx="6991350" cy="2438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873" y="2329555"/>
            <a:ext cx="3648584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39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Библиотека</a:t>
            </a:r>
            <a:r>
              <a:rPr lang="en-US" dirty="0" smtClean="0"/>
              <a:t>(Pyqt5)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951" y="2315818"/>
            <a:ext cx="4289831" cy="4264041"/>
          </a:xfrm>
        </p:spPr>
      </p:pic>
    </p:spTree>
    <p:extLst>
      <p:ext uri="{BB962C8B-B14F-4D97-AF65-F5344CB8AC3E}">
        <p14:creationId xmlns:p14="http://schemas.microsoft.com/office/powerpoint/2010/main" val="3899604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TM03457485[[fn=Сетчатая]]</Template>
  <TotalTime>321</TotalTime>
  <Words>104</Words>
  <Application>Microsoft Office PowerPoint</Application>
  <PresentationFormat>Широкоэкранный</PresentationFormat>
  <Paragraphs>24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Сетка</vt:lpstr>
      <vt:lpstr>DOCvlidator</vt:lpstr>
      <vt:lpstr>ПРоблема</vt:lpstr>
      <vt:lpstr>проблема</vt:lpstr>
      <vt:lpstr>Описание кода</vt:lpstr>
      <vt:lpstr>основной функционал </vt:lpstr>
      <vt:lpstr>основной функционал </vt:lpstr>
      <vt:lpstr>Результат Валидации</vt:lpstr>
      <vt:lpstr>Библиотека(Pyqt5)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DOCvlidator</dc:title>
  <dc:creator>HP</dc:creator>
  <cp:lastModifiedBy>HP</cp:lastModifiedBy>
  <cp:revision>9</cp:revision>
  <dcterms:created xsi:type="dcterms:W3CDTF">2018-12-24T16:55:49Z</dcterms:created>
  <dcterms:modified xsi:type="dcterms:W3CDTF">2018-12-30T17:56:30Z</dcterms:modified>
</cp:coreProperties>
</file>