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49879-6250-4DDD-BEEE-716E43C0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517E8A-0123-41B4-A821-7E2E9CC3A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57E9F-3E63-4511-90C5-A33434D4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83AD0-D637-4C35-A146-184720EF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F898A-1F02-4E83-9D45-1919BB69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AC5C-0403-4F07-94FF-BF025E4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8D46DD-3941-45A2-BB3E-A5CA97AF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92B4F-7814-4D07-B84D-0C6F8551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D240A-1AA5-49D6-AE39-56517E4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EBBC07-4D30-4072-B689-67534CD9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21F879-C7EA-4ACA-A047-33663DFA7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6C2CDE-08B1-484D-AD43-B3693B8F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30576-39B1-4074-BE71-5A12A780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FD994-BD2D-4993-A90C-23EB9212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77F12-3348-4C15-8C9C-BCB3CE2A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5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F388B-552B-4121-8D25-5C5B7517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8DA20-DC58-4C1E-9B82-6B6833FE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0BC25-52B8-4754-9667-0811678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46F49-082B-43F2-B9AC-2B0BEAD3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74C62-E9EF-480C-A76D-783EBDB3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B0D26-D771-47F7-9349-7288AE78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ACDF63-A9FF-4B7E-AB21-310C20A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E26A4-F82A-4156-B2CE-42EE784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AA813-98DF-4467-B8FD-F33DDCB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596B1-316A-4B7F-BD3A-4DC3C6F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3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477FA-17B0-4CA3-8D6C-0C1374E0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3F0AD-3F57-4CA4-9CFE-276EF28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C04DC-DDDB-40BA-8203-6F15443B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6DDC2-6B9C-4172-BD58-7726245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F0211-BFAF-42BC-B491-BA31B3F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29D053-28E5-4935-80B9-001BBD8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4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7481A-6BD4-4C20-A2C6-C3123C4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3AA4C-B8C0-4CA9-A419-BCF70DA9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3805D-F17F-4571-9706-B9D9AC88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FD3247-6802-4DF6-B841-86E1E0B2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15E52-8B05-4B20-865C-CAC9B69D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C75681-B17E-4B36-8BA5-A1E5693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EBE433-3985-48B8-AD4E-1CEE5A56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8ADB0C-161F-43B7-9CAB-CA3A8A1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E1CA1-6EE8-4DFB-BC0A-AEE3884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997E0C-E030-4271-9BF2-5F49795C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301FE-EF93-4FC6-B117-90C53973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2C597-CB61-4319-B3F6-BE1E06A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4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E015FA-D9E8-4FFA-A75F-989D4FA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08E911-5694-4014-9A12-A727D068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37DA8-EA69-413D-80DF-F132F64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162F-AE45-4AB7-82A3-7768A4E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C2FCF-06D4-4EBE-A1BB-F1E6EFE0A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23756-21BB-4E99-904F-0BA574B6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13FD5-81E6-4F83-9AB0-6E46691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7E225-827C-4A5D-A804-73B236E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616D9-3558-4C9A-8D4B-0E7DED4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29B1-5736-4EA5-B7D5-73B2E20A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3257EE-4DCA-4B68-9E92-00CC7B317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7271F8-514A-417D-BD37-6F73BC28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522355-F6F3-4BD3-9D8B-34BB17C3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E4ACE-1C0A-4903-A32C-AE1FEE9E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1E7C5-0C34-4DBA-A867-F7EB957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alpha val="66000"/>
              </a:srgbClr>
            </a:gs>
            <a:gs pos="100000">
              <a:srgbClr val="7030A0">
                <a:alpha val="6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41D2-EF69-4B29-BE70-348643E0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49573-D9B4-430E-A0F8-95F47E16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7B6E1-DEED-4C2D-BD87-3A18FE90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0571-915D-4976-8B8A-74293FCB61F0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1C534-6F63-4EA7-A011-23C8E23E8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28E3F-7860-4E98-8B97-875581FC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49764-31F9-4F6D-B70B-47814FC8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Индивидуальный проект</a:t>
            </a:r>
            <a:b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Игровой Телеграм бот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GameGuessTownBot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D8AB4-5E93-4985-AA3E-E7521F5F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303" y="5014288"/>
            <a:ext cx="3527394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16992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ОСНОВНЫЕ СВЕДЕНИЯ ОБ ИНТЕРНЕТ-МЕССЕНДЖЕРЕ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3" y="1825625"/>
            <a:ext cx="45327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Преимущества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Telegram: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Уникальный протокол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Быстрота и безопасность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Видео и аудио звонки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Доступность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DD7E23-DCFF-4618-8194-52CB5DF7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3" y="1825625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ПРЕИМУЩЕСТВА TELEGRAM ПЕРЕД ДРУГИМИ</a:t>
            </a:r>
            <a:b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ИНТЕРНЕТ-МЕССЕНДЖЕРАМИ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70" y="1989157"/>
            <a:ext cx="4471736" cy="47164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Различия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Создание секретного           чата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Файлы большего            размера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Надежная защита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Одновременное  использование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52AFC0-D24D-4775-9020-EA803CBF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06" y="2662946"/>
            <a:ext cx="3368886" cy="33688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B53098-7726-4D5D-A1F7-145D5B312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821" y="2662946"/>
            <a:ext cx="3368886" cy="33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ТЕХНИЧЕСКИЕ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35EDD-C9EE-463B-9C4F-DCDE044C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ЯП –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Python IDE – JetBrains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Pycharm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C01E91-C74D-48A4-B999-7334DF47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44" y="2637505"/>
            <a:ext cx="4015959" cy="40159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C95125-4800-4D4C-893E-745811B4D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68" y="2280568"/>
            <a:ext cx="4838116" cy="48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Практическое применение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295FC-658C-40AD-A7CD-19B65DD4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88" y="1670152"/>
            <a:ext cx="3424197" cy="48227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86941D-47E3-4EAB-BB6F-D696C44E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88" y="1703897"/>
            <a:ext cx="4123212" cy="47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Практическое применение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378224-6D28-40E7-9D47-83FF40D1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49892" cy="478897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A1C36D-0F2D-4508-B89D-0BBFC40B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44" y="1690689"/>
            <a:ext cx="5717454" cy="47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7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Тема Office</vt:lpstr>
      <vt:lpstr>Индивидуальный проект Игровой Телеграм бот GameGuessTownBot</vt:lpstr>
      <vt:lpstr>ОСНОВНЫЕ СВЕДЕНИЯ ОБ ИНТЕРНЕТ-МЕССЕНДЖЕРЕ</vt:lpstr>
      <vt:lpstr>ПРЕИМУЩЕСТВА TELEGRAM ПЕРЕД ДРУГИМИ ИНТЕРНЕТ-МЕССЕНДЖЕРАМИ</vt:lpstr>
      <vt:lpstr>ТЕХНИЧЕСКИЕ ОСОБЕННОСТИ</vt:lpstr>
      <vt:lpstr>Практическое применение</vt:lpstr>
      <vt:lpstr>Практическое 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Телеграм бот “Угадай город”</dc:title>
  <dc:creator>Михаил Косов</dc:creator>
  <cp:lastModifiedBy>Михаил Косов</cp:lastModifiedBy>
  <cp:revision>9</cp:revision>
  <dcterms:created xsi:type="dcterms:W3CDTF">2023-04-21T09:16:38Z</dcterms:created>
  <dcterms:modified xsi:type="dcterms:W3CDTF">2023-05-12T20:32:28Z</dcterms:modified>
</cp:coreProperties>
</file>