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7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49879-6250-4DDD-BEEE-716E43C05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517E8A-0123-41B4-A821-7E2E9CC3A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B57E9F-3E63-4511-90C5-A33434D4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683AD0-D637-4C35-A146-184720EF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F898A-1F02-4E83-9D45-1919BB69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1AC5C-0403-4F07-94FF-BF025E43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8D46DD-3941-45A2-BB3E-A5CA97AFB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D92B4F-7814-4D07-B84D-0C6F8551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6D240A-1AA5-49D6-AE39-56517E44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EBBC07-4D30-4072-B689-67534CD9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96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21F879-C7EA-4ACA-A047-33663DFA7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6C2CDE-08B1-484D-AD43-B3693B8F7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130576-39B1-4074-BE71-5A12A780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BFD994-BD2D-4993-A90C-23EB9212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77F12-3348-4C15-8C9C-BCB3CE2A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05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F388B-552B-4121-8D25-5C5B7517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8DA20-DC58-4C1E-9B82-6B6833FE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C0BC25-52B8-4754-9667-0811678C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46F49-082B-43F2-B9AC-2B0BEAD3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874C62-E9EF-480C-A76D-783EBDB3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37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B0D26-D771-47F7-9349-7288AE78B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ACDF63-A9FF-4B7E-AB21-310C20A8A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9E26A4-F82A-4156-B2CE-42EE7845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8AA813-98DF-4467-B8FD-F33DDCB4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9596B1-316A-4B7F-BD3A-4DC3C6F8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33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477FA-17B0-4CA3-8D6C-0C1374E0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C3F0AD-3F57-4CA4-9CFE-276EF2828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3C04DC-DDDB-40BA-8203-6F15443BD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06DDC2-6B9C-4172-BD58-77262456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BF0211-BFAF-42BC-B491-BA31B3FB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29D053-28E5-4935-80B9-001BBD81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64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7481A-6BD4-4C20-A2C6-C3123C465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93AA4C-B8C0-4CA9-A419-BCF70DA93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53805D-F17F-4571-9706-B9D9AC880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FD3247-6802-4DF6-B841-86E1E0B27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115E52-8B05-4B20-865C-CAC9B69D0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6C75681-B17E-4B36-8BA5-A1E56935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0EBE433-3985-48B8-AD4E-1CEE5A56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8ADB0C-161F-43B7-9CAB-CA3A8A10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9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E1CA1-6EE8-4DFB-BC0A-AEE38843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9997E0C-E030-4271-9BF2-5F49795C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3301FE-EF93-4FC6-B117-90C53973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22C597-CB61-4319-B3F6-BE1E06A5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44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DE015FA-D9E8-4FFA-A75F-989D4FAC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08E911-5694-4014-9A12-A727D068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937DA8-EA69-413D-80DF-F132F64B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73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C162F-AE45-4AB7-82A3-7768A4E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0C2FCF-06D4-4EBE-A1BB-F1E6EFE0A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323756-21BB-4E99-904F-0BA574B6F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313FD5-81E6-4F83-9AB0-6E46691B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07E225-827C-4A5D-A804-73B236E1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4616D9-3558-4C9A-8D4B-0E7DED47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81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629B1-5736-4EA5-B7D5-73B2E20A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3257EE-4DCA-4B68-9E92-00CC7B317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7271F8-514A-417D-BD37-6F73BC28D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522355-F6F3-4BD3-9D8B-34BB17C3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0E4ACE-1C0A-4903-A32C-AE1FEE9E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A1E7C5-0C34-4DBA-A867-F7EB957F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22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>
                <a:alpha val="66000"/>
              </a:srgbClr>
            </a:gs>
            <a:gs pos="100000">
              <a:srgbClr val="7030A0">
                <a:alpha val="66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541D2-EF69-4B29-BE70-348643E0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49573-D9B4-430E-A0F8-95F47E169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47B6E1-DEED-4C2D-BD87-3A18FE908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A0571-915D-4976-8B8A-74293FCB61F0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E1C534-6F63-4EA7-A011-23C8E23E8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328E3F-7860-4E98-8B97-875581FCF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11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&#1055;&#1088;&#1077;&#1080;&#1084;&#1091;&#1097;&#1077;&#1089;&#1090;&#1074;&#1072;"/><Relationship Id="rId2" Type="http://schemas.openxmlformats.org/officeDocument/2006/relationships/hyperlink" Target="#&#1054;&#1089;&#1085;&#1086;&#1074;&#1085;&#1099;&#1077;_&#1089;&#1074;&#1077;&#1076;&#1077;&#1085;&#1080;&#1103;"/><Relationship Id="rId1" Type="http://schemas.openxmlformats.org/officeDocument/2006/relationships/slideLayout" Target="../slideLayouts/slideLayout2.xml"/><Relationship Id="rId5" Type="http://schemas.openxmlformats.org/officeDocument/2006/relationships/hyperlink" Target="#&#1057;&#1087;&#1080;&#1089;&#1086;&#1082;_&#1083;&#1080;&#1090;&#1077;&#1088;&#1072;&#1090;&#1091;&#1088;&#1099;"/><Relationship Id="rId4" Type="http://schemas.openxmlformats.org/officeDocument/2006/relationships/hyperlink" Target="#259,4,&#1047;&#1072;&#1082;&#1083;&#1102;&#1095;&#1077;&#1085;&#1080;&#1077;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49764-31F9-4F6D-B70B-47814FC8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Индивидуальный проект</a:t>
            </a:r>
            <a:b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Игровой Телеграм бот</a:t>
            </a:r>
            <a:b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GameGuessTownBot</a:t>
            </a:r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0D8AB4-5E93-4985-AA3E-E7521F5FF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4303" y="5014288"/>
            <a:ext cx="3527394" cy="1655762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Косов Михаил</a:t>
            </a:r>
          </a:p>
        </p:txBody>
      </p:sp>
    </p:spTree>
    <p:extLst>
      <p:ext uri="{BB962C8B-B14F-4D97-AF65-F5344CB8AC3E}">
        <p14:creationId xmlns:p14="http://schemas.microsoft.com/office/powerpoint/2010/main" val="169924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72967-5422-4775-92F0-8EAB330F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DEA6E9-12C7-46B6-A17C-DA73CD104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240729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ru-RU" dirty="0">
                <a:solidFill>
                  <a:schemeClr val="bg1"/>
                </a:solidFill>
                <a:latin typeface="Helvetica Bold" panose="00000500000000000000" pitchFamily="50" charset="0"/>
                <a:ea typeface="Helvetica Bold" panose="00000500000000000000" pitchFamily="50" charset="0"/>
                <a:cs typeface="Arial" panose="020B0604020202020204" pitchFamily="34" charset="0"/>
              </a:rPr>
              <a:t>1. </a:t>
            </a:r>
            <a:r>
              <a:rPr lang="ru-RU" u="sng" dirty="0">
                <a:solidFill>
                  <a:schemeClr val="bg1"/>
                </a:solidFill>
                <a:latin typeface="Helvetica Bold" panose="00000500000000000000" pitchFamily="50" charset="0"/>
                <a:ea typeface="Helvetica Bold" panose="00000500000000000000" pitchFamily="50" charset="0"/>
                <a:cs typeface="Arial" panose="020B0604020202020204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ОСНОВНЫЕ СВЕДЕНИЯ ОБ ИНТЕРНЕТ-МЕССЕНДЖЕРЕ</a:t>
            </a:r>
            <a:endParaRPr lang="ru-RU" dirty="0">
              <a:solidFill>
                <a:schemeClr val="bg1"/>
              </a:solidFill>
              <a:latin typeface="Helvetica Bold" panose="00000500000000000000" pitchFamily="50" charset="0"/>
              <a:ea typeface="Helvetica Bold" panose="00000500000000000000" pitchFamily="50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ru-RU" u="sng" dirty="0">
                <a:solidFill>
                  <a:schemeClr val="bg1"/>
                </a:solidFill>
                <a:latin typeface="Helvetica Bold" panose="00000500000000000000" pitchFamily="50" charset="0"/>
                <a:ea typeface="Helvetica Bold" panose="00000500000000000000" pitchFamily="50" charset="0"/>
                <a:cs typeface="Arial" panose="020B0604020202020204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r>
              <a:rPr lang="ru-RU" dirty="0">
                <a:solidFill>
                  <a:schemeClr val="bg1"/>
                </a:solidFill>
                <a:latin typeface="Helvetica Bold" panose="00000500000000000000" pitchFamily="50" charset="0"/>
                <a:ea typeface="Helvetica Bold" panose="00000500000000000000" pitchFamily="50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ru-RU" dirty="0">
                <a:solidFill>
                  <a:schemeClr val="bg1"/>
                </a:solidFill>
                <a:latin typeface="Helvetica Bold" panose="00000500000000000000" pitchFamily="50" charset="0"/>
                <a:ea typeface="Helvetica Bold" panose="00000500000000000000" pitchFamily="50" charset="0"/>
                <a:cs typeface="Arial" panose="020B0604020202020204" pitchFamily="34" charset="0"/>
              </a:rPr>
              <a:t>2. </a:t>
            </a:r>
            <a:r>
              <a:rPr lang="ru-RU" u="sng" dirty="0">
                <a:solidFill>
                  <a:schemeClr val="bg1"/>
                </a:solidFill>
                <a:latin typeface="Helvetica Bold" panose="00000500000000000000" pitchFamily="50" charset="0"/>
                <a:ea typeface="Helvetica Bold" panose="00000500000000000000" pitchFamily="50" charset="0"/>
                <a:cs typeface="Arial" panose="020B0604020202020204" pitchFamily="34" charset="0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ПРЕИМУЩЕСТВА TELEGRAM ПЕРЕД ДРУГИМИ</a:t>
            </a:r>
            <a:endParaRPr lang="ru-RU" dirty="0">
              <a:solidFill>
                <a:schemeClr val="bg1"/>
              </a:solidFill>
              <a:latin typeface="Helvetica Bold" panose="00000500000000000000" pitchFamily="50" charset="0"/>
              <a:ea typeface="Helvetica Bold" panose="00000500000000000000" pitchFamily="50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ru-RU" u="sng" dirty="0">
                <a:solidFill>
                  <a:schemeClr val="bg1"/>
                </a:solidFill>
                <a:latin typeface="Helvetica Bold" panose="00000500000000000000" pitchFamily="50" charset="0"/>
                <a:ea typeface="Helvetica Bold" panose="00000500000000000000" pitchFamily="50" charset="0"/>
                <a:cs typeface="Arial" panose="020B0604020202020204" pitchFamily="34" charset="0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ПОПУЛЯРНЫМИ ИНТЕРНЕТ-МЕССЕНДЖЕРАМИ</a:t>
            </a:r>
            <a:r>
              <a:rPr lang="ru-RU" dirty="0">
                <a:solidFill>
                  <a:schemeClr val="bg1"/>
                </a:solidFill>
                <a:latin typeface="Helvetica Bold" panose="00000500000000000000" pitchFamily="50" charset="0"/>
                <a:ea typeface="Helvetica Bold" panose="00000500000000000000" pitchFamily="50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ru-RU" dirty="0">
                <a:solidFill>
                  <a:schemeClr val="bg1"/>
                </a:solidFill>
                <a:latin typeface="Helvetica Bold" panose="00000500000000000000" pitchFamily="50" charset="0"/>
                <a:ea typeface="Helvetica Bold" panose="00000500000000000000" pitchFamily="50" charset="0"/>
                <a:cs typeface="Arial" panose="020B0604020202020204" pitchFamily="34" charset="0"/>
              </a:rPr>
              <a:t>3. </a:t>
            </a:r>
            <a:r>
              <a:rPr lang="ru-RU" u="sng" dirty="0">
                <a:solidFill>
                  <a:schemeClr val="bg1"/>
                </a:solidFill>
                <a:latin typeface="Helvetica Bold" panose="00000500000000000000" pitchFamily="50" charset="0"/>
                <a:ea typeface="Helvetica Bold" panose="00000500000000000000" pitchFamily="50" charset="0"/>
                <a:cs typeface="Arial" panose="020B0604020202020204" pitchFamily="34" charset="0"/>
              </a:rPr>
              <a:t>ТЕХНИЧЕСКИЕ ОСОБЕННОСТИ СОЗДАНИЯ ТЕЛЕГРАММ-БОТА </a:t>
            </a:r>
            <a:r>
              <a:rPr lang="ru-RU" u="sng" dirty="0" err="1">
                <a:solidFill>
                  <a:schemeClr val="bg1"/>
                </a:solidFill>
                <a:latin typeface="Helvetica Bold" panose="00000500000000000000" pitchFamily="50" charset="0"/>
                <a:ea typeface="Helvetica Bold" panose="00000500000000000000" pitchFamily="50" charset="0"/>
                <a:cs typeface="Arial" panose="020B0604020202020204" pitchFamily="34" charset="0"/>
              </a:rPr>
              <a:t>GameGuessTownBot</a:t>
            </a:r>
            <a:endParaRPr lang="ru-RU" dirty="0">
              <a:solidFill>
                <a:schemeClr val="bg1"/>
              </a:solidFill>
              <a:latin typeface="Helvetica Bold" panose="00000500000000000000" pitchFamily="50" charset="0"/>
              <a:ea typeface="Helvetica Bold" panose="00000500000000000000" pitchFamily="50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ru-RU" dirty="0">
                <a:solidFill>
                  <a:schemeClr val="bg1"/>
                </a:solidFill>
                <a:latin typeface="Helvetica Bold" panose="00000500000000000000" pitchFamily="50" charset="0"/>
                <a:ea typeface="Helvetica Bold" panose="00000500000000000000" pitchFamily="50" charset="0"/>
                <a:cs typeface="Arial" panose="020B0604020202020204" pitchFamily="34" charset="0"/>
              </a:rPr>
              <a:t>4. </a:t>
            </a:r>
            <a:r>
              <a:rPr lang="ru-RU" u="sng" dirty="0">
                <a:solidFill>
                  <a:schemeClr val="bg1"/>
                </a:solidFill>
                <a:latin typeface="Helvetica Bold" panose="00000500000000000000" pitchFamily="50" charset="0"/>
                <a:ea typeface="Helvetica Bold" panose="00000500000000000000" pitchFamily="50" charset="0"/>
                <a:cs typeface="Arial" panose="020B0604020202020204" pitchFamily="34" charset="0"/>
              </a:rPr>
              <a:t>ПРАКТИЧЕСКОЕ ПРИМЕНЕНИЕ TELEGRAM-БОТА </a:t>
            </a:r>
            <a:r>
              <a:rPr lang="ru-RU" u="sng" dirty="0" err="1">
                <a:solidFill>
                  <a:schemeClr val="bg1"/>
                </a:solidFill>
                <a:latin typeface="Helvetica Bold" panose="00000500000000000000" pitchFamily="50" charset="0"/>
                <a:ea typeface="Helvetica Bold" panose="00000500000000000000" pitchFamily="50" charset="0"/>
                <a:cs typeface="Arial" panose="020B0604020202020204" pitchFamily="34" charset="0"/>
              </a:rPr>
              <a:t>GameGuessTownBot</a:t>
            </a:r>
            <a:endParaRPr lang="ru-RU" dirty="0">
              <a:solidFill>
                <a:schemeClr val="bg1"/>
              </a:solidFill>
              <a:latin typeface="Helvetica Bold" panose="00000500000000000000" pitchFamily="50" charset="0"/>
              <a:ea typeface="Helvetica Bold" panose="00000500000000000000" pitchFamily="50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ru-RU" dirty="0">
                <a:solidFill>
                  <a:schemeClr val="bg1"/>
                </a:solidFill>
                <a:latin typeface="Helvetica Bold" panose="00000500000000000000" pitchFamily="50" charset="0"/>
                <a:ea typeface="Helvetica Bold" panose="00000500000000000000" pitchFamily="50" charset="0"/>
                <a:cs typeface="Arial" panose="020B0604020202020204" pitchFamily="34" charset="0"/>
              </a:rPr>
              <a:t>5. </a:t>
            </a:r>
            <a:r>
              <a:rPr lang="ru-RU" u="sng" dirty="0">
                <a:solidFill>
                  <a:schemeClr val="bg1"/>
                </a:solidFill>
                <a:latin typeface="Helvetica Bold" panose="00000500000000000000" pitchFamily="50" charset="0"/>
                <a:ea typeface="Helvetica Bold" panose="00000500000000000000" pitchFamily="50" charset="0"/>
                <a:cs typeface="Arial" panose="020B0604020202020204" pitchFamily="34" charset="0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ЗАКЛЮЧЕНИЕ</a:t>
            </a:r>
            <a:r>
              <a:rPr lang="ru-RU" dirty="0">
                <a:solidFill>
                  <a:schemeClr val="bg1"/>
                </a:solidFill>
                <a:latin typeface="Helvetica Bold" panose="00000500000000000000" pitchFamily="50" charset="0"/>
                <a:ea typeface="Helvetica Bold" panose="00000500000000000000" pitchFamily="50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ru-RU" u="sng" dirty="0">
                <a:solidFill>
                  <a:schemeClr val="bg1"/>
                </a:solidFill>
                <a:latin typeface="Helvetica Bold" panose="00000500000000000000" pitchFamily="50" charset="0"/>
                <a:ea typeface="Helvetica Bold" panose="00000500000000000000" pitchFamily="50" charset="0"/>
                <a:cs typeface="Arial" panose="020B0604020202020204" pitchFamily="34" charset="0"/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СПИСОК ИСПОЛЬЗУЕМЫХ ИСТОЧНИКОВ</a:t>
            </a:r>
            <a:r>
              <a:rPr lang="ru-RU" dirty="0">
                <a:solidFill>
                  <a:schemeClr val="bg1"/>
                </a:solidFill>
                <a:latin typeface="Helvetica Bold" panose="00000500000000000000" pitchFamily="50" charset="0"/>
                <a:ea typeface="Helvetica Bold" panose="00000500000000000000" pitchFamily="50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940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72967-5422-4775-92F0-8EAB330F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DEA6E9-12C7-46B6-A17C-DA73CD104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SQLAlchemy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Python_telegram_bot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Requests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BeatifulSoup4</a:t>
            </a:r>
            <a:endParaRPr lang="ru-RU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2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72967-5422-4775-92F0-8EAB330F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DEA6E9-12C7-46B6-A17C-DA73CD104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Создание </a:t>
            </a:r>
            <a:r>
              <a:rPr lang="ru-RU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телеграм</a:t>
            </a: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бота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с </a:t>
            </a:r>
            <a:r>
              <a:rPr lang="ru-RU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возможностьями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Игры с пользователем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Сохранением и использованием информации о пользователе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Работы </a:t>
            </a:r>
            <a:r>
              <a:rPr lang="ru-RU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с БД</a:t>
            </a:r>
            <a:endParaRPr lang="ru-RU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ru-RU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9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72967-5422-4775-92F0-8EAB330F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Скриншоты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3645DD-1F41-46C1-9676-96AB5F89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84" y="1553212"/>
            <a:ext cx="6571032" cy="514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550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77</Words>
  <Application>Microsoft Office PowerPoint</Application>
  <PresentationFormat>Широкоэкранный</PresentationFormat>
  <Paragraphs>23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Helvetica Bold</vt:lpstr>
      <vt:lpstr>Тема Office</vt:lpstr>
      <vt:lpstr>Индивидуальный проект Игровой Телеграм бот GameGuessTownBot</vt:lpstr>
      <vt:lpstr>Введение</vt:lpstr>
      <vt:lpstr>Использованные технологии</vt:lpstr>
      <vt:lpstr>Заключение</vt:lpstr>
      <vt:lpstr>Скриншоты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Игровой Телеграм бот “Угадай город”</dc:title>
  <dc:creator>Михаил Косов</dc:creator>
  <cp:lastModifiedBy>Михаил Косов</cp:lastModifiedBy>
  <cp:revision>4</cp:revision>
  <dcterms:created xsi:type="dcterms:W3CDTF">2023-04-21T09:16:38Z</dcterms:created>
  <dcterms:modified xsi:type="dcterms:W3CDTF">2023-04-30T19:49:35Z</dcterms:modified>
</cp:coreProperties>
</file>