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57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06" y="7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B72993-CD13-45F8-8CAC-91F9E4797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00BBA9-E8EE-4E93-B12B-0D4CC9B11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F62B2E-AA99-4149-AC46-B24D0E71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5D360-7A98-4D16-85B6-3E04DA150268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FDA5E4-B27E-4420-B529-0CFC43158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0450CA-3D33-4DC5-98E5-647BA220A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458E-949A-4CF4-B32D-F14A648186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6181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A381C5-5C30-4927-86F8-C82393B77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A5E72D3-1976-4F29-ACE5-31F8CA594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72A81F-9AA3-4514-A6C5-EDC2D464C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5D360-7A98-4D16-85B6-3E04DA150268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2D40B4-3DD7-4747-841B-1CB589530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702555-9D57-413B-9537-4EBB8F2E0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458E-949A-4CF4-B32D-F14A648186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818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8B9F35F-F78D-42F6-9142-5CE52602BD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4B52F2E-0B3E-4C3B-B212-1D9E054E1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8F5B7E-A970-4F7A-8037-DEEE2FCD8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5D360-7A98-4D16-85B6-3E04DA150268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9C997A-5DA6-4FB9-870C-16B77D9DA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890168-77C9-4C05-84CE-75A216207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458E-949A-4CF4-B32D-F14A648186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7770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0E61C5-54E6-40A6-8510-C2AA6B88F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F64349-5374-42FC-A329-131838893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9136BB-85A4-499E-B65F-4F8042398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5D360-7A98-4D16-85B6-3E04DA150268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666CF5-E11F-4A0D-B1ED-6CC728848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084A85-256F-4677-91D3-0538EBCA9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458E-949A-4CF4-B32D-F14A648186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5164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9D22A2-FB21-4380-A546-95FD68891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7E7E27-80E3-4780-BD17-1237BCB09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1CCE2D-3EB0-4BF7-AE6E-C46A0923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5D360-7A98-4D16-85B6-3E04DA150268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3E1C16-A1DC-498D-BFCC-4CD53EFC5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E89718-9672-46DD-BDC9-730159CBA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458E-949A-4CF4-B32D-F14A648186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407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400433-5BF6-4710-8731-30E9ADDD2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1E6189-3295-4B37-A8D6-22A9A4F41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BA2BD0F-9F51-472C-A932-89CC047E1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488D192-50C4-410C-AE0E-2336F7B45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5D360-7A98-4D16-85B6-3E04DA150268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10E2B0A-ADA6-431A-9F26-313F21C5A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B7E989-EC34-47CD-98F8-6DB21EECE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458E-949A-4CF4-B32D-F14A648186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731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079F91-7E2B-4663-8F60-60E7C6215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6C5FD8-E903-498A-BFC0-EF0D5B20E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BF673B0-7BD4-432A-8930-070D19571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CA58417-2E28-4600-8719-D7FB63000F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BB92CE1-504F-431D-A4E9-960831938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626E501-F6DA-4509-8C67-DB9B73F4F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5D360-7A98-4D16-85B6-3E04DA150268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E7B5D36-E26C-4982-8DB1-36B937BBB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D1981D7-10C3-4069-9704-17AB7A6F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458E-949A-4CF4-B32D-F14A648186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96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B6B7FE-E3FD-4516-8AB9-CC0EDEDF1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B5FC428-9E21-4D1B-8353-CF1089541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5D360-7A98-4D16-85B6-3E04DA150268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24F6A0D-18A9-4343-9DD6-B09C1EA48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D8DA9CE-7712-40DD-8A3E-B99A6B902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458E-949A-4CF4-B32D-F14A648186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823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113EB1B-2AB5-42BC-A56D-05C7637B3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5D360-7A98-4D16-85B6-3E04DA150268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672649F-6424-47BB-9263-0BE7FE5C3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81A308-819A-4673-BF72-EC0BAD9CC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458E-949A-4CF4-B32D-F14A648186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891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0AC30E-296D-4402-ACAE-A5EC26CFD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875905-6045-4D11-8230-B18C9CC3B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0588E54-B95B-4C8A-8D67-7882E6082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F0640D9-135F-44C2-8859-C98F0D278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5D360-7A98-4D16-85B6-3E04DA150268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0A364D-2018-4DDE-9753-2C3C47DE7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5F42C00-1592-4B6B-B362-9B42513EA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458E-949A-4CF4-B32D-F14A648186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908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1C919B-19E1-49A3-AFFC-7D2FED08D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7ADD03D-3D10-4677-9BD9-6CF6C9B165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8C9C255-CF59-41AC-B9D9-89058E9CE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167694-B4E5-4C70-A8E2-50AB1E79B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5D360-7A98-4D16-85B6-3E04DA150268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74ED17D-825F-4319-88AF-E1352B7A5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7849DA5-3471-4BD1-A3F1-EB4D9C6D2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A458E-949A-4CF4-B32D-F14A648186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571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46BA02-DC94-4329-A776-A881590EA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306A9C-EABC-4FEB-BFC4-BB7D1634D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C89640-F631-4108-87C2-478DDBA98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5D360-7A98-4D16-85B6-3E04DA150268}" type="datetimeFigureOut">
              <a:rPr lang="ru-RU" smtClean="0"/>
              <a:t>23.01.2023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93A710-48CD-495D-B7BA-52F6928A7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A2D5AD-8B4E-4C3E-9FCF-4F44511C9C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A458E-949A-4CF4-B32D-F14A648186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2050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enney.nl/assets/pixel-platforme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6000"/>
                    </a14:imgEffect>
                    <a14:imgEffect>
                      <a14:brightnessContrast contras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CCF491-2ACA-4977-9262-9BC84129B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Hardpixel" panose="02000506000000020004" pitchFamily="50" charset="0"/>
                <a:ea typeface="peaberry2px" panose="02000603000000000000" pitchFamily="2" charset="0"/>
              </a:rPr>
              <a:t>Average Platformer</a:t>
            </a:r>
            <a:endParaRPr lang="ru-RU" sz="8000" dirty="0">
              <a:latin typeface="Hardpixel" panose="02000506000000020004" pitchFamily="50" charset="0"/>
              <a:ea typeface="peaberry2px" panose="02000603000000000000" pitchFamily="2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DA0667-8B6A-49B8-8D0B-B1AC3223A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0989" y="5334159"/>
            <a:ext cx="9144000" cy="1655762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Hardpixel" panose="02000506000000020004" pitchFamily="50" charset="0"/>
                <a:ea typeface="peaberry2px" panose="02000603000000000000" pitchFamily="2" charset="0"/>
              </a:rPr>
              <a:t>Подготовил</a:t>
            </a:r>
            <a:br>
              <a:rPr lang="ru-RU" sz="4000" dirty="0">
                <a:latin typeface="Hardpixel" panose="02000506000000020004" pitchFamily="50" charset="0"/>
                <a:ea typeface="peaberry2px" panose="02000603000000000000" pitchFamily="2" charset="0"/>
              </a:rPr>
            </a:br>
            <a:r>
              <a:rPr lang="ru-RU" sz="4000" dirty="0">
                <a:latin typeface="Hardpixel" panose="02000506000000020004" pitchFamily="50" charset="0"/>
                <a:ea typeface="peaberry2px" panose="02000603000000000000" pitchFamily="2" charset="0"/>
              </a:rPr>
              <a:t>Косов Михаил</a:t>
            </a:r>
          </a:p>
        </p:txBody>
      </p:sp>
    </p:spTree>
    <p:extLst>
      <p:ext uri="{BB962C8B-B14F-4D97-AF65-F5344CB8AC3E}">
        <p14:creationId xmlns:p14="http://schemas.microsoft.com/office/powerpoint/2010/main" val="920572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CCF491-2ACA-4977-9262-9BC84129B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193800"/>
            <a:ext cx="9144000" cy="2387600"/>
          </a:xfrm>
        </p:spPr>
        <p:txBody>
          <a:bodyPr>
            <a:normAutofit/>
          </a:bodyPr>
          <a:lstStyle/>
          <a:p>
            <a:r>
              <a:rPr lang="ru-RU" sz="8800" dirty="0">
                <a:latin typeface="Hardpixel" panose="02000506000000020004" pitchFamily="50" charset="0"/>
                <a:ea typeface="peaberry2px" panose="02000603000000000000" pitchFamily="2" charset="0"/>
              </a:rPr>
              <a:t>Цели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DA0667-8B6A-49B8-8D0B-B1AC3223A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49597"/>
            <a:ext cx="9144000" cy="1655762"/>
          </a:xfrm>
        </p:spPr>
        <p:txBody>
          <a:bodyPr>
            <a:noAutofit/>
          </a:bodyPr>
          <a:lstStyle/>
          <a:p>
            <a:pPr algn="l"/>
            <a:r>
              <a:rPr lang="ru-RU" sz="5400" dirty="0">
                <a:latin typeface="Hardpixel" panose="02000506000000020004" pitchFamily="50" charset="0"/>
                <a:ea typeface="peaberry2px" panose="02000603000000000000" pitchFamily="2" charset="0"/>
              </a:rPr>
              <a:t>Создание 2</a:t>
            </a:r>
            <a:r>
              <a:rPr lang="en-US" sz="5400" dirty="0">
                <a:latin typeface="Hardpixel" panose="02000506000000020004" pitchFamily="50" charset="0"/>
                <a:ea typeface="peaberry2px" panose="02000603000000000000" pitchFamily="2" charset="0"/>
              </a:rPr>
              <a:t>D </a:t>
            </a:r>
            <a:r>
              <a:rPr lang="ru-RU" sz="5400" dirty="0" err="1">
                <a:latin typeface="Hardpixel" panose="02000506000000020004" pitchFamily="50" charset="0"/>
                <a:ea typeface="peaberry2px" panose="02000603000000000000" pitchFamily="2" charset="0"/>
              </a:rPr>
              <a:t>Платформера</a:t>
            </a:r>
            <a:r>
              <a:rPr lang="ru-RU" sz="5400" dirty="0">
                <a:latin typeface="Hardpixel" panose="02000506000000020004" pitchFamily="50" charset="0"/>
                <a:ea typeface="peaberry2px" panose="02000603000000000000" pitchFamily="2" charset="0"/>
              </a:rPr>
              <a:t> с несколькими уровнями</a:t>
            </a:r>
          </a:p>
        </p:txBody>
      </p:sp>
    </p:spTree>
    <p:extLst>
      <p:ext uri="{BB962C8B-B14F-4D97-AF65-F5344CB8AC3E}">
        <p14:creationId xmlns:p14="http://schemas.microsoft.com/office/powerpoint/2010/main" val="291404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CCF491-2ACA-4977-9262-9BC84129B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8796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sz="8800" dirty="0">
                <a:latin typeface="Hardpixel" panose="02000506000000020004" pitchFamily="50" charset="0"/>
                <a:ea typeface="peaberry2px" panose="02000603000000000000" pitchFamily="2" charset="0"/>
              </a:rPr>
              <a:t>Выбор компонентов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DA0667-8B6A-49B8-8D0B-B1AC3223A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53799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ru-RU" sz="3600" dirty="0">
                <a:latin typeface="Hardpixel" panose="02000506000000020004" pitchFamily="50" charset="0"/>
                <a:ea typeface="peaberry2px" panose="02000603000000000000" pitchFamily="2" charset="0"/>
              </a:rPr>
              <a:t>Сюда отнесу выбор спрайтов. Мне понравились спрайты</a:t>
            </a:r>
            <a:r>
              <a:rPr lang="en-US" sz="3600" dirty="0">
                <a:latin typeface="Hardpixel" panose="02000506000000020004" pitchFamily="50" charset="0"/>
                <a:ea typeface="peaberry2px" panose="02000603000000000000" pitchFamily="2" charset="0"/>
              </a:rPr>
              <a:t>:</a:t>
            </a:r>
            <a:r>
              <a:rPr lang="en-US" sz="3600" dirty="0">
                <a:latin typeface="Hardpixel" panose="02000506000000020004" pitchFamily="50" charset="0"/>
                <a:ea typeface="peaberry2px" panose="02000603000000000000" pitchFamily="2" charset="0"/>
                <a:hlinkClick r:id="rId3"/>
              </a:rPr>
              <a:t>https://kenney.nl/assets/pixel-platformer</a:t>
            </a:r>
            <a:endParaRPr lang="ru-RU" sz="3600" dirty="0">
              <a:latin typeface="Hardpixel" panose="02000506000000020004" pitchFamily="50" charset="0"/>
              <a:ea typeface="peaberry2px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525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CCF491-2ACA-4977-9262-9BC84129B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797560"/>
            <a:ext cx="9144000" cy="2387600"/>
          </a:xfrm>
        </p:spPr>
        <p:txBody>
          <a:bodyPr>
            <a:normAutofit/>
          </a:bodyPr>
          <a:lstStyle/>
          <a:p>
            <a:r>
              <a:rPr lang="ru-RU" dirty="0">
                <a:latin typeface="Hardpixel" panose="02000506000000020004" pitchFamily="50" charset="0"/>
                <a:ea typeface="peaberry2px" panose="02000603000000000000" pitchFamily="2" charset="0"/>
              </a:rPr>
              <a:t>Карта игры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DA0667-8B6A-49B8-8D0B-B1AC3223A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31879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ru-RU" sz="4400" dirty="0">
                <a:latin typeface="Hardpixel" panose="02000506000000020004" pitchFamily="50" charset="0"/>
                <a:ea typeface="peaberry2px" panose="02000603000000000000" pitchFamily="2" charset="0"/>
              </a:rPr>
              <a:t>Я выбрал создание в </a:t>
            </a:r>
            <a:r>
              <a:rPr lang="en-US" sz="4400" dirty="0">
                <a:latin typeface="Hardpixel" panose="02000506000000020004" pitchFamily="50" charset="0"/>
                <a:ea typeface="peaberry2px" panose="02000603000000000000" pitchFamily="2" charset="0"/>
              </a:rPr>
              <a:t>Tiled Map Editor </a:t>
            </a:r>
            <a:r>
              <a:rPr lang="ru-RU" sz="4400" dirty="0">
                <a:latin typeface="Hardpixel" panose="02000506000000020004" pitchFamily="50" charset="0"/>
                <a:ea typeface="peaberry2px" panose="02000603000000000000" pitchFamily="2" charset="0"/>
              </a:rPr>
              <a:t>вручную</a:t>
            </a:r>
          </a:p>
        </p:txBody>
      </p:sp>
    </p:spTree>
    <p:extLst>
      <p:ext uri="{BB962C8B-B14F-4D97-AF65-F5344CB8AC3E}">
        <p14:creationId xmlns:p14="http://schemas.microsoft.com/office/powerpoint/2010/main" val="1694366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CCF491-2ACA-4977-9262-9BC84129B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056640"/>
            <a:ext cx="9144000" cy="2387600"/>
          </a:xfrm>
        </p:spPr>
        <p:txBody>
          <a:bodyPr>
            <a:normAutofit/>
          </a:bodyPr>
          <a:lstStyle/>
          <a:p>
            <a:r>
              <a:rPr lang="ru-RU" sz="8800" dirty="0">
                <a:latin typeface="Hardpixel" panose="02000506000000020004" pitchFamily="50" charset="0"/>
                <a:ea typeface="peaberry2px" panose="02000603000000000000" pitchFamily="2" charset="0"/>
              </a:rPr>
              <a:t>Цель игры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DA0667-8B6A-49B8-8D0B-B1AC3223A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73238"/>
            <a:ext cx="9144000" cy="3530282"/>
          </a:xfrm>
        </p:spPr>
        <p:txBody>
          <a:bodyPr>
            <a:normAutofit/>
          </a:bodyPr>
          <a:lstStyle/>
          <a:p>
            <a:r>
              <a:rPr lang="ru-RU" sz="4800" dirty="0">
                <a:latin typeface="Hardpixel" panose="02000506000000020004" pitchFamily="50" charset="0"/>
                <a:ea typeface="peaberry2px" panose="02000603000000000000" pitchFamily="2" charset="0"/>
              </a:rPr>
              <a:t>Очень проста</a:t>
            </a:r>
            <a:r>
              <a:rPr lang="en-US" sz="4800" dirty="0">
                <a:latin typeface="Hardpixel" panose="02000506000000020004" pitchFamily="50" charset="0"/>
                <a:ea typeface="peaberry2px" panose="02000603000000000000" pitchFamily="2" charset="0"/>
              </a:rPr>
              <a:t>:</a:t>
            </a:r>
          </a:p>
          <a:p>
            <a:r>
              <a:rPr lang="ru-RU" sz="4800" dirty="0">
                <a:latin typeface="Hardpixel" panose="02000506000000020004" pitchFamily="50" charset="0"/>
                <a:ea typeface="peaberry2px" panose="02000603000000000000" pitchFamily="2" charset="0"/>
              </a:rPr>
              <a:t>Нужно просто добежать до флажка, избегая ловушек и монстров</a:t>
            </a:r>
          </a:p>
          <a:p>
            <a:endParaRPr lang="ru-RU" sz="4800" dirty="0">
              <a:latin typeface="Hardpixel" panose="02000506000000020004" pitchFamily="50" charset="0"/>
              <a:ea typeface="peaberry2px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90B7C66-6837-40BA-A712-2E19A0902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584517"/>
            <a:ext cx="9144000" cy="2387600"/>
          </a:xfrm>
        </p:spPr>
        <p:txBody>
          <a:bodyPr>
            <a:normAutofit/>
          </a:bodyPr>
          <a:lstStyle/>
          <a:p>
            <a:r>
              <a:rPr lang="ru-RU" sz="8800" dirty="0">
                <a:latin typeface="Hardpixel" panose="02000506000000020004" pitchFamily="50" charset="0"/>
              </a:rPr>
              <a:t>Итоги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14BD0474-C8CA-4F9A-8A83-FFC84C0F5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82838"/>
            <a:ext cx="9144000" cy="1655762"/>
          </a:xfrm>
        </p:spPr>
        <p:txBody>
          <a:bodyPr>
            <a:noAutofit/>
          </a:bodyPr>
          <a:lstStyle/>
          <a:p>
            <a:pPr algn="l"/>
            <a:r>
              <a:rPr lang="ru-RU" sz="4400" dirty="0">
                <a:latin typeface="Hardpixel" panose="02000506000000020004" pitchFamily="50" charset="0"/>
              </a:rPr>
              <a:t>Создана 2</a:t>
            </a:r>
            <a:r>
              <a:rPr lang="en-US" sz="4400" dirty="0">
                <a:latin typeface="Hardpixel" panose="02000506000000020004" pitchFamily="50" charset="0"/>
              </a:rPr>
              <a:t>D </a:t>
            </a:r>
            <a:r>
              <a:rPr lang="ru-RU" sz="4400" dirty="0" err="1">
                <a:latin typeface="Hardpixel" panose="02000506000000020004" pitchFamily="50" charset="0"/>
              </a:rPr>
              <a:t>платформер</a:t>
            </a:r>
            <a:endParaRPr lang="ru-RU" sz="4400" dirty="0">
              <a:latin typeface="Hardpixel" panose="02000506000000020004" pitchFamily="50" charset="0"/>
            </a:endParaRPr>
          </a:p>
          <a:p>
            <a:pPr algn="l"/>
            <a:r>
              <a:rPr lang="ru-RU" sz="4400" dirty="0">
                <a:latin typeface="Hardpixel" panose="02000506000000020004" pitchFamily="50" charset="0"/>
              </a:rPr>
              <a:t>Освоение </a:t>
            </a:r>
            <a:r>
              <a:rPr lang="en-US" sz="4400" dirty="0" err="1">
                <a:latin typeface="Hardpixel" panose="02000506000000020004" pitchFamily="50" charset="0"/>
              </a:rPr>
              <a:t>Pygame</a:t>
            </a:r>
            <a:endParaRPr lang="en-US" sz="4400" dirty="0">
              <a:latin typeface="Hardpixel" panose="02000506000000020004" pitchFamily="50" charset="0"/>
            </a:endParaRPr>
          </a:p>
          <a:p>
            <a:pPr algn="l"/>
            <a:r>
              <a:rPr lang="ru-RU" sz="4400" dirty="0">
                <a:latin typeface="Hardpixel" panose="02000506000000020004" pitchFamily="50" charset="0"/>
              </a:rPr>
              <a:t>Интересный опыт</a:t>
            </a:r>
          </a:p>
        </p:txBody>
      </p:sp>
    </p:spTree>
    <p:extLst>
      <p:ext uri="{BB962C8B-B14F-4D97-AF65-F5344CB8AC3E}">
        <p14:creationId xmlns:p14="http://schemas.microsoft.com/office/powerpoint/2010/main" val="3885486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90B7C66-6837-40BA-A712-2E19A0902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584517"/>
            <a:ext cx="9144000" cy="2387600"/>
          </a:xfrm>
        </p:spPr>
        <p:txBody>
          <a:bodyPr>
            <a:normAutofit/>
          </a:bodyPr>
          <a:lstStyle/>
          <a:p>
            <a:r>
              <a:rPr lang="ru-RU" sz="8800" dirty="0">
                <a:latin typeface="Hardpixel" panose="02000506000000020004" pitchFamily="50" charset="0"/>
              </a:rPr>
              <a:t>Скриншоты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A425248-AF06-4DE2-BA54-CBD1BC71E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479" y="1803083"/>
            <a:ext cx="5105481" cy="384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285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63BFD1-0375-4E7C-B5DE-14DE1C8D5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8800" dirty="0">
                <a:latin typeface="Hardpixel" panose="02000506000000020004" pitchFamily="50" charset="0"/>
              </a:rPr>
              <a:t>Скриншоты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4B10113-5654-41F7-B8B2-9FBF3607D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959" y="1690688"/>
            <a:ext cx="9311675" cy="46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109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7000"/>
                    </a14:imgEffect>
                  </a14:imgLayer>
                </a14:imgProps>
              </a:ext>
            </a:extLst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647645AB-0214-49B8-92AD-B572B0BE8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8800" dirty="0">
                <a:latin typeface="Hardpixel" panose="02000506000000020004" pitchFamily="50" charset="0"/>
              </a:rPr>
              <a:t>Скриншоты</a:t>
            </a:r>
            <a:endParaRPr lang="ru-RU" sz="88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3D9B3FC-5BE6-4186-8761-3E7BE22B1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3804" y="1690688"/>
            <a:ext cx="6864391" cy="510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4077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71</Words>
  <Application>Microsoft Office PowerPoint</Application>
  <PresentationFormat>Широкоэкранный</PresentationFormat>
  <Paragraphs>18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Hardpixel</vt:lpstr>
      <vt:lpstr>Тема Office</vt:lpstr>
      <vt:lpstr>Average Platformer</vt:lpstr>
      <vt:lpstr>Цели</vt:lpstr>
      <vt:lpstr>Выбор компонентов</vt:lpstr>
      <vt:lpstr>Карта игры</vt:lpstr>
      <vt:lpstr>Цель игры</vt:lpstr>
      <vt:lpstr>Итоги</vt:lpstr>
      <vt:lpstr>Скриншоты</vt:lpstr>
      <vt:lpstr>Скриншоты</vt:lpstr>
      <vt:lpstr>Скриншоты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Average Platformer</dc:title>
  <dc:creator>Михаил Косов</dc:creator>
  <cp:lastModifiedBy>Михаил Косов</cp:lastModifiedBy>
  <cp:revision>1</cp:revision>
  <dcterms:created xsi:type="dcterms:W3CDTF">2023-01-23T11:12:58Z</dcterms:created>
  <dcterms:modified xsi:type="dcterms:W3CDTF">2023-01-23T11:36:00Z</dcterms:modified>
</cp:coreProperties>
</file>