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549879-6250-4DDD-BEEE-716E43C05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517E8A-0123-41B4-A821-7E2E9CC3A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B57E9F-3E63-4511-90C5-A33434D4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0571-915D-4976-8B8A-74293FCB61F0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683AD0-D637-4C35-A146-184720EF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F898A-1F02-4E83-9D45-1919BB69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2086-617F-453F-BB1C-2F95D50D4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1AC5C-0403-4F07-94FF-BF025E43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8D46DD-3941-45A2-BB3E-A5CA97AFB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D92B4F-7814-4D07-B84D-0C6F8551D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0571-915D-4976-8B8A-74293FCB61F0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6D240A-1AA5-49D6-AE39-56517E44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EBBC07-4D30-4072-B689-67534CD9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2086-617F-453F-BB1C-2F95D50D4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96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221F879-C7EA-4ACA-A047-33663DFA7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6C2CDE-08B1-484D-AD43-B3693B8F7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130576-39B1-4074-BE71-5A12A780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0571-915D-4976-8B8A-74293FCB61F0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BFD994-BD2D-4993-A90C-23EB9212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77F12-3348-4C15-8C9C-BCB3CE2A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2086-617F-453F-BB1C-2F95D50D4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05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F388B-552B-4121-8D25-5C5B7517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8DA20-DC58-4C1E-9B82-6B6833FEE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C0BC25-52B8-4754-9667-0811678C0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0571-915D-4976-8B8A-74293FCB61F0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B46F49-082B-43F2-B9AC-2B0BEAD34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874C62-E9EF-480C-A76D-783EBDB3B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2086-617F-453F-BB1C-2F95D50D4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37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B0D26-D771-47F7-9349-7288AE78B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ACDF63-A9FF-4B7E-AB21-310C20A8A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9E26A4-F82A-4156-B2CE-42EE7845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0571-915D-4976-8B8A-74293FCB61F0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8AA813-98DF-4467-B8FD-F33DDCB47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9596B1-316A-4B7F-BD3A-4DC3C6F8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2086-617F-453F-BB1C-2F95D50D4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33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477FA-17B0-4CA3-8D6C-0C1374E0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C3F0AD-3F57-4CA4-9CFE-276EF2828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3C04DC-DDDB-40BA-8203-6F15443BD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06DDC2-6B9C-4172-BD58-77262456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0571-915D-4976-8B8A-74293FCB61F0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BF0211-BFAF-42BC-B491-BA31B3FB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29D053-28E5-4935-80B9-001BBD81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2086-617F-453F-BB1C-2F95D50D4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64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67481A-6BD4-4C20-A2C6-C3123C465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93AA4C-B8C0-4CA9-A419-BCF70DA93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53805D-F17F-4571-9706-B9D9AC880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5FD3247-6802-4DF6-B841-86E1E0B27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115E52-8B05-4B20-865C-CAC9B69D0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6C75681-B17E-4B36-8BA5-A1E56935E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0571-915D-4976-8B8A-74293FCB61F0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0EBE433-3985-48B8-AD4E-1CEE5A56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88ADB0C-161F-43B7-9CAB-CA3A8A10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2086-617F-453F-BB1C-2F95D50D4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9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E1CA1-6EE8-4DFB-BC0A-AEE38843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9997E0C-E030-4271-9BF2-5F49795C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0571-915D-4976-8B8A-74293FCB61F0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3301FE-EF93-4FC6-B117-90C53973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22C597-CB61-4319-B3F6-BE1E06A5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2086-617F-453F-BB1C-2F95D50D4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442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DE015FA-D9E8-4FFA-A75F-989D4FAC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0571-915D-4976-8B8A-74293FCB61F0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208E911-5694-4014-9A12-A727D068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937DA8-EA69-413D-80DF-F132F64B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2086-617F-453F-BB1C-2F95D50D4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73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C162F-AE45-4AB7-82A3-7768A4E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0C2FCF-06D4-4EBE-A1BB-F1E6EFE0A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323756-21BB-4E99-904F-0BA574B6F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313FD5-81E6-4F83-9AB0-6E46691B5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0571-915D-4976-8B8A-74293FCB61F0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07E225-827C-4A5D-A804-73B236E1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4616D9-3558-4C9A-8D4B-0E7DED47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2086-617F-453F-BB1C-2F95D50D4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81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629B1-5736-4EA5-B7D5-73B2E20A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93257EE-4DCA-4B68-9E92-00CC7B317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7271F8-514A-417D-BD37-6F73BC28D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522355-F6F3-4BD3-9D8B-34BB17C3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0571-915D-4976-8B8A-74293FCB61F0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0E4ACE-1C0A-4903-A32C-AE1FEE9E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A1E7C5-0C34-4DBA-A867-F7EB957F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2086-617F-453F-BB1C-2F95D50D4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22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>
                <a:alpha val="66000"/>
              </a:srgbClr>
            </a:gs>
            <a:gs pos="100000">
              <a:srgbClr val="7030A0">
                <a:alpha val="66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4541D2-EF69-4B29-BE70-348643E0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49573-D9B4-430E-A0F8-95F47E169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47B6E1-DEED-4C2D-BD87-3A18FE908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A0571-915D-4976-8B8A-74293FCB61F0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E1C534-6F63-4EA7-A011-23C8E23E8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328E3F-7860-4E98-8B97-875581FCF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C2086-617F-453F-BB1C-2F95D50D4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11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49764-31F9-4F6D-B70B-47814FC8F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Игровой Телеграм бот 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“</a:t>
            </a: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Угадай город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”</a:t>
            </a:r>
            <a:endParaRPr lang="ru-R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0D8AB4-5E93-4985-AA3E-E7521F5FF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4303" y="5014288"/>
            <a:ext cx="3527394" cy="1655762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Автор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Косов Михаил</a:t>
            </a:r>
          </a:p>
        </p:txBody>
      </p:sp>
    </p:spTree>
    <p:extLst>
      <p:ext uri="{BB962C8B-B14F-4D97-AF65-F5344CB8AC3E}">
        <p14:creationId xmlns:p14="http://schemas.microsoft.com/office/powerpoint/2010/main" val="169924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72967-5422-4775-92F0-8EAB330F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DEA6E9-12C7-46B6-A17C-DA73CD104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240729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Идея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: </a:t>
            </a:r>
            <a:endParaRPr lang="ru-RU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Создание </a:t>
            </a:r>
            <a:r>
              <a:rPr lang="ru-RU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телеграм</a:t>
            </a: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бота чтобы отвлекаться от забот</a:t>
            </a:r>
          </a:p>
        </p:txBody>
      </p:sp>
    </p:spTree>
    <p:extLst>
      <p:ext uri="{BB962C8B-B14F-4D97-AF65-F5344CB8AC3E}">
        <p14:creationId xmlns:p14="http://schemas.microsoft.com/office/powerpoint/2010/main" val="388940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72967-5422-4775-92F0-8EAB330F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DEA6E9-12C7-46B6-A17C-DA73CD104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SQLAlchemy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Python_telegram_bot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Requests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BeatifulSoup4</a:t>
            </a:r>
            <a:endParaRPr lang="ru-RU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82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72967-5422-4775-92F0-8EAB330F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DEA6E9-12C7-46B6-A17C-DA73CD104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Создание </a:t>
            </a:r>
            <a:r>
              <a:rPr lang="ru-RU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телеграм</a:t>
            </a: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бота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с </a:t>
            </a:r>
            <a:r>
              <a:rPr lang="ru-RU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возможностьями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Игры с пользователем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Сохранением и использованием информации о пользователе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Работы </a:t>
            </a:r>
            <a:r>
              <a:rPr lang="ru-RU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с БД</a:t>
            </a:r>
            <a:endParaRPr lang="ru-RU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endParaRPr lang="ru-RU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89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72967-5422-4775-92F0-8EAB330F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Скриншоты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3645DD-1F41-46C1-9676-96AB5F894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84" y="1553212"/>
            <a:ext cx="6571032" cy="514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550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51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Тема Office</vt:lpstr>
      <vt:lpstr>Игровой Телеграм бот “Угадай город”</vt:lpstr>
      <vt:lpstr>Введение</vt:lpstr>
      <vt:lpstr>Использованные технологии</vt:lpstr>
      <vt:lpstr>Заключение</vt:lpstr>
      <vt:lpstr>Скриншоты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Игровой Телеграм бот “Угадай город”</dc:title>
  <dc:creator>Михаил Косов</dc:creator>
  <cp:lastModifiedBy>Михаил Косов</cp:lastModifiedBy>
  <cp:revision>3</cp:revision>
  <dcterms:created xsi:type="dcterms:W3CDTF">2023-04-21T09:16:38Z</dcterms:created>
  <dcterms:modified xsi:type="dcterms:W3CDTF">2023-04-22T11:37:32Z</dcterms:modified>
</cp:coreProperties>
</file>