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3" r:id="rId4"/>
    <p:sldId id="275" r:id="rId5"/>
    <p:sldId id="274" r:id="rId6"/>
    <p:sldId id="272" r:id="rId7"/>
    <p:sldId id="258" r:id="rId8"/>
    <p:sldId id="264" r:id="rId9"/>
    <p:sldId id="265" r:id="rId10"/>
    <p:sldId id="262" r:id="rId11"/>
    <p:sldId id="259" r:id="rId12"/>
    <p:sldId id="260" r:id="rId13"/>
    <p:sldId id="266" r:id="rId14"/>
    <p:sldId id="268" r:id="rId15"/>
    <p:sldId id="267" r:id="rId16"/>
    <p:sldId id="269" r:id="rId17"/>
    <p:sldId id="270" r:id="rId18"/>
    <p:sldId id="261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44" y="-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EBF84-B7FB-4635-83B6-24CFBE6B630A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9D4BD-22D5-476D-846D-64D71DA74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3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D4BD-22D5-476D-846D-64D71DA746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02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3292-E029-4C61-903B-B49B2559C5B1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292-6505-4819-B81F-2FCF295F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2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3292-E029-4C61-903B-B49B2559C5B1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292-6505-4819-B81F-2FCF295F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2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3292-E029-4C61-903B-B49B2559C5B1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292-6505-4819-B81F-2FCF295F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0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3292-E029-4C61-903B-B49B2559C5B1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292-6505-4819-B81F-2FCF295F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1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3292-E029-4C61-903B-B49B2559C5B1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292-6505-4819-B81F-2FCF295F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8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3292-E029-4C61-903B-B49B2559C5B1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292-6505-4819-B81F-2FCF295F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6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3292-E029-4C61-903B-B49B2559C5B1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292-6505-4819-B81F-2FCF295F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9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3292-E029-4C61-903B-B49B2559C5B1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292-6505-4819-B81F-2FCF295F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1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3292-E029-4C61-903B-B49B2559C5B1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292-6505-4819-B81F-2FCF295F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1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3292-E029-4C61-903B-B49B2559C5B1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292-6505-4819-B81F-2FCF295F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3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3292-E029-4C61-903B-B49B2559C5B1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292-6505-4819-B81F-2FCF295F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7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53292-E029-4C61-903B-B49B2559C5B1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19292-6505-4819-B81F-2FCF295F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1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853863"/>
            <a:ext cx="8763000" cy="2438400"/>
          </a:xfrm>
        </p:spPr>
        <p:txBody>
          <a:bodyPr>
            <a:noAutofit/>
          </a:bodyPr>
          <a:lstStyle/>
          <a:p>
            <a:r>
              <a:rPr lang="ru-RU" sz="4800" dirty="0" smtClean="0"/>
              <a:t>Разработать и запрограммировать </a:t>
            </a:r>
            <a:br>
              <a:rPr lang="ru-RU" sz="4800" dirty="0" smtClean="0"/>
            </a:br>
            <a:r>
              <a:rPr lang="ru-RU" sz="4800" dirty="0" smtClean="0"/>
              <a:t>мини-игру «</a:t>
            </a:r>
            <a:r>
              <a:rPr lang="ru-RU" sz="4800" dirty="0"/>
              <a:t>Пара Изображение</a:t>
            </a:r>
            <a:r>
              <a:rPr lang="ru-RU" sz="4800" dirty="0" smtClean="0"/>
              <a:t>»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724400"/>
            <a:ext cx="5715000" cy="1371600"/>
          </a:xfrm>
        </p:spPr>
        <p:txBody>
          <a:bodyPr>
            <a:normAutofit/>
          </a:bodyPr>
          <a:lstStyle/>
          <a:p>
            <a:pPr algn="r"/>
            <a:r>
              <a:rPr lang="ru-RU" sz="3600" dirty="0" smtClean="0">
                <a:solidFill>
                  <a:schemeClr val="tx1"/>
                </a:solidFill>
              </a:rPr>
              <a:t>Студент: Фам Тхи Тхань Хуен</a:t>
            </a:r>
          </a:p>
          <a:p>
            <a:pPr algn="r"/>
            <a:r>
              <a:rPr lang="ru-RU" sz="3600" dirty="0" smtClean="0">
                <a:solidFill>
                  <a:schemeClr val="tx1"/>
                </a:solidFill>
              </a:rPr>
              <a:t>Руководитель: Алимов А.А.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3450" y="893981"/>
            <a:ext cx="388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/>
              <a:t>Название работы: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89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 descr="04 (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152525"/>
            <a:ext cx="225742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0697" y="533400"/>
            <a:ext cx="39393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2.3)  Формула пути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или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52425" y="962085"/>
            <a:ext cx="82296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H5: рассмотреть возможность расширения по </a:t>
            </a:r>
            <a:endParaRPr kumimoji="0" lang="vi-VN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горизонтали</a:t>
            </a:r>
            <a:r>
              <a:rPr lang="vi-VN" sz="1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ассматривать расширение по</a:t>
            </a:r>
            <a:endParaRPr kumimoji="0" lang="vi-VN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горизонтали влево или вправо, функции </a:t>
            </a:r>
            <a:endParaRPr kumimoji="0" lang="vi-VN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checkMoreLineX (точка P1, P2 Пойнт, INT типа), </a:t>
            </a:r>
            <a:endParaRPr kumimoji="0" lang="vi-VN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где P1, P2 являются 2 балла, чтобы проверить, </a:t>
            </a:r>
            <a:endParaRPr kumimoji="0" lang="vi-VN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найти свой путь вокруг, тип тип , тип получите</a:t>
            </a:r>
            <a:endParaRPr kumimoji="0" lang="vi-VN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значение 1 (перейти к) или -1 (перейти слева). </a:t>
            </a:r>
            <a:endParaRPr kumimoji="0" lang="vi-VN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Во-первых, мы выяснить точку с колонки (у) меньше (pMinY), точка имеют большую у (pMaxY). Потому что, когда рассматривается в прямоугольнике или на линии, затем 2 точки, чтобы не быть вместе, поэтому мы расширили его из глядя в сторону от колонок pMaxY.y (колонны колонны, содержащих большую точку ) и справа от колонны pMinY. И любое увеличение или уменьшение индекса столбца до 2 баллов (pMinY.x, Y) и (pMaxY.x, у) не является препятствием. Если вы столкнулись с какой-либо медицинской значение, что делает вертикальную линию (зеленый), это, оказывается, быть информированным нашли способ. При том, что функция возвращает значение у колонны найти, в противном случае возвращает -1. Однако, прежде чем мы рассмотрим каждый столбец, поэтому мы должны рассмотреть период с pMinY pMaxY (сплиттер зеленый) с информацией не сделали.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6: В проходят вертикально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Выполнение функций, checkMoreLineY (точка P1, P2 точки, целого типа) похожи, но каждая строка браузера.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9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3) Выбор </a:t>
            </a:r>
            <a:r>
              <a:rPr lang="ru-RU" dirty="0"/>
              <a:t>технологий, языков и средств разработки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 должен корректно работать на </a:t>
            </a:r>
            <a:r>
              <a:rPr lang="en-US" dirty="0"/>
              <a:t>Android</a:t>
            </a:r>
            <a:r>
              <a:rPr lang="ru-RU" dirty="0"/>
              <a:t> версией 4.1.1 и выше. монитор;</a:t>
            </a:r>
            <a:endParaRPr lang="en-US" dirty="0"/>
          </a:p>
          <a:p>
            <a:r>
              <a:rPr lang="ru-RU" dirty="0"/>
              <a:t>Программа должна быть написана на языке </a:t>
            </a:r>
            <a:r>
              <a:rPr lang="en-US" dirty="0"/>
              <a:t>C</a:t>
            </a:r>
            <a:r>
              <a:rPr lang="ru-RU" dirty="0"/>
              <a:t>#. В качестве интегрированной среды разработки программы должны быть использована программа  </a:t>
            </a:r>
            <a:r>
              <a:rPr lang="en-US" dirty="0"/>
              <a:t>Unity</a:t>
            </a:r>
            <a:r>
              <a:rPr lang="ru-RU" dirty="0"/>
              <a:t> 5.1.1</a:t>
            </a:r>
            <a:r>
              <a:rPr lang="en-US" dirty="0"/>
              <a:t>f</a:t>
            </a:r>
            <a:r>
              <a:rPr lang="ru-RU" dirty="0"/>
              <a:t>1, </a:t>
            </a:r>
            <a:r>
              <a:rPr lang="en-US" dirty="0"/>
              <a:t>Sublime</a:t>
            </a:r>
            <a:r>
              <a:rPr lang="ru-RU" dirty="0"/>
              <a:t> 2.0, использовала </a:t>
            </a:r>
            <a:r>
              <a:rPr lang="vi-VN" dirty="0">
                <a:latin typeface="Calibri" pitchFamily="34" charset="0"/>
              </a:rPr>
              <a:t>Android Studio, java 1.8.0, Android SDK tools.</a:t>
            </a:r>
            <a:endParaRPr lang="en-US" dirty="0">
              <a:latin typeface="Calibri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265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4) Экранные формы</a:t>
            </a:r>
            <a:endParaRPr lang="en-US" dirty="0"/>
          </a:p>
        </p:txBody>
      </p:sp>
      <p:pic>
        <p:nvPicPr>
          <p:cNvPr id="5122" name="Picture 2" descr="C:\Users\Huyen dien\Desktop\hinh cho tz\pl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814945"/>
            <a:ext cx="7825065" cy="395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286000" y="1600200"/>
            <a:ext cx="4419600" cy="429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20436" y="1170710"/>
            <a:ext cx="4419600" cy="429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/>
              <a:t> </a:t>
            </a:r>
            <a:r>
              <a:rPr lang="ru-RU" sz="2800" dirty="0"/>
              <a:t>Начальный экран </a:t>
            </a:r>
            <a:r>
              <a:rPr lang="ru-RU" sz="2800" dirty="0" smtClean="0"/>
              <a:t> в проэкте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001641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Huyen dien\Desktop\hinh cho tz\chon  (2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2" t="31605" r="25273" b="32145"/>
          <a:stretch/>
        </p:blipFill>
        <p:spPr bwMode="auto">
          <a:xfrm>
            <a:off x="4572000" y="2057400"/>
            <a:ext cx="3962400" cy="434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Huyen dien\Desktop\hinh cho tz\play (2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36" y="1615440"/>
            <a:ext cx="3127664" cy="487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66800" y="812952"/>
            <a:ext cx="2032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Первый экран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572000" y="674452"/>
            <a:ext cx="411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Когда </a:t>
            </a:r>
            <a:r>
              <a:rPr lang="ru-RU" sz="2400" dirty="0" smtClean="0"/>
              <a:t>Изображение </a:t>
            </a:r>
            <a:r>
              <a:rPr lang="ru-RU" sz="2400" dirty="0"/>
              <a:t>был выбирать</a:t>
            </a:r>
            <a:r>
              <a:rPr lang="vi-VN" sz="2400" dirty="0"/>
              <a:t>, </a:t>
            </a:r>
            <a:r>
              <a:rPr lang="ru-RU" sz="2400" dirty="0" smtClean="0"/>
              <a:t>Изображение </a:t>
            </a:r>
            <a:r>
              <a:rPr lang="ru-RU" sz="2400" dirty="0"/>
              <a:t>с красным внешним </a:t>
            </a:r>
            <a:r>
              <a:rPr lang="ru-RU" sz="2400" dirty="0" smtClean="0"/>
              <a:t>ободом.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8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" t="11085" b="13076"/>
          <a:stretch/>
        </p:blipFill>
        <p:spPr bwMode="auto">
          <a:xfrm rot="5400000">
            <a:off x="4245448" y="1952947"/>
            <a:ext cx="5848558" cy="3214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371598" y="914400"/>
            <a:ext cx="3657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Когда нажмите </a:t>
            </a:r>
            <a:r>
              <a:rPr lang="ru-RU" sz="2400" dirty="0" smtClean="0"/>
              <a:t>пары Изображение</a:t>
            </a:r>
            <a:r>
              <a:rPr lang="vi-VN" sz="2400" dirty="0" smtClean="0"/>
              <a:t> </a:t>
            </a:r>
            <a:r>
              <a:rPr lang="ru-RU" sz="2400" dirty="0" smtClean="0"/>
              <a:t>, Они потеряли.</a:t>
            </a:r>
            <a:endParaRPr lang="en-US" sz="2400" dirty="0"/>
          </a:p>
        </p:txBody>
      </p:sp>
      <p:pic>
        <p:nvPicPr>
          <p:cNvPr id="1026" name="Picture 2" descr="C:\Users\Huyen dien\Desktop\hinh cho tz\an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2" t="23836" r="43074" b="18173"/>
          <a:stretch/>
        </p:blipFill>
        <p:spPr bwMode="auto">
          <a:xfrm rot="5400000">
            <a:off x="1153757" y="2252981"/>
            <a:ext cx="4449215" cy="401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67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uyen dien\Desktop\hinh cho tz\thu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4" t="21122" r="41728" b="17680"/>
          <a:stretch/>
        </p:blipFill>
        <p:spPr bwMode="auto">
          <a:xfrm rot="5400000">
            <a:off x="3623131" y="1558469"/>
            <a:ext cx="6019798" cy="381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38200" y="1219200"/>
            <a:ext cx="35051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Когда пользователь не успех.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929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Huyen dien\Desktop\hinh cho tz\level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" t="19792" r="37775" b="19532"/>
          <a:stretch/>
        </p:blipFill>
        <p:spPr bwMode="auto">
          <a:xfrm rot="5400000">
            <a:off x="3663419" y="1594381"/>
            <a:ext cx="5981700" cy="385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" y="914400"/>
            <a:ext cx="3429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Когда пользователь </a:t>
            </a:r>
            <a:r>
              <a:rPr lang="ru-RU" sz="2800" dirty="0" smtClean="0"/>
              <a:t> успех этап 1.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50123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Huyen dien\Desktop\hinh cho tz\level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" t="19792" r="37775" b="19532"/>
          <a:stretch/>
        </p:blipFill>
        <p:spPr bwMode="auto">
          <a:xfrm rot="5400000">
            <a:off x="3663419" y="1594381"/>
            <a:ext cx="5981700" cy="385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" y="914400"/>
            <a:ext cx="3429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Когда пользователь </a:t>
            </a:r>
            <a:r>
              <a:rPr lang="ru-RU" sz="2800" dirty="0" smtClean="0"/>
              <a:t> успех 3 этапы.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357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5) </a:t>
            </a:r>
            <a:r>
              <a:rPr lang="ru-RU" sz="3200" dirty="0"/>
              <a:t>В</a:t>
            </a:r>
            <a:r>
              <a:rPr lang="ru-RU" sz="3200" dirty="0" smtClean="0"/>
              <a:t>ыводы </a:t>
            </a:r>
            <a:r>
              <a:rPr lang="ru-RU" sz="3200" dirty="0"/>
              <a:t>(какими навыки овладели, какие были проблемы, как их удалось решить и т.д)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381000" y="1420352"/>
            <a:ext cx="8153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Навыки </a:t>
            </a:r>
            <a:r>
              <a:rPr lang="ru-RU" sz="2800" dirty="0"/>
              <a:t>овладели </a:t>
            </a:r>
            <a:r>
              <a:rPr lang="vi-VN" sz="2800" dirty="0" smtClean="0"/>
              <a:t>: </a:t>
            </a:r>
            <a:r>
              <a:rPr lang="ru-RU" sz="2800" dirty="0" smtClean="0"/>
              <a:t>Понимание </a:t>
            </a:r>
            <a:r>
              <a:rPr lang="ru-RU" sz="2800" dirty="0"/>
              <a:t>алгоритмы определения </a:t>
            </a:r>
            <a:r>
              <a:rPr lang="ru-RU" sz="2800" dirty="0" smtClean="0"/>
              <a:t>Изображение </a:t>
            </a:r>
            <a:r>
              <a:rPr lang="ru-RU" sz="2800" dirty="0"/>
              <a:t>2 одна пара или нет.</a:t>
            </a:r>
          </a:p>
          <a:p>
            <a:r>
              <a:rPr lang="ru-RU" sz="2800" dirty="0" smtClean="0"/>
              <a:t>   - </a:t>
            </a:r>
            <a:r>
              <a:rPr lang="ru-RU" sz="2800" dirty="0"/>
              <a:t>Понимание</a:t>
            </a:r>
            <a:r>
              <a:rPr lang="ru-RU" sz="2800" dirty="0" smtClean="0"/>
              <a:t> </a:t>
            </a:r>
            <a:r>
              <a:rPr lang="ru-RU" sz="2800" dirty="0"/>
              <a:t>больше о </a:t>
            </a:r>
            <a:r>
              <a:rPr lang="en-US" sz="2800" dirty="0" smtClean="0"/>
              <a:t>Unity</a:t>
            </a:r>
            <a:r>
              <a:rPr lang="ru-RU" sz="2800" dirty="0" smtClean="0"/>
              <a:t>, </a:t>
            </a:r>
            <a:r>
              <a:rPr lang="ru-RU" sz="2800" dirty="0"/>
              <a:t>C #, </a:t>
            </a:r>
            <a:r>
              <a:rPr lang="en-US" sz="2800" dirty="0" smtClean="0"/>
              <a:t>Android</a:t>
            </a:r>
            <a:r>
              <a:rPr lang="en-US" sz="2800" dirty="0"/>
              <a:t> </a:t>
            </a:r>
            <a:r>
              <a:rPr lang="ru-RU" sz="2800" dirty="0" smtClean="0"/>
              <a:t>SDK</a:t>
            </a:r>
            <a:r>
              <a:rPr lang="en-US" sz="2800" dirty="0" smtClean="0"/>
              <a:t> tools</a:t>
            </a:r>
            <a:r>
              <a:rPr lang="ru-RU" sz="2800" dirty="0" smtClean="0"/>
              <a:t>.</a:t>
            </a:r>
            <a:endParaRPr lang="ru-RU" sz="2800" dirty="0"/>
          </a:p>
          <a:p>
            <a:r>
              <a:rPr lang="ru-RU" sz="2800" dirty="0" smtClean="0"/>
              <a:t>Проблема</a:t>
            </a:r>
            <a:r>
              <a:rPr lang="ru-RU" sz="2800" dirty="0"/>
              <a:t>: Потому </a:t>
            </a:r>
            <a:r>
              <a:rPr lang="ru-RU" sz="2800" dirty="0" smtClean="0"/>
              <a:t>что</a:t>
            </a:r>
            <a:r>
              <a:rPr lang="en-US" sz="2800" dirty="0" smtClean="0"/>
              <a:t> </a:t>
            </a:r>
            <a:r>
              <a:rPr lang="ru-RU" sz="2800" dirty="0" smtClean="0"/>
              <a:t>была </a:t>
            </a:r>
            <a:r>
              <a:rPr lang="ru-RU" sz="2800" dirty="0"/>
              <a:t>только C </a:t>
            </a:r>
            <a:r>
              <a:rPr lang="ru-RU" sz="2800" dirty="0" smtClean="0"/>
              <a:t>++ </a:t>
            </a:r>
            <a:r>
              <a:rPr lang="ru-RU" sz="2800" dirty="0"/>
              <a:t>в </a:t>
            </a:r>
            <a:r>
              <a:rPr lang="ru-RU" sz="2800" dirty="0" smtClean="0"/>
              <a:t>основном</a:t>
            </a:r>
            <a:r>
              <a:rPr lang="ru-RU" sz="2800" dirty="0"/>
              <a:t>, </a:t>
            </a:r>
            <a:r>
              <a:rPr lang="ru-RU" sz="2800" dirty="0" smtClean="0"/>
              <a:t>появлялась некоторые </a:t>
            </a:r>
            <a:r>
              <a:rPr lang="ru-RU" sz="2800" dirty="0"/>
              <a:t>проблемы  </a:t>
            </a:r>
            <a:r>
              <a:rPr lang="ru-RU" sz="2800" dirty="0" smtClean="0"/>
              <a:t>на </a:t>
            </a:r>
            <a:r>
              <a:rPr lang="ru-RU" sz="2800" dirty="0"/>
              <a:t>C </a:t>
            </a:r>
            <a:r>
              <a:rPr lang="ru-RU" sz="2800" dirty="0" smtClean="0"/>
              <a:t>#.</a:t>
            </a:r>
            <a:endParaRPr lang="ru-RU" sz="2800" dirty="0"/>
          </a:p>
          <a:p>
            <a:r>
              <a:rPr lang="ru-RU" sz="2800" dirty="0" smtClean="0"/>
              <a:t>-</a:t>
            </a:r>
            <a:r>
              <a:rPr lang="ru-RU" sz="2800" dirty="0"/>
              <a:t> Потому что</a:t>
            </a:r>
            <a:r>
              <a:rPr lang="ru-RU" sz="2800" dirty="0" smtClean="0"/>
              <a:t> Познакомиться</a:t>
            </a:r>
            <a:r>
              <a:rPr lang="en-US" sz="2800" dirty="0" smtClean="0"/>
              <a:t> Unity</a:t>
            </a:r>
            <a:r>
              <a:rPr lang="ru-RU" sz="2800" dirty="0" smtClean="0"/>
              <a:t>, Androi</a:t>
            </a:r>
            <a:r>
              <a:rPr lang="en-US" sz="2800" dirty="0" smtClean="0"/>
              <a:t>d</a:t>
            </a:r>
            <a:r>
              <a:rPr lang="ru-RU" sz="2800" dirty="0" smtClean="0"/>
              <a:t> </a:t>
            </a:r>
            <a:r>
              <a:rPr lang="en-US" sz="2800" dirty="0" smtClean="0"/>
              <a:t>studio, </a:t>
            </a:r>
            <a:r>
              <a:rPr lang="ru-RU" sz="2800" dirty="0" smtClean="0"/>
              <a:t>поэтому у меня была проблемы </a:t>
            </a:r>
            <a:r>
              <a:rPr lang="ru-RU" sz="2800" dirty="0"/>
              <a:t>при установке и использовании </a:t>
            </a:r>
            <a:r>
              <a:rPr lang="ru-RU" sz="2800" dirty="0" smtClean="0"/>
              <a:t>программы.</a:t>
            </a:r>
            <a:endParaRPr lang="ru-RU" sz="2800" dirty="0"/>
          </a:p>
        </p:txBody>
      </p:sp>
      <p:sp>
        <p:nvSpPr>
          <p:cNvPr id="4" name="Rectangle 3"/>
          <p:cNvSpPr/>
          <p:nvPr/>
        </p:nvSpPr>
        <p:spPr>
          <a:xfrm>
            <a:off x="898809" y="5493092"/>
            <a:ext cx="71177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И наконец, получила </a:t>
            </a:r>
            <a:r>
              <a:rPr lang="ru-RU" sz="2800" dirty="0" smtClean="0"/>
              <a:t>нормальную мини-игру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923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600" dirty="0" smtClean="0"/>
              <a:t>Спасибо за внимание!</a:t>
            </a:r>
            <a:endParaRPr lang="en-US" sz="6600" dirty="0"/>
          </a:p>
        </p:txBody>
      </p:sp>
      <p:pic>
        <p:nvPicPr>
          <p:cNvPr id="4098" name="Picture 2" descr="C:\Users\Huyen dien\Desktop\img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28800"/>
            <a:ext cx="5580226" cy="445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96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37" y="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1) </a:t>
            </a:r>
            <a:r>
              <a:rPr lang="ru-RU" dirty="0"/>
              <a:t>Требования </a:t>
            </a:r>
            <a:r>
              <a:rPr lang="ru-RU" dirty="0" smtClean="0"/>
              <a:t>пользователя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15376" cy="2438400"/>
          </a:xfrm>
        </p:spPr>
        <p:txBody>
          <a:bodyPr>
            <a:noAutofit/>
          </a:bodyPr>
          <a:lstStyle/>
          <a:p>
            <a:r>
              <a:rPr lang="ru-RU" sz="2400" dirty="0" smtClean="0">
                <a:latin typeface="+mj-lt"/>
              </a:rPr>
              <a:t>Правила игры</a:t>
            </a:r>
            <a:r>
              <a:rPr lang="vi-VN" sz="2400" dirty="0" smtClean="0">
                <a:latin typeface="+mj-lt"/>
              </a:rPr>
              <a:t>: </a:t>
            </a:r>
            <a:r>
              <a:rPr lang="vi-VN" sz="2400" dirty="0">
                <a:latin typeface="+mj-lt"/>
              </a:rPr>
              <a:t>новая игра является новый экран </a:t>
            </a:r>
            <a:r>
              <a:rPr lang="vi-VN" sz="2400" dirty="0" smtClean="0">
                <a:latin typeface="+mj-lt"/>
              </a:rPr>
              <a:t>игра. Время </a:t>
            </a:r>
            <a:r>
              <a:rPr lang="vi-VN" sz="2400" dirty="0">
                <a:latin typeface="+mj-lt"/>
              </a:rPr>
              <a:t>засчитывается в 300 секунд, и будет работать в обратном направлении до 0</a:t>
            </a:r>
            <a:r>
              <a:rPr lang="ru-RU" sz="2400" dirty="0" smtClean="0">
                <a:latin typeface="+mj-lt"/>
              </a:rPr>
              <a:t>.</a:t>
            </a:r>
            <a:endParaRPr lang="en-US" sz="2400" dirty="0" smtClean="0">
              <a:latin typeface="+mj-lt"/>
            </a:endParaRPr>
          </a:p>
          <a:p>
            <a:r>
              <a:rPr lang="ru-RU" sz="2400" dirty="0">
                <a:latin typeface="+mj-lt"/>
              </a:rPr>
              <a:t>- Интерфейс выбрать один ребенок будет иметь один красный границы окружает. При выборе последних двух будут потеряны.</a:t>
            </a:r>
          </a:p>
          <a:p>
            <a:r>
              <a:rPr lang="ru-RU" sz="2400" dirty="0">
                <a:latin typeface="+mj-lt"/>
              </a:rPr>
              <a:t>- Когда время 0, то вы потеряете</a:t>
            </a:r>
          </a:p>
          <a:p>
            <a:r>
              <a:rPr lang="ru-RU" sz="2400" dirty="0">
                <a:latin typeface="+mj-lt"/>
              </a:rPr>
              <a:t>- После того как вы закончили 3 карту, вы выиграете</a:t>
            </a:r>
            <a:r>
              <a:rPr lang="ru-RU" sz="2400" dirty="0" smtClean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ru-RU" sz="2400" dirty="0" smtClean="0">
                <a:latin typeface="+mj-lt"/>
              </a:rPr>
              <a:t>- Пользователя использовали </a:t>
            </a:r>
            <a:r>
              <a:rPr lang="vi-VN" sz="2400" dirty="0" smtClean="0">
                <a:latin typeface="+mj-lt"/>
              </a:rPr>
              <a:t>Android.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00485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1999" y="685800"/>
            <a:ext cx="267271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ru-RU" sz="2800" dirty="0" smtClean="0"/>
              <a:t>Как </a:t>
            </a:r>
            <a:r>
              <a:rPr lang="ru-RU" sz="2800" dirty="0"/>
              <a:t>пара </a:t>
            </a:r>
            <a:endParaRPr lang="vi-VN" sz="2800" dirty="0" smtClean="0"/>
          </a:p>
          <a:p>
            <a:r>
              <a:rPr lang="ru-RU" sz="2800" dirty="0" smtClean="0"/>
              <a:t>Изображение </a:t>
            </a:r>
            <a:r>
              <a:rPr lang="ru-RU" sz="2800" dirty="0"/>
              <a:t>потерял</a:t>
            </a:r>
            <a:r>
              <a:rPr lang="en-US" sz="2800" dirty="0"/>
              <a:t>:</a:t>
            </a:r>
            <a:endParaRPr lang="vi-VN" sz="2800" dirty="0"/>
          </a:p>
        </p:txBody>
      </p:sp>
      <p:pic>
        <p:nvPicPr>
          <p:cNvPr id="2050" name="Picture 2" descr="C:\Users\Huyen dien\Desktop\hinh cho tz\hdchoi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8" t="22778" r="42899" b="16667"/>
          <a:stretch/>
        </p:blipFill>
        <p:spPr bwMode="auto">
          <a:xfrm rot="5400000">
            <a:off x="2874975" y="788344"/>
            <a:ext cx="6515100" cy="539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0877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609600"/>
            <a:ext cx="840105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88688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uyen dien\Desktop\hinh cho tz\ngcho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8077201" cy="540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1878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2) Описание алгоритмов</a:t>
            </a:r>
            <a:endParaRPr lang="en-US" dirty="0"/>
          </a:p>
        </p:txBody>
      </p:sp>
      <p:pic>
        <p:nvPicPr>
          <p:cNvPr id="1026" name="Picture 2" descr="C:\Users\Huyen dien\Desktop\hinh cho tz\thuatto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399"/>
            <a:ext cx="6886576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3081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998" y="533400"/>
            <a:ext cx="63865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Есть 3 </a:t>
            </a:r>
            <a:r>
              <a:rPr lang="ru-RU" sz="2400" dirty="0" smtClean="0"/>
              <a:t>случай</a:t>
            </a:r>
            <a:r>
              <a:rPr lang="en-US" sz="2400" dirty="0" smtClean="0"/>
              <a:t>: </a:t>
            </a:r>
            <a:br>
              <a:rPr lang="en-US" sz="2400" dirty="0" smtClean="0"/>
            </a:br>
            <a:r>
              <a:rPr lang="en-US" sz="2400" dirty="0" smtClean="0"/>
              <a:t> + В </a:t>
            </a:r>
            <a:r>
              <a:rPr lang="en-US" sz="2400" dirty="0" err="1"/>
              <a:t>случае</a:t>
            </a:r>
            <a:r>
              <a:rPr lang="en-US" sz="2400" dirty="0"/>
              <a:t> </a:t>
            </a:r>
            <a:r>
              <a:rPr lang="en-US" sz="2400" dirty="0" err="1"/>
              <a:t>находится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строке</a:t>
            </a:r>
            <a:r>
              <a:rPr lang="en-US" sz="2400" dirty="0"/>
              <a:t> </a:t>
            </a:r>
            <a:r>
              <a:rPr lang="en-US" sz="2400" dirty="0" err="1"/>
              <a:t>или</a:t>
            </a:r>
            <a:r>
              <a:rPr lang="en-US" sz="2400" dirty="0"/>
              <a:t> </a:t>
            </a:r>
            <a:r>
              <a:rPr lang="en-US" sz="2400" dirty="0" err="1"/>
              <a:t>столбце</a:t>
            </a:r>
            <a:r>
              <a:rPr lang="en-US" sz="2400" dirty="0"/>
              <a:t>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 + </a:t>
            </a:r>
            <a:r>
              <a:rPr lang="ru-RU" sz="2400" dirty="0" smtClean="0"/>
              <a:t>Утвердить </a:t>
            </a:r>
            <a:r>
              <a:rPr lang="ru-RU" sz="2400" dirty="0"/>
              <a:t>образом горизонтально, вертикально внутри </a:t>
            </a:r>
            <a:r>
              <a:rPr lang="ru-RU" sz="2400" dirty="0" smtClean="0"/>
              <a:t>прямоугольника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r>
              <a:rPr lang="ru-RU" sz="2400" dirty="0" smtClean="0"/>
              <a:t> </a:t>
            </a:r>
            <a:r>
              <a:rPr lang="en-US" sz="2400" dirty="0" smtClean="0"/>
              <a:t>+ </a:t>
            </a:r>
            <a:r>
              <a:rPr lang="ru-RU" sz="2400" dirty="0"/>
              <a:t>Формула пути </a:t>
            </a:r>
            <a:r>
              <a:rPr lang="en-US" sz="2400" dirty="0"/>
              <a:t>U</a:t>
            </a:r>
            <a:r>
              <a:rPr lang="ru-RU" sz="2400" dirty="0"/>
              <a:t> или </a:t>
            </a:r>
            <a:r>
              <a:rPr lang="en-US" sz="2400" dirty="0"/>
              <a:t>L</a:t>
            </a:r>
            <a:r>
              <a:rPr lang="ru-RU" sz="2400" dirty="0"/>
              <a:t>.</a:t>
            </a:r>
            <a:endParaRPr lang="en-US" sz="2400" dirty="0"/>
          </a:p>
        </p:txBody>
      </p:sp>
      <p:pic>
        <p:nvPicPr>
          <p:cNvPr id="1026" name="Picture 2" descr="02 (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560" y="738631"/>
            <a:ext cx="1677988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90800"/>
            <a:ext cx="189547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04 (2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495800"/>
            <a:ext cx="2257425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91482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3400" y="685800"/>
            <a:ext cx="833350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2.1) В случае находится на строке или столбце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TH1: Два в той же точке линии (прямой линии в х)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TH2: Два в той же точке в один столбец (ось линии)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 этого основного 2-й, мы просто используем цикл от начала до конца, и посмотрите строки, которые не связаны между собой. Если затем считать завершенным, в противном случае мы будем использовать TH расширить горизонтально или вертикально, чтобы делать дальше. Для этого рассмотрим 2 TH 2 функция используется checkLineX (INT Y1, Y2 INT, INT х) и checkLineY (INT x1, x2 INT, INT у), соответственно, с точки зрения товаров и в плане колонн.Функция возвращает истину, если путешествие между 2 точками, если не будет ложным.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9" name="Picture 1" descr="02 (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8" y="4210791"/>
            <a:ext cx="2109337" cy="167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9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0272" y="427672"/>
            <a:ext cx="695515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2.2) Утвердить образом горизонтально, вертикально внутри прямоугольника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 2 точки смещения, первый столбец мы будем смотреть внутри прямоугольника, что 2, который генерирует, в смысле это формы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Z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3" name="Picture 1" descr="03 (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676400"/>
            <a:ext cx="1885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0272" y="1781890"/>
            <a:ext cx="785552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ТН3: Утверждение горизонтальной образом внутри прямоугольника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Строить функцию checkRectX (точка P1, P2 Point),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(проверьте степень горизонтальных прямоугольников,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P1 и P2 сгенерированный 2 балла). Во-первых, узнаем,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что координаты точки столбца (у) меньше (pMinY), тем больше точку (pMaxY). Далее мы мало заботимся, чтобы запустить крупные частицы (слева направо), с каждой колонки (у) соответственно, мы увидим 3 линии при малых сложенные легко с функцией checkLineX и checkLineY не используя строить. Если он действительно существует столбец, который делает это дорога, соединяющая 3 демонстрирует способ мы были между 2 точками, и мы вернемся значение в том, что у колонны. В противном случае она возвращает -1.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ТН4: Утверждение вертикальной траектории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Функция Строительство checkRectY (точка P1, P2 Точка) аналогичны ТН3 сделал, но будьте осторожны вертикально.</a:t>
            </a:r>
            <a:endParaRPr kumimoji="0" 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6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484</Words>
  <Application>Microsoft Office PowerPoint</Application>
  <PresentationFormat>On-screen Show (4:3)</PresentationFormat>
  <Paragraphs>66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Разработать и запрограммировать  мини-игру «Пара Изображение»</vt:lpstr>
      <vt:lpstr>1) Требования пользователя</vt:lpstr>
      <vt:lpstr>PowerPoint Presentation</vt:lpstr>
      <vt:lpstr>PowerPoint Presentation</vt:lpstr>
      <vt:lpstr>PowerPoint Presentation</vt:lpstr>
      <vt:lpstr>2) Описание алгоритмов</vt:lpstr>
      <vt:lpstr>PowerPoint Presentation</vt:lpstr>
      <vt:lpstr>PowerPoint Presentation</vt:lpstr>
      <vt:lpstr>PowerPoint Presentation</vt:lpstr>
      <vt:lpstr>PowerPoint Presentation</vt:lpstr>
      <vt:lpstr>3) Выбор технологий, языков и средств разработки</vt:lpstr>
      <vt:lpstr>4) Экранные формы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5) Выводы (какими навыки овладели, какие были проблемы, как их удалось решить и т.д)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Разработать и заприпр мини-игру %%</dc:title>
  <dc:creator>Huyen dien</dc:creator>
  <cp:lastModifiedBy>Huyen dien</cp:lastModifiedBy>
  <cp:revision>31</cp:revision>
  <dcterms:created xsi:type="dcterms:W3CDTF">2015-07-23T06:32:36Z</dcterms:created>
  <dcterms:modified xsi:type="dcterms:W3CDTF">2015-07-26T15:01:51Z</dcterms:modified>
</cp:coreProperties>
</file>