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BF756-57BC-BAE3-49E0-2110E709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6ECF23-9073-275B-D6F9-5A4573598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1625D-025E-7448-721F-68B239EA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D1ADF-DBDD-1EC1-AE08-8CA6B74F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EC03-AC38-9275-C5C6-AB950F4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BA9FD-A6CA-3DED-C980-B01DE56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B2C0CC-A58F-66AE-2CEE-187E0496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A75C-06F6-5509-226D-2D68DCF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3F864B-685E-EB89-6D2E-D0089A2D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1F4A0-909C-2953-7D35-234A9EDF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76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85FF9-8B9C-D718-ED63-1EF9BB176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D8383-0A77-D127-D274-2DDB75C5D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45A62-0ECC-5520-01EC-77376C7D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FCE47-9029-95AE-3918-5D2D5BEA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86F36-816D-9941-5C4B-DBAAFB55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C3396-8760-A410-B7D5-9A283E21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BB8BF2D-E062-D1E7-3EC8-F1675700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16D618-6FC6-6F2F-BD8E-B0D1827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50CE97-28A4-0F54-FB55-0D57867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44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C8829E-D194-ADE9-66BE-27B6123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CDA4D4-32BA-F201-B80F-4B8CD3E1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5631D-3147-CDF3-989D-7548C02D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46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238967-8103-37D9-1AAD-EB706D77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774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6B372-06E9-1A7B-6837-0A19C8AF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960ED-ED1E-0464-952C-8423B78BF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5628-CC36-48A7-867E-9DE28AA91CC5}" type="datetimeFigureOut">
              <a:rPr lang="de-AT" smtClean="0"/>
              <a:t>11.09.2023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D683C-0E70-0F4C-6292-5D5C3ED3B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F9944-A0B8-FB02-5A90-1E443591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685E-6D66-453A-9992-B00176B30A46}" type="slidenum">
              <a:rPr lang="de-AT" smtClean="0"/>
              <a:t>‹Nr.›</a:t>
            </a:fld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24C57B-AB66-2055-2698-4E9EC7E26DA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028237" y="36512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8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ilip@helg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CFA3D46-7123-8313-683B-CE135BAF3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Peppol Reporting </a:t>
            </a:r>
            <a:r>
              <a:rPr lang="de-AT" dirty="0" err="1"/>
              <a:t>Dev</a:t>
            </a:r>
            <a:r>
              <a:rPr lang="de-AT" dirty="0"/>
              <a:t> Slides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31C6DEE-F621-9488-5EE2-CC50B7F78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Philip Helger, </a:t>
            </a:r>
            <a:r>
              <a:rPr lang="de-AT" dirty="0">
                <a:hlinkClick r:id="rId2"/>
              </a:rPr>
              <a:t>philip@helger.com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276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AB02E94-79F4-425C-AA29-D69F1A1C50FD}"/>
              </a:ext>
            </a:extLst>
          </p:cNvPr>
          <p:cNvSpPr/>
          <p:nvPr/>
        </p:nvSpPr>
        <p:spPr>
          <a:xfrm>
            <a:off x="7592055" y="2168116"/>
            <a:ext cx="2851700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OpenPeppol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1A85F8-44F8-49E9-8916-A02EBCFEAAC6}"/>
              </a:ext>
            </a:extLst>
          </p:cNvPr>
          <p:cNvSpPr/>
          <p:nvPr/>
        </p:nvSpPr>
        <p:spPr>
          <a:xfrm>
            <a:off x="1029789" y="2690084"/>
            <a:ext cx="5127715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Reporting Process per Reporting Period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B33343-820F-482F-9DC0-59435525A169}"/>
              </a:ext>
            </a:extLst>
          </p:cNvPr>
          <p:cNvSpPr/>
          <p:nvPr/>
        </p:nvSpPr>
        <p:spPr>
          <a:xfrm>
            <a:off x="1246649" y="3350754"/>
            <a:ext cx="1289731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Gathering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7CF38A-531D-4F6A-B423-032BBB2D37DD}"/>
              </a:ext>
            </a:extLst>
          </p:cNvPr>
          <p:cNvSpPr/>
          <p:nvPr/>
        </p:nvSpPr>
        <p:spPr>
          <a:xfrm>
            <a:off x="4610646" y="3350754"/>
            <a:ext cx="1400274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Transmission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6BDCD-C9F3-4DF1-801A-1E9DAA008851}"/>
              </a:ext>
            </a:extLst>
          </p:cNvPr>
          <p:cNvSpPr/>
          <p:nvPr/>
        </p:nvSpPr>
        <p:spPr>
          <a:xfrm>
            <a:off x="8744271" y="2690083"/>
            <a:ext cx="1447403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Receive BIS Reports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305FDF-A70A-40AC-A173-63CD669FD4EE}"/>
              </a:ext>
            </a:extLst>
          </p:cNvPr>
          <p:cNvSpPr/>
          <p:nvPr/>
        </p:nvSpPr>
        <p:spPr>
          <a:xfrm>
            <a:off x="838200" y="2168117"/>
            <a:ext cx="6505797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Service Provider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0C1EBC5-6A11-4CE9-88F7-C9678AD30B0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536380" y="3797769"/>
            <a:ext cx="356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C50CAD-C565-44F3-B7AF-1E9BFE63823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117082" y="3797769"/>
            <a:ext cx="69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E10DF13-19DF-44D8-A688-5F58C706B370}"/>
              </a:ext>
            </a:extLst>
          </p:cNvPr>
          <p:cNvSpPr/>
          <p:nvPr/>
        </p:nvSpPr>
        <p:spPr>
          <a:xfrm>
            <a:off x="8899305" y="3350754"/>
            <a:ext cx="1117729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Receival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B0B2DE-E2DF-4498-9EA8-83BADAF87028}"/>
              </a:ext>
            </a:extLst>
          </p:cNvPr>
          <p:cNvSpPr/>
          <p:nvPr/>
        </p:nvSpPr>
        <p:spPr>
          <a:xfrm>
            <a:off x="2892956" y="3350754"/>
            <a:ext cx="138347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Preparation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A665EA-787F-48A3-BDB5-873A76AB9CD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76431" y="3797769"/>
            <a:ext cx="3342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B5BB53E-0D63-4A14-BE8A-FBDA77AB8413}"/>
              </a:ext>
            </a:extLst>
          </p:cNvPr>
          <p:cNvSpPr/>
          <p:nvPr/>
        </p:nvSpPr>
        <p:spPr>
          <a:xfrm>
            <a:off x="6321517" y="3350754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 AP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9FA0798-EA88-4B18-8CC4-3218193E92BB}"/>
              </a:ext>
            </a:extLst>
          </p:cNvPr>
          <p:cNvSpPr/>
          <p:nvPr/>
        </p:nvSpPr>
        <p:spPr>
          <a:xfrm>
            <a:off x="7813506" y="3350754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OO AP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4481D6-3760-49D2-904D-5B4C5B8CCC35}"/>
              </a:ext>
            </a:extLst>
          </p:cNvPr>
          <p:cNvSpPr/>
          <p:nvPr/>
        </p:nvSpPr>
        <p:spPr>
          <a:xfrm>
            <a:off x="6608355" y="4032969"/>
            <a:ext cx="1593410" cy="814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User Statistics Report XML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361FBB6-8E84-42EB-99FD-470BB947D70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6010920" y="3797769"/>
            <a:ext cx="310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495900-111C-4FAF-85D2-92E11BE2912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8609071" y="3797769"/>
            <a:ext cx="290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DEA705D9-2D2A-906B-5ED7-78B55AE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Statistics Report</a:t>
            </a:r>
          </a:p>
        </p:txBody>
      </p:sp>
    </p:spTree>
    <p:extLst>
      <p:ext uri="{BB962C8B-B14F-4D97-AF65-F5344CB8AC3E}">
        <p14:creationId xmlns:p14="http://schemas.microsoft.com/office/powerpoint/2010/main" val="252572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AB02E94-79F4-425C-AA29-D69F1A1C50FD}"/>
              </a:ext>
            </a:extLst>
          </p:cNvPr>
          <p:cNvSpPr/>
          <p:nvPr/>
        </p:nvSpPr>
        <p:spPr>
          <a:xfrm>
            <a:off x="7592055" y="2160024"/>
            <a:ext cx="2851700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OpenPeppol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1A85F8-44F8-49E9-8916-A02EBCFEAAC6}"/>
              </a:ext>
            </a:extLst>
          </p:cNvPr>
          <p:cNvSpPr/>
          <p:nvPr/>
        </p:nvSpPr>
        <p:spPr>
          <a:xfrm>
            <a:off x="1029789" y="2681992"/>
            <a:ext cx="5127715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Reporting Process per Reporting Period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2B33343-820F-482F-9DC0-59435525A169}"/>
              </a:ext>
            </a:extLst>
          </p:cNvPr>
          <p:cNvSpPr/>
          <p:nvPr/>
        </p:nvSpPr>
        <p:spPr>
          <a:xfrm>
            <a:off x="1246649" y="3342662"/>
            <a:ext cx="1289731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Gathering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7CF38A-531D-4F6A-B423-032BBB2D37DD}"/>
              </a:ext>
            </a:extLst>
          </p:cNvPr>
          <p:cNvSpPr/>
          <p:nvPr/>
        </p:nvSpPr>
        <p:spPr>
          <a:xfrm>
            <a:off x="4610646" y="3342662"/>
            <a:ext cx="1400274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Transmission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36BDCD-C9F3-4DF1-801A-1E9DAA008851}"/>
              </a:ext>
            </a:extLst>
          </p:cNvPr>
          <p:cNvSpPr/>
          <p:nvPr/>
        </p:nvSpPr>
        <p:spPr>
          <a:xfrm>
            <a:off x="8744271" y="2681991"/>
            <a:ext cx="1447403" cy="1896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Receive BIS Reports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9305FDF-A70A-40AC-A173-63CD669FD4EE}"/>
              </a:ext>
            </a:extLst>
          </p:cNvPr>
          <p:cNvSpPr/>
          <p:nvPr/>
        </p:nvSpPr>
        <p:spPr>
          <a:xfrm>
            <a:off x="838200" y="2160025"/>
            <a:ext cx="6505797" cy="26100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GB" dirty="0"/>
              <a:t>Service Provider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0C1EBC5-6A11-4CE9-88F7-C9678AD30B04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2536380" y="3789677"/>
            <a:ext cx="35657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C50CAD-C565-44F3-B7AF-1E9BFE63823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117082" y="3789677"/>
            <a:ext cx="69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E10DF13-19DF-44D8-A688-5F58C706B370}"/>
              </a:ext>
            </a:extLst>
          </p:cNvPr>
          <p:cNvSpPr/>
          <p:nvPr/>
        </p:nvSpPr>
        <p:spPr>
          <a:xfrm>
            <a:off x="8899305" y="3342662"/>
            <a:ext cx="1117729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Receival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BB0B2DE-E2DF-4498-9EA8-83BADAF87028}"/>
              </a:ext>
            </a:extLst>
          </p:cNvPr>
          <p:cNvSpPr/>
          <p:nvPr/>
        </p:nvSpPr>
        <p:spPr>
          <a:xfrm>
            <a:off x="2892956" y="3342662"/>
            <a:ext cx="138347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Aggregation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A665EA-787F-48A3-BDB5-873A76AB9CD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76431" y="3789677"/>
            <a:ext cx="3342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B5BB53E-0D63-4A14-BE8A-FBDA77AB8413}"/>
              </a:ext>
            </a:extLst>
          </p:cNvPr>
          <p:cNvSpPr/>
          <p:nvPr/>
        </p:nvSpPr>
        <p:spPr>
          <a:xfrm>
            <a:off x="6321517" y="3342662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 AP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9FA0798-EA88-4B18-8CC4-3218193E92BB}"/>
              </a:ext>
            </a:extLst>
          </p:cNvPr>
          <p:cNvSpPr/>
          <p:nvPr/>
        </p:nvSpPr>
        <p:spPr>
          <a:xfrm>
            <a:off x="7813506" y="3342662"/>
            <a:ext cx="795565" cy="8940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OO AP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4481D6-3760-49D2-904D-5B4C5B8CCC35}"/>
              </a:ext>
            </a:extLst>
          </p:cNvPr>
          <p:cNvSpPr/>
          <p:nvPr/>
        </p:nvSpPr>
        <p:spPr>
          <a:xfrm>
            <a:off x="6608355" y="4024877"/>
            <a:ext cx="1593410" cy="8148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Transaction Statistics Report XML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361FBB6-8E84-42EB-99FD-470BB947D70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6010920" y="3789677"/>
            <a:ext cx="310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E495900-111C-4FAF-85D2-92E11BE29128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8609071" y="3789677"/>
            <a:ext cx="2902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DEA705D9-2D2A-906B-5ED7-78B55AE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Statistics Report</a:t>
            </a:r>
          </a:p>
        </p:txBody>
      </p:sp>
    </p:spTree>
    <p:extLst>
      <p:ext uri="{BB962C8B-B14F-4D97-AF65-F5344CB8AC3E}">
        <p14:creationId xmlns:p14="http://schemas.microsoft.com/office/powerpoint/2010/main" val="359220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0A035-7C51-02E8-C2C5-0E43808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on sending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068BB3-2E93-B64B-7C31-C94285F54588}"/>
              </a:ext>
            </a:extLst>
          </p:cNvPr>
          <p:cNvSpPr/>
          <p:nvPr/>
        </p:nvSpPr>
        <p:spPr>
          <a:xfrm>
            <a:off x="776839" y="1864207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1985D5-ADDD-7BF6-5B84-BDC50490B1AC}"/>
              </a:ext>
            </a:extLst>
          </p:cNvPr>
          <p:cNvSpPr/>
          <p:nvPr/>
        </p:nvSpPr>
        <p:spPr>
          <a:xfrm>
            <a:off x="4845785" y="1864207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AP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85AC90E4-5F11-2863-0C27-38B4D730140F}"/>
              </a:ext>
            </a:extLst>
          </p:cNvPr>
          <p:cNvSpPr/>
          <p:nvPr/>
        </p:nvSpPr>
        <p:spPr>
          <a:xfrm>
            <a:off x="4845785" y="3698063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F9A73925-1357-11FF-F20E-E2DE7A542D1C}"/>
              </a:ext>
            </a:extLst>
          </p:cNvPr>
          <p:cNvSpPr/>
          <p:nvPr/>
        </p:nvSpPr>
        <p:spPr>
          <a:xfrm>
            <a:off x="776839" y="3698063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24893-B0EB-7690-22A1-B2AFF3593E4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915" y="2393224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1823E51-04CE-1170-0461-062E72DA006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629915" y="2393224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B00922-8BE0-D633-77F9-31DABA8FB7A7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1703377" y="2922241"/>
            <a:ext cx="0" cy="77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669B0C1-8C3B-943B-88FB-A4D28EEA5196}"/>
              </a:ext>
            </a:extLst>
          </p:cNvPr>
          <p:cNvSpPr txBox="1"/>
          <p:nvPr/>
        </p:nvSpPr>
        <p:spPr>
          <a:xfrm>
            <a:off x="2713146" y="2023891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AS4 transmission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19A5CF-D3EA-14FC-6613-17E26CACCC06}"/>
              </a:ext>
            </a:extLst>
          </p:cNvPr>
          <p:cNvSpPr txBox="1"/>
          <p:nvPr/>
        </p:nvSpPr>
        <p:spPr>
          <a:xfrm rot="1281150">
            <a:off x="3343942" y="3063187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SMP lookup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767498-639D-1B68-6D8E-7AF3B72C2192}"/>
              </a:ext>
            </a:extLst>
          </p:cNvPr>
          <p:cNvSpPr txBox="1"/>
          <p:nvPr/>
        </p:nvSpPr>
        <p:spPr>
          <a:xfrm>
            <a:off x="887858" y="3087331"/>
            <a:ext cx="2147960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3. Store transmission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C97F01-C69B-6AB7-F33F-4EF56F594A9C}"/>
              </a:ext>
            </a:extLst>
          </p:cNvPr>
          <p:cNvSpPr/>
          <p:nvPr/>
        </p:nvSpPr>
        <p:spPr>
          <a:xfrm>
            <a:off x="7426537" y="1864207"/>
            <a:ext cx="4104634" cy="1535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to DB via implementation of SPI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0A035-7C51-02E8-C2C5-0E438080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on receiving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8068BB3-2E93-B64B-7C31-C94285F54588}"/>
              </a:ext>
            </a:extLst>
          </p:cNvPr>
          <p:cNvSpPr/>
          <p:nvPr/>
        </p:nvSpPr>
        <p:spPr>
          <a:xfrm>
            <a:off x="906311" y="2463015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1985D5-ADDD-7BF6-5B84-BDC50490B1AC}"/>
              </a:ext>
            </a:extLst>
          </p:cNvPr>
          <p:cNvSpPr/>
          <p:nvPr/>
        </p:nvSpPr>
        <p:spPr>
          <a:xfrm>
            <a:off x="4975257" y="2463015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AP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85AC90E4-5F11-2863-0C27-38B4D730140F}"/>
              </a:ext>
            </a:extLst>
          </p:cNvPr>
          <p:cNvSpPr/>
          <p:nvPr/>
        </p:nvSpPr>
        <p:spPr>
          <a:xfrm>
            <a:off x="4975257" y="4296871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F9A73925-1357-11FF-F20E-E2DE7A542D1C}"/>
              </a:ext>
            </a:extLst>
          </p:cNvPr>
          <p:cNvSpPr/>
          <p:nvPr/>
        </p:nvSpPr>
        <p:spPr>
          <a:xfrm>
            <a:off x="7406916" y="4296871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24893-B0EB-7690-22A1-B2AFF3593E4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759387" y="2992032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1823E51-04CE-1170-0461-062E72DA006D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759387" y="2992032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B00922-8BE0-D633-77F9-31DABA8FB7A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828333" y="2992032"/>
            <a:ext cx="1505121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669B0C1-8C3B-943B-88FB-A4D28EEA5196}"/>
              </a:ext>
            </a:extLst>
          </p:cNvPr>
          <p:cNvSpPr txBox="1"/>
          <p:nvPr/>
        </p:nvSpPr>
        <p:spPr>
          <a:xfrm>
            <a:off x="2842618" y="2622699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AS4 transmission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319A5CF-D3EA-14FC-6613-17E26CACCC06}"/>
              </a:ext>
            </a:extLst>
          </p:cNvPr>
          <p:cNvSpPr txBox="1"/>
          <p:nvPr/>
        </p:nvSpPr>
        <p:spPr>
          <a:xfrm rot="1281150">
            <a:off x="3473414" y="3661995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SMP lookup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3767498-639D-1B68-6D8E-7AF3B72C2192}"/>
              </a:ext>
            </a:extLst>
          </p:cNvPr>
          <p:cNvSpPr txBox="1"/>
          <p:nvPr/>
        </p:nvSpPr>
        <p:spPr>
          <a:xfrm>
            <a:off x="6896243" y="3572575"/>
            <a:ext cx="2147960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3. Store transmission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953769-A0EC-7255-96BB-4B4959F6AAD1}"/>
              </a:ext>
            </a:extLst>
          </p:cNvPr>
          <p:cNvSpPr/>
          <p:nvPr/>
        </p:nvSpPr>
        <p:spPr>
          <a:xfrm>
            <a:off x="7927073" y="1794680"/>
            <a:ext cx="4104634" cy="1535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to DB via implementation of SPI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5248-D4B2-CFDE-FA15-CAA08682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creation and transmission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89B3CA36-67DA-D6D1-6A61-7F052E0DAFF2}"/>
              </a:ext>
            </a:extLst>
          </p:cNvPr>
          <p:cNvSpPr/>
          <p:nvPr/>
        </p:nvSpPr>
        <p:spPr>
          <a:xfrm>
            <a:off x="1267076" y="4442527"/>
            <a:ext cx="1853076" cy="1058034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Peppol Reporting DB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A187A46-2CCA-7C1D-86FB-8350EC083948}"/>
              </a:ext>
            </a:extLst>
          </p:cNvPr>
          <p:cNvSpPr/>
          <p:nvPr/>
        </p:nvSpPr>
        <p:spPr>
          <a:xfrm>
            <a:off x="5470199" y="2608671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Sending AP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03C3C07-0866-F76D-FEE1-31470CA8682A}"/>
              </a:ext>
            </a:extLst>
          </p:cNvPr>
          <p:cNvSpPr/>
          <p:nvPr/>
        </p:nvSpPr>
        <p:spPr>
          <a:xfrm>
            <a:off x="9539145" y="2608671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OpenPeppol Receiving AP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5ACD90A-C2C6-C8E6-4D2E-5C7D4ED3CE26}"/>
              </a:ext>
            </a:extLst>
          </p:cNvPr>
          <p:cNvSpPr/>
          <p:nvPr/>
        </p:nvSpPr>
        <p:spPr>
          <a:xfrm>
            <a:off x="9539145" y="4442527"/>
            <a:ext cx="1853076" cy="105803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 SMP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659CAF3-0552-A32C-290D-8716F068E4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323275" y="3137688"/>
            <a:ext cx="221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6250618-561C-E35B-6B7D-C20E0456EDD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323275" y="3137688"/>
            <a:ext cx="3142408" cy="1304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4A7EB4C-87BD-DF4A-971B-FF300AB7AD0D}"/>
              </a:ext>
            </a:extLst>
          </p:cNvPr>
          <p:cNvSpPr txBox="1"/>
          <p:nvPr/>
        </p:nvSpPr>
        <p:spPr>
          <a:xfrm>
            <a:off x="7406506" y="2768355"/>
            <a:ext cx="200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AS4 transmission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BA428F-BC65-746D-2396-D60C8EEFA986}"/>
              </a:ext>
            </a:extLst>
          </p:cNvPr>
          <p:cNvSpPr txBox="1"/>
          <p:nvPr/>
        </p:nvSpPr>
        <p:spPr>
          <a:xfrm rot="1281150">
            <a:off x="8158682" y="3767191"/>
            <a:ext cx="152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SMP lookup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184986B-5E3C-3AF5-0240-883101E94CEF}"/>
              </a:ext>
            </a:extLst>
          </p:cNvPr>
          <p:cNvSpPr/>
          <p:nvPr/>
        </p:nvSpPr>
        <p:spPr>
          <a:xfrm>
            <a:off x="1267076" y="2608670"/>
            <a:ext cx="1853076" cy="1058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 Aggregator / Preparator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C33E590-CE75-AE82-2CD0-FF1B16EB4F31}"/>
              </a:ext>
            </a:extLst>
          </p:cNvPr>
          <p:cNvCxnSpPr>
            <a:stCxn id="11" idx="2"/>
            <a:endCxn id="3" idx="1"/>
          </p:cNvCxnSpPr>
          <p:nvPr/>
        </p:nvCxnSpPr>
        <p:spPr>
          <a:xfrm>
            <a:off x="2193614" y="3666704"/>
            <a:ext cx="0" cy="77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C4BEE89-C1A9-4329-FA7E-5994A5C8CD02}"/>
              </a:ext>
            </a:extLst>
          </p:cNvPr>
          <p:cNvSpPr txBox="1"/>
          <p:nvPr/>
        </p:nvSpPr>
        <p:spPr>
          <a:xfrm>
            <a:off x="685144" y="3731460"/>
            <a:ext cx="1462323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1. Read all</a:t>
            </a:r>
          </a:p>
          <a:p>
            <a:pPr algn="ctr"/>
            <a:r>
              <a:rPr lang="en-US" dirty="0"/>
              <a:t>transmissions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D7E9CB-C403-7FD3-0A29-73A227DA23F5}"/>
              </a:ext>
            </a:extLst>
          </p:cNvPr>
          <p:cNvSpPr/>
          <p:nvPr/>
        </p:nvSpPr>
        <p:spPr>
          <a:xfrm>
            <a:off x="3697202" y="1855864"/>
            <a:ext cx="1147395" cy="747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XML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D3CEDF7-4F44-163F-337B-303823360896}"/>
              </a:ext>
            </a:extLst>
          </p:cNvPr>
          <p:cNvCxnSpPr>
            <a:stCxn id="11" idx="0"/>
            <a:endCxn id="15" idx="1"/>
          </p:cNvCxnSpPr>
          <p:nvPr/>
        </p:nvCxnSpPr>
        <p:spPr>
          <a:xfrm rot="5400000" flipH="1" flipV="1">
            <a:off x="2755834" y="1667302"/>
            <a:ext cx="379149" cy="1503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352A4B6-ADFD-5607-FADA-F2290672BBFC}"/>
              </a:ext>
            </a:extLst>
          </p:cNvPr>
          <p:cNvSpPr txBox="1"/>
          <p:nvPr/>
        </p:nvSpPr>
        <p:spPr>
          <a:xfrm>
            <a:off x="1796430" y="1823496"/>
            <a:ext cx="1806457" cy="36933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2. Create Reports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B2A3716-3457-5A88-4553-E8701D096989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3120152" y="3137687"/>
            <a:ext cx="23500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8F1FF02-A86F-5A5A-B246-23A9D685D153}"/>
              </a:ext>
            </a:extLst>
          </p:cNvPr>
          <p:cNvSpPr txBox="1"/>
          <p:nvPr/>
        </p:nvSpPr>
        <p:spPr>
          <a:xfrm>
            <a:off x="3195291" y="2806424"/>
            <a:ext cx="216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Trigger for sending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B09FBD-5DEA-62AD-004C-4221C056116F}"/>
              </a:ext>
            </a:extLst>
          </p:cNvPr>
          <p:cNvCxnSpPr>
            <a:stCxn id="22" idx="0"/>
            <a:endCxn id="15" idx="2"/>
          </p:cNvCxnSpPr>
          <p:nvPr/>
        </p:nvCxnSpPr>
        <p:spPr>
          <a:xfrm flipH="1" flipV="1">
            <a:off x="4270900" y="2603178"/>
            <a:ext cx="5905" cy="203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DFA9524-FB6F-8155-33E3-107905FC5B53}"/>
              </a:ext>
            </a:extLst>
          </p:cNvPr>
          <p:cNvSpPr/>
          <p:nvPr/>
        </p:nvSpPr>
        <p:spPr>
          <a:xfrm>
            <a:off x="3203477" y="4074453"/>
            <a:ext cx="5665394" cy="26095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from DB via implementation of SPI interface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IPeppolReportingBackendSPI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transmission is an instance of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PeppolReportingItem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TSR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TransactionStatisticsReport.builder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EUSR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EndUserStatisticsReport.builder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Schematron validation</a:t>
            </a:r>
          </a:p>
        </p:txBody>
      </p:sp>
    </p:spTree>
    <p:extLst>
      <p:ext uri="{BB962C8B-B14F-4D97-AF65-F5344CB8AC3E}">
        <p14:creationId xmlns:p14="http://schemas.microsoft.com/office/powerpoint/2010/main" val="20979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64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</vt:lpstr>
      <vt:lpstr>Peppol Reporting Dev Slides</vt:lpstr>
      <vt:lpstr>End User Statistics Report</vt:lpstr>
      <vt:lpstr>Transaction Statistics Report</vt:lpstr>
      <vt:lpstr>Data collection on sending</vt:lpstr>
      <vt:lpstr>Data collection on receiving</vt:lpstr>
      <vt:lpstr>Report creation and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Reporting Dev Slides</dc:title>
  <dc:creator>PH</dc:creator>
  <cp:lastModifiedBy>PH</cp:lastModifiedBy>
  <cp:revision>21</cp:revision>
  <dcterms:created xsi:type="dcterms:W3CDTF">2023-09-11T08:06:12Z</dcterms:created>
  <dcterms:modified xsi:type="dcterms:W3CDTF">2023-09-11T09:01:18Z</dcterms:modified>
</cp:coreProperties>
</file>