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6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1907-3E73-68B3-C4BF-80E74FEE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28280-AB5A-9A99-0487-34243349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4A5A-B53D-7F86-DDC7-38D87946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9017D-171F-051B-CDA1-FFEFB790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58E50-A62A-17F0-36CF-7B54B3B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1A14-2942-C6CC-1A3A-FC2FB1B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0A1E-7572-28FD-B91B-B62265B0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F3D2-8345-7E8B-4CFD-30C9EFB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E34C-DF71-98B0-1993-0ECD175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E861-E5F0-105F-442C-4739786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6C20-7DDA-CD64-F17D-22BD3227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84216-0920-DE91-E3D8-475E1898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50FA5-CE32-8706-ACBE-263D50B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4E198-6CAF-17DE-025F-35CCCCF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C2045-D623-5483-A7A3-389B86B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D33F-C851-B576-31CF-1CEF1B4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29B1F-017C-150B-1B27-2308333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9374-668F-19D1-3142-39EA51A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EDB1-3216-1A37-750B-E34FC9C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1464C-DB4D-E564-B216-56ED142D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75E6-54A5-92C7-0BC0-2A37653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81E39-9F2A-7953-91CE-7E5CEA97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4E7A-73B3-5326-7803-1909F2E9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373-3151-4295-C6C5-761C531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DE3A-8A97-D3E1-A665-4A3E5B9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A5E5-B1E8-A2CB-56FE-06A779A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910C5-F869-582B-6ADA-B678B430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C1D94-DE85-DEEA-0CEB-963B905F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E4450-08D2-AB8D-9132-A357561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E3D1E-CA53-DA09-E7F4-F1AC15D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2C4CB-FEB1-45CA-9966-1549AA5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B78A-606E-A685-B8B4-6D3B171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F66C-27FF-557B-4AA2-EFC11CDF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CA6ED-344C-1F31-9538-4EE31728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39931-F31A-18A3-CBFF-90F9B08B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1E17B-4B1A-3C91-C685-A14EE36F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9AF19-6819-9AA6-618B-13902C6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AC363-DA4F-2B7C-E1FC-2BD0255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7DB46-FD2F-2863-85EC-E0D7AF29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F456-74BF-DA00-20AC-380339F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4FA02-A9DC-7577-B872-F7831296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CE724-48D4-4D78-8B08-84A56A2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ED99D-002F-0B5A-285F-1265B1D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EDA4B-C9B6-9F19-901F-E0E4095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1B3F4-94B2-98EB-F820-2011E509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869BA-FA35-6304-B103-08392F9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7D2C6-8AF9-0ACF-A7F5-3986F3F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33FF6-6466-486A-86B0-7155B86C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74C2-1511-AE64-3DFE-5BA95990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B8185-F608-CFBD-E5C0-13809BD5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90CBB-9A4E-C1E4-9BB8-EF8D132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3982-8384-3409-0AD4-45B0C7E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2A0D-BDF9-79BC-B777-4F0B8E9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FCB56-C83E-5742-FBBB-6FCBC67B8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9D702-1D36-059B-B86F-F18377D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9F74-B8B7-E643-26B1-3286ACAF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8F22-58A7-BD76-1E1A-82D2067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A208-7E21-A1EE-D2EF-FB218CC8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63D21-1D21-45D1-2F09-A1E30D9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4C56-CD6F-C001-9F65-8120801F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631D9-3CE3-8735-2D35-E12A57C4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D52C-066E-4F67-87E0-AB5FBA91527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D554-5D0D-A5DB-C471-34A901D0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B7C0A-CC65-8858-69A2-F2A84D8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528A-4AF9-824B-F8EA-9C84DC5D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基于热电效应的热机设计与热力学第二定律验证实验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ABA5A-7ADD-F0F4-FEE1-8C4B1A998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设计性实验“热力学第二定律”期末答辩</a:t>
            </a:r>
            <a:endParaRPr lang="en-US" altLang="zh-CN" dirty="0"/>
          </a:p>
          <a:p>
            <a:r>
              <a:rPr lang="zh-CN" altLang="en-US" dirty="0"/>
              <a:t>戴鹏辉  杨舒云</a:t>
            </a:r>
            <a:endParaRPr lang="en-US" altLang="zh-CN" dirty="0"/>
          </a:p>
          <a:p>
            <a:r>
              <a:rPr lang="en-US" altLang="zh-CN" dirty="0"/>
              <a:t>July 4,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F72B3-08B2-39F5-CED7-5D69D99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C6454-2C49-BC9B-93F6-F7F1A950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6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8059-BC59-6223-0919-E51A1F0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热机搭建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01964-7336-90F9-D95A-E77D6EED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3" y="1512454"/>
            <a:ext cx="3563272" cy="4793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9D2EF2-E3FD-8659-204B-4A56B015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/>
          <a:stretch/>
        </p:blipFill>
        <p:spPr>
          <a:xfrm>
            <a:off x="5433291" y="624519"/>
            <a:ext cx="5920509" cy="56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/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/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CAC48-3D17-2359-0BD8-69CD38DE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560523" cy="4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196F1-E003-AFAA-F6BC-32EECE1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" y="1690687"/>
            <a:ext cx="5914252" cy="45253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/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0.00612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6.12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/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1.08935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/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CF4CA-7BBF-8097-C6A5-12E670AD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5" y="1690688"/>
            <a:ext cx="5715535" cy="46882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=6.032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=48.160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9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=6.069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=0.0485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00E1DC5-F64F-3B4E-4BDD-40E31A36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" y="1690688"/>
            <a:ext cx="54866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132B-6C83-6578-26A6-86F35508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问题总结一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01C7F-0863-85F2-6DE9-CAEDC2CE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冷热端温差较小，输出电压低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冷端散热效率不高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93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7C62A-C995-7982-524B-04C479F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9E7C5D-5AAF-1BF6-9875-59054C8F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0" r="45857"/>
          <a:stretch/>
        </p:blipFill>
        <p:spPr>
          <a:xfrm>
            <a:off x="6096000" y="537328"/>
            <a:ext cx="4948905" cy="57833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C782E5-2204-3337-8D09-8B0FDF6CAB40}"/>
              </a:ext>
            </a:extLst>
          </p:cNvPr>
          <p:cNvSpPr txBox="1"/>
          <p:nvPr/>
        </p:nvSpPr>
        <p:spPr>
          <a:xfrm>
            <a:off x="838200" y="2736502"/>
            <a:ext cx="4480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减小热端散热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增大风扇功率以增加散热</a:t>
            </a:r>
          </a:p>
        </p:txBody>
      </p:sp>
    </p:spTree>
    <p:extLst>
      <p:ext uri="{BB962C8B-B14F-4D97-AF65-F5344CB8AC3E}">
        <p14:creationId xmlns:p14="http://schemas.microsoft.com/office/powerpoint/2010/main" val="8860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145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基于热电效应的热机设计与热力学第二定律验证实验 </vt:lpstr>
      <vt:lpstr>热机搭建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问题总结一</vt:lpstr>
      <vt:lpstr>优化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鹏辉 戴</dc:creator>
  <cp:lastModifiedBy>鹏辉 戴</cp:lastModifiedBy>
  <cp:revision>2</cp:revision>
  <dcterms:created xsi:type="dcterms:W3CDTF">2024-07-03T11:46:41Z</dcterms:created>
  <dcterms:modified xsi:type="dcterms:W3CDTF">2024-07-03T19:17:11Z</dcterms:modified>
</cp:coreProperties>
</file>