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1" r:id="rId5"/>
    <p:sldId id="258" r:id="rId6"/>
    <p:sldId id="260" r:id="rId7"/>
    <p:sldId id="269" r:id="rId8"/>
    <p:sldId id="270" r:id="rId9"/>
    <p:sldId id="261" r:id="rId10"/>
    <p:sldId id="262" r:id="rId11"/>
    <p:sldId id="267" r:id="rId12"/>
    <p:sldId id="266" r:id="rId13"/>
    <p:sldId id="265" r:id="rId14"/>
    <p:sldId id="263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4C5-DC3B-4BEB-B71B-C0745D2E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5C96-FF91-489C-8B9D-97F3AF2FD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691C-0040-45BA-A65C-18CFFBE0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E448-89DA-469D-8B61-3C5D948D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ECC0-04DE-43FB-B503-E304AF46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EBB3-B9FE-4EC4-A438-D81CE9D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CACF-2D7A-4512-9130-D80EC30BD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042A-A2EF-45A4-8D40-10DAB8D7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0E7B-7232-4956-BC13-11B60582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A996-0AF9-4385-B1F7-40CEB921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B368D-E01A-4279-BD2A-E8A564B75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ECAC-4E1F-436B-A7AB-9DF7F9C3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5F05-3C67-4BBE-8901-06B6D825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0133-3289-4084-A4CF-0D1D79B7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D080-FBD6-4BBA-A7CE-2078EC8F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6A5C-93EE-46EC-AC94-22FAF028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DA1F-0584-43E9-A00A-3250BB7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DF58-741C-40C3-9ADA-EF933EBE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FC85-45AE-46E8-A2F8-C591809D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1CE3-C521-4B4A-9586-4D6D977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94C-BEE0-40A7-90C3-8144DD81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AAB2-ED74-4F97-84A4-5698178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4470-2734-4A46-A2BD-2F384418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F45C-9C0B-47DF-A078-C36E180A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2CCE-1B56-4E2C-AAAC-61B7D666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889A-EC64-4381-B2BF-A5AA6420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1B00-3AE4-435A-B83A-2BF216B08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34024-DC1E-4668-897C-C4AE5DC9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5A8F7-C584-459D-9669-7FB17909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C67DB-B0B1-4765-91EE-C626A904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8D93A-40C3-47AA-8EB2-49D73B53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47D7-B686-4701-B8AD-A0D115D7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8394-E520-4945-9B92-169AA2EE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E29C4-9DE0-4C6E-B1DA-ABB091B9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FEEB8-45D0-4CAB-8645-AEF109AB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81F21-37A1-4C9B-B73F-C01333E7D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A94D-A01D-4C1D-9C32-6779908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B7CBB-0D19-47CC-83AD-FFE13422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EDB62-7C6F-42F2-AD12-4260093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BBC-6C1B-46AA-8643-4943733B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0A7D6-3DCB-4B0E-AD3D-98D12A25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F3D82-63E0-4E5F-AB6C-D8FB2A17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97402-BF98-4E27-B58C-FA2973FB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A9539-2CFA-4781-8F01-3C1C9C69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892B2-3403-435A-8275-8E6F9E5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E410-41D3-425D-8DAA-E92CA4CE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C9B2-5848-4027-BF37-64B8E434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3151-093D-4BE0-8536-FD9FA952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91E35-E310-4B16-988A-525739C1E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1C35-857E-4A45-A61C-2F882D83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F8F4-BE48-45DE-A5C3-40F98686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CDC4-39C0-47ED-B90B-1A67142F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D871-160B-416A-982D-D23E6F30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6B0-72D5-4418-88CC-178A571E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39746-28C9-4315-A039-DBBD8278B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7B1A-F512-4499-957B-200EBCAC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E3B9-154B-4799-9E31-510C4123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396B-734C-44C8-8B43-76E8173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1A9E6-04F1-47AA-96B2-0ABC6D4E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618A-C6AF-4637-8142-25F78F60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F47E-2D2D-4E31-A6E9-F00B1899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59F9-57FE-454A-83C2-3BAAD508FED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6889-65B9-4693-B0C0-55AB65B5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B134-8A18-4C0C-8F80-38882A316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150F-AD6A-48A2-A3ED-79868023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five.com/boar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749377-3723-44D0-AA3D-0C281D27C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5" y="2772504"/>
            <a:ext cx="5111764" cy="3833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580AC-574D-4469-A511-9968CB0D5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How to build HiFive1 demo using </a:t>
            </a:r>
            <a:r>
              <a:rPr lang="en-US" dirty="0" err="1"/>
              <a:t>Freefom</a:t>
            </a:r>
            <a:r>
              <a:rPr lang="en-US" dirty="0"/>
              <a:t>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25D12-D38A-4D94-A6E4-3713D7A90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1655762"/>
          </a:xfrm>
        </p:spPr>
        <p:txBody>
          <a:bodyPr/>
          <a:lstStyle/>
          <a:p>
            <a:r>
              <a:rPr lang="en-US" dirty="0"/>
              <a:t>Nov-19-2019 </a:t>
            </a:r>
          </a:p>
        </p:txBody>
      </p:sp>
    </p:spTree>
    <p:extLst>
      <p:ext uri="{BB962C8B-B14F-4D97-AF65-F5344CB8AC3E}">
        <p14:creationId xmlns:p14="http://schemas.microsoft.com/office/powerpoint/2010/main" val="31807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0BA772-63C2-4D23-8F95-9AE49FE8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412" y="1334879"/>
            <a:ext cx="4190085" cy="3362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9C894-CD14-4B91-9815-C35F6F84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debug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DB49-E741-4F16-B6A6-31B8B047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64770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After building finished, connect HiFive1 board to your PC</a:t>
            </a:r>
          </a:p>
          <a:p>
            <a:r>
              <a:rPr lang="en-US" sz="1400" dirty="0"/>
              <a:t>Right click to project, select </a:t>
            </a:r>
            <a:r>
              <a:rPr lang="en-US" sz="1400" b="1" dirty="0"/>
              <a:t>Debug As &gt; Debug Configurations …</a:t>
            </a:r>
          </a:p>
          <a:p>
            <a:r>
              <a:rPr lang="en-US" sz="1400" dirty="0"/>
              <a:t>In </a:t>
            </a:r>
            <a:r>
              <a:rPr lang="en-US" sz="1400" b="1" dirty="0"/>
              <a:t>Debug Configurations</a:t>
            </a:r>
            <a:r>
              <a:rPr lang="en-US" sz="1400" dirty="0"/>
              <a:t> window, select </a:t>
            </a:r>
            <a:r>
              <a:rPr lang="en-US" sz="1400" b="1" dirty="0" err="1"/>
              <a:t>Sifive</a:t>
            </a:r>
            <a:r>
              <a:rPr lang="en-US" sz="1400" b="1" dirty="0"/>
              <a:t> GDB SEGGER J-Link Debugging</a:t>
            </a:r>
          </a:p>
          <a:p>
            <a:r>
              <a:rPr lang="en-US" sz="1400" dirty="0"/>
              <a:t>Right click and select </a:t>
            </a:r>
            <a:r>
              <a:rPr lang="en-US" sz="1400" b="1" dirty="0"/>
              <a:t>New Configuration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513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9144-744D-4D20-BA9E-726304CA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configurations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7EB4-08E5-4DE2-B15A-C826AC03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Project: </a:t>
            </a:r>
            <a:r>
              <a:rPr lang="en-US" sz="1400" b="1" dirty="0" err="1"/>
              <a:t>RTOSDemo</a:t>
            </a:r>
            <a:endParaRPr lang="en-US" sz="1400" b="1" dirty="0"/>
          </a:p>
          <a:p>
            <a:r>
              <a:rPr lang="en-US" sz="1400" dirty="0"/>
              <a:t>C/C++ </a:t>
            </a:r>
            <a:r>
              <a:rPr lang="en-US" sz="1400" dirty="0" err="1"/>
              <a:t>Applicaton</a:t>
            </a:r>
            <a:r>
              <a:rPr lang="en-US" sz="1400" dirty="0"/>
              <a:t>: </a:t>
            </a:r>
            <a:r>
              <a:rPr lang="en-US" sz="1400" b="1" dirty="0"/>
              <a:t>Debug\</a:t>
            </a:r>
            <a:r>
              <a:rPr lang="en-US" sz="1400" b="1" dirty="0" err="1"/>
              <a:t>RTOSDemo</a:t>
            </a: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07112-D8B2-47B9-8A6F-9B108626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687" y="1253330"/>
            <a:ext cx="552847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2396-2288-4D3E-AA25-43EBE14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66F1-C07F-4AFA-9365-35A7A3A1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5007" cy="4351338"/>
          </a:xfrm>
        </p:spPr>
        <p:txBody>
          <a:bodyPr/>
          <a:lstStyle/>
          <a:p>
            <a:r>
              <a:rPr lang="en-US" sz="1400" dirty="0"/>
              <a:t>DTS File:  </a:t>
            </a:r>
            <a:r>
              <a:rPr lang="en-US" sz="1400" b="1" dirty="0" err="1"/>
              <a:t>bsp</a:t>
            </a:r>
            <a:r>
              <a:rPr lang="en-US" sz="1400" b="1" dirty="0"/>
              <a:t>\</a:t>
            </a:r>
            <a:r>
              <a:rPr lang="en-US" sz="1400" b="1" dirty="0" err="1"/>
              <a:t>design.dts</a:t>
            </a:r>
            <a:endParaRPr lang="en-US" sz="1400" b="1" dirty="0"/>
          </a:p>
          <a:p>
            <a:r>
              <a:rPr lang="en-US" sz="1400" dirty="0"/>
              <a:t>Actual path: </a:t>
            </a:r>
          </a:p>
          <a:p>
            <a:pPr marL="457200" lvl="1" indent="0">
              <a:buNone/>
            </a:pPr>
            <a:r>
              <a:rPr lang="en-US" sz="1000" dirty="0"/>
              <a:t>Example:</a:t>
            </a:r>
          </a:p>
          <a:p>
            <a:pPr lvl="1"/>
            <a:r>
              <a:rPr lang="en-US" sz="1000" b="1" dirty="0"/>
              <a:t>E:\AWS-FreeRTOS-HiFive1\freertos-code-r2752-trunk_SHC_demo\FreeRTOS\Demo\RISC-V_RV32_SiFive_HiFive1_FreedomStudio\bsp\design.dts</a:t>
            </a:r>
          </a:p>
          <a:p>
            <a:r>
              <a:rPr lang="en-US" sz="1400" dirty="0"/>
              <a:t>Selected </a:t>
            </a:r>
            <a:r>
              <a:rPr lang="en-US" sz="1400" dirty="0" err="1"/>
              <a:t>cpu</a:t>
            </a:r>
            <a:r>
              <a:rPr lang="en-US" sz="1400" dirty="0"/>
              <a:t>: </a:t>
            </a:r>
            <a:r>
              <a:rPr lang="en-US" sz="1400" b="1" dirty="0"/>
              <a:t>cpu@0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8CDE-F3F1-417C-B2CA-9461A908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07" y="1702800"/>
            <a:ext cx="7073694" cy="3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25C6AF-C822-46A6-BB04-85CC6463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287" y="1690688"/>
            <a:ext cx="7026933" cy="3884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FCF4E-B7C4-4D14-B779-D78B230C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B603-5BA2-42F7-9612-7ECA1D83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398" cy="4351338"/>
          </a:xfrm>
        </p:spPr>
        <p:txBody>
          <a:bodyPr>
            <a:normAutofit/>
          </a:bodyPr>
          <a:lstStyle/>
          <a:p>
            <a:r>
              <a:rPr lang="en-US" sz="1400" dirty="0"/>
              <a:t>Device name: </a:t>
            </a:r>
            <a:r>
              <a:rPr lang="en-US" sz="1400" b="1" dirty="0"/>
              <a:t>FE310</a:t>
            </a:r>
          </a:p>
          <a:p>
            <a:r>
              <a:rPr lang="en-US" sz="1400" dirty="0"/>
              <a:t>Click </a:t>
            </a:r>
            <a:r>
              <a:rPr lang="en-US" sz="1400" b="1" dirty="0"/>
              <a:t>Debug</a:t>
            </a:r>
            <a:r>
              <a:rPr lang="en-US" sz="1400" dirty="0"/>
              <a:t> and wait to flash binary on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0F8C6-984F-4E24-AAD0-568A3D529383}"/>
              </a:ext>
            </a:extLst>
          </p:cNvPr>
          <p:cNvSpPr/>
          <p:nvPr/>
        </p:nvSpPr>
        <p:spPr>
          <a:xfrm>
            <a:off x="7022235" y="3103331"/>
            <a:ext cx="1272219" cy="31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045E86-EE11-4403-B8C6-E31B7F0B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42" y="1498580"/>
            <a:ext cx="6901131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AFE027-AA71-4191-ACD8-860D0440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1169-6FD9-48A9-AB29-1D8A5C1B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789"/>
            <a:ext cx="4461769" cy="4351338"/>
          </a:xfrm>
        </p:spPr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b="1" dirty="0"/>
              <a:t>Terminate</a:t>
            </a:r>
            <a:r>
              <a:rPr lang="en-US" sz="1400" dirty="0"/>
              <a:t> to stop Debug</a:t>
            </a:r>
          </a:p>
          <a:p>
            <a:r>
              <a:rPr lang="en-US" sz="1400" dirty="0"/>
              <a:t>Press </a:t>
            </a:r>
            <a:r>
              <a:rPr lang="en-US" sz="1400" b="1" dirty="0"/>
              <a:t>RESET</a:t>
            </a:r>
            <a:r>
              <a:rPr lang="en-US" sz="1400" dirty="0"/>
              <a:t> button on HiFive1 board to run demo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47CCA-A87B-4938-95FE-B17147FF4F08}"/>
              </a:ext>
            </a:extLst>
          </p:cNvPr>
          <p:cNvSpPr/>
          <p:nvPr/>
        </p:nvSpPr>
        <p:spPr>
          <a:xfrm>
            <a:off x="8331200" y="1692658"/>
            <a:ext cx="250532" cy="313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6007-94E5-4C78-8F8E-12FD6FC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print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93D7-C61E-4F6E-ABD6-663DF502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6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Use terminal as </a:t>
            </a:r>
            <a:r>
              <a:rPr lang="en-US" sz="1400" dirty="0" err="1"/>
              <a:t>TeraTerm</a:t>
            </a:r>
            <a:r>
              <a:rPr lang="en-US" sz="1400" dirty="0"/>
              <a:t> (baud rate = 115200) to see log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6CB0A-3213-48AC-9B60-E6D861E2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5" y="1970780"/>
            <a:ext cx="4266895" cy="21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D0F9-CF08-4C43-9E82-10A5E17E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C5BA-28C6-4DEA-802D-EB4E604B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Refer to slide 4 “Edit PATH variable for Freedom Studio” if see this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A20C9-D761-4CE6-A08A-821E91F0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63" y="2443739"/>
            <a:ext cx="787827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37A-5622-4672-8AC5-894DB56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B90A-0A54-4B44-A564-B14D9DDD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Freedom Studio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FreedomStudio-2019-08-1-win64.zip</a:t>
            </a:r>
          </a:p>
          <a:p>
            <a:r>
              <a:rPr lang="en-US" sz="1400" dirty="0"/>
              <a:t>Demo source code 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freertos-code-r2752-trunk_SHC_demo.7z	</a:t>
            </a:r>
          </a:p>
        </p:txBody>
      </p:sp>
    </p:spTree>
    <p:extLst>
      <p:ext uri="{BB962C8B-B14F-4D97-AF65-F5344CB8AC3E}">
        <p14:creationId xmlns:p14="http://schemas.microsoft.com/office/powerpoint/2010/main" val="105931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EBE1-F446-440A-B870-A732003B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Freedom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5EEC-1745-42E1-B459-A79B55BC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Go to </a:t>
            </a:r>
            <a:r>
              <a:rPr lang="en-US" sz="1400" dirty="0">
                <a:hlinkClick r:id="rId2"/>
              </a:rPr>
              <a:t>https://www.sifive.com/boards</a:t>
            </a:r>
            <a:r>
              <a:rPr lang="en-US" sz="1400" dirty="0"/>
              <a:t> </a:t>
            </a:r>
          </a:p>
          <a:p>
            <a:r>
              <a:rPr lang="en-US" sz="1400" dirty="0"/>
              <a:t>Download </a:t>
            </a:r>
            <a:r>
              <a:rPr lang="en-US" sz="1400" dirty="0">
                <a:solidFill>
                  <a:srgbClr val="FF0000"/>
                </a:solidFill>
              </a:rPr>
              <a:t>Freedom Studio </a:t>
            </a:r>
            <a:r>
              <a:rPr lang="en-US" sz="1400" dirty="0"/>
              <a:t>and extract it</a:t>
            </a:r>
          </a:p>
          <a:p>
            <a:pPr lvl="1"/>
            <a:r>
              <a:rPr lang="en-US" sz="1400" dirty="0"/>
              <a:t>(This document use FreedomStudio-2019-08-1-win64.zip)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7DB2F-62FD-45E2-8E34-673E1DBA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73" y="2543145"/>
            <a:ext cx="592774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6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EBE1-F446-440A-B870-A732003B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PATH variable for Freedom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5EEC-1745-42E1-B459-A79B55BC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6027760" cy="4351338"/>
          </a:xfrm>
        </p:spPr>
        <p:txBody>
          <a:bodyPr>
            <a:normAutofit/>
          </a:bodyPr>
          <a:lstStyle/>
          <a:p>
            <a:r>
              <a:rPr lang="en-US" sz="1200" dirty="0"/>
              <a:t>Open </a:t>
            </a:r>
            <a:r>
              <a:rPr lang="en-US" sz="1200" b="1" dirty="0"/>
              <a:t>System Properties</a:t>
            </a:r>
          </a:p>
          <a:p>
            <a:r>
              <a:rPr lang="fr-FR" sz="1200" dirty="0"/>
              <a:t>Select </a:t>
            </a:r>
            <a:r>
              <a:rPr lang="fr-FR" sz="1200" b="1" dirty="0" err="1"/>
              <a:t>Environment</a:t>
            </a:r>
            <a:r>
              <a:rPr lang="fr-FR" sz="1200" b="1" dirty="0"/>
              <a:t> Variables... &gt; User variables &gt; Path </a:t>
            </a:r>
          </a:p>
          <a:p>
            <a:r>
              <a:rPr lang="fr-FR" sz="1200" dirty="0"/>
              <a:t>Click </a:t>
            </a:r>
            <a:r>
              <a:rPr lang="fr-FR" sz="1200" b="1" dirty="0"/>
              <a:t>Edit…</a:t>
            </a:r>
          </a:p>
          <a:p>
            <a:r>
              <a:rPr lang="en-US" sz="1200" dirty="0"/>
              <a:t>Add new value to PATH</a:t>
            </a:r>
          </a:p>
          <a:p>
            <a:pPr marL="457200" lvl="1" indent="0">
              <a:buNone/>
            </a:pPr>
            <a:r>
              <a:rPr lang="en-US" sz="1200" dirty="0"/>
              <a:t>Example in this manual</a:t>
            </a:r>
          </a:p>
          <a:p>
            <a:pPr lvl="1"/>
            <a:r>
              <a:rPr lang="en-US" sz="1000" dirty="0"/>
              <a:t>E:\AWS-FreeRTOS-HiFive1\FreedomStudio-2019-08-1-win64\SiFive\riscv64-unknown-elf-gcc-8.3.0-2019.08.0</a:t>
            </a:r>
          </a:p>
          <a:p>
            <a:pPr lvl="1"/>
            <a:r>
              <a:rPr lang="en-US" sz="1000" dirty="0"/>
              <a:t>E:\AWS-FreeRTOS-HiFive1\FreedomStudio-2019-08-1-win64\SiFive\riscv64-unknown-elf-gcc-8.3.0-2019.08.0\bin</a:t>
            </a:r>
          </a:p>
          <a:p>
            <a:pPr lvl="1"/>
            <a:r>
              <a:rPr lang="en-US" sz="1000" dirty="0"/>
              <a:t>E:\AWS-FreeRTOS-HiFive1\FreedomStudio-2019-08-1-win64\SiFive\msys64-1.0.0-2019.05.2\usr\bin</a:t>
            </a:r>
          </a:p>
          <a:p>
            <a:r>
              <a:rPr lang="en-US" sz="1400" dirty="0"/>
              <a:t>Click </a:t>
            </a:r>
            <a:r>
              <a:rPr lang="en-US" sz="1400" b="1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93212-1759-4901-9B18-FE6151FF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960" y="1690688"/>
            <a:ext cx="5095679" cy="321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5415A-251E-47BC-9DDF-BD1695342C67}"/>
              </a:ext>
            </a:extLst>
          </p:cNvPr>
          <p:cNvSpPr/>
          <p:nvPr/>
        </p:nvSpPr>
        <p:spPr>
          <a:xfrm>
            <a:off x="6960093" y="2716567"/>
            <a:ext cx="4492101" cy="566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5255-27E7-467E-85D2-C3D9B709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F88B-F426-47E8-92BC-5740730E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Extract </a:t>
            </a:r>
            <a:r>
              <a:rPr lang="en-US" sz="1400" b="1" dirty="0"/>
              <a:t>Workspace_FreeRTOS_HiFive1.7z</a:t>
            </a:r>
          </a:p>
          <a:p>
            <a:r>
              <a:rPr lang="en-US" sz="1400" dirty="0"/>
              <a:t>Create a new folder named </a:t>
            </a:r>
            <a:r>
              <a:rPr lang="en-US" sz="1400" b="1" dirty="0"/>
              <a:t>Workspace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4BA82-D0E8-4682-94E6-CE0E9AA0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3115345"/>
            <a:ext cx="573485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D9A8-C754-4906-B036-705FCCA5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B3CD-4A6A-4FCD-83E0-8E2C29D3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Run </a:t>
            </a:r>
            <a:r>
              <a:rPr lang="en-US" sz="1400" dirty="0" err="1"/>
              <a:t>FreedomStudio</a:t>
            </a:r>
            <a:r>
              <a:rPr lang="en-US" sz="1400" dirty="0"/>
              <a:t> and navigate to Workspace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88B62-C1E6-43A3-B85D-3DF374E7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57" y="2860458"/>
            <a:ext cx="584916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32EF-C240-4301-A9B1-90DD98F9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0771A-7A73-4A31-809E-D1D677E7EBD4}"/>
              </a:ext>
            </a:extLst>
          </p:cNvPr>
          <p:cNvSpPr txBox="1"/>
          <p:nvPr/>
        </p:nvSpPr>
        <p:spPr>
          <a:xfrm>
            <a:off x="838200" y="1690688"/>
            <a:ext cx="525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Menu select </a:t>
            </a:r>
            <a:r>
              <a:rPr lang="en-US" sz="1400" b="1" dirty="0"/>
              <a:t>File &gt; Import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</a:t>
            </a:r>
            <a:r>
              <a:rPr lang="en-US" sz="1400" b="1" dirty="0"/>
              <a:t>General &gt; Existing Projects into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</a:t>
            </a:r>
            <a:r>
              <a:rPr lang="en-US" sz="1400" b="1" dirty="0"/>
              <a:t>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472A-E05C-4350-806A-7ED92B61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91" y="861654"/>
            <a:ext cx="4858428" cy="5134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DA2C39-2752-4DCE-850E-2DEEAC639999}"/>
              </a:ext>
            </a:extLst>
          </p:cNvPr>
          <p:cNvSpPr/>
          <p:nvPr/>
        </p:nvSpPr>
        <p:spPr>
          <a:xfrm>
            <a:off x="7368413" y="2698812"/>
            <a:ext cx="1962018" cy="230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DD7-BA4B-4CDB-87C3-C1B2C7DB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0697-3878-4D57-9F18-918D8968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Choose </a:t>
            </a:r>
            <a:r>
              <a:rPr lang="en-US" sz="1400" b="1" dirty="0"/>
              <a:t>Select root directory</a:t>
            </a:r>
          </a:p>
          <a:p>
            <a:r>
              <a:rPr lang="en-US" sz="1400" dirty="0"/>
              <a:t>Click </a:t>
            </a:r>
            <a:r>
              <a:rPr lang="en-US" sz="1400" b="1" dirty="0"/>
              <a:t>Browse</a:t>
            </a:r>
            <a:r>
              <a:rPr lang="en-US" sz="1400" dirty="0"/>
              <a:t>… and navigate to </a:t>
            </a:r>
            <a:r>
              <a:rPr lang="en-US" sz="1400" b="1" dirty="0"/>
              <a:t>freertos-code-r2752-trunk_SHC_demo</a:t>
            </a:r>
            <a:r>
              <a:rPr lang="en-US" sz="1400" dirty="0"/>
              <a:t> directory</a:t>
            </a:r>
          </a:p>
          <a:p>
            <a:r>
              <a:rPr lang="en-US" sz="1400" dirty="0"/>
              <a:t>Note: Do not check in </a:t>
            </a:r>
            <a:r>
              <a:rPr lang="en-US" sz="1400" b="1" dirty="0"/>
              <a:t>Copy projects into workspace</a:t>
            </a:r>
          </a:p>
          <a:p>
            <a:r>
              <a:rPr lang="en-US" sz="1400" dirty="0"/>
              <a:t>Click</a:t>
            </a:r>
            <a:r>
              <a:rPr lang="en-US" sz="1400" b="1" dirty="0"/>
              <a:t> Finish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D13EC-A599-4B51-850D-62C7812B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53" y="807867"/>
            <a:ext cx="4220720" cy="5867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B60FE5-31E8-4F6D-A634-1ACF70D460F7}"/>
              </a:ext>
            </a:extLst>
          </p:cNvPr>
          <p:cNvSpPr/>
          <p:nvPr/>
        </p:nvSpPr>
        <p:spPr>
          <a:xfrm>
            <a:off x="7616986" y="1708928"/>
            <a:ext cx="4369187" cy="350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C183-1905-4EDC-BC34-08EB3FA3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HiFive1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B7B0-1831-4BF0-998D-1A7AF294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RTOSDemo</a:t>
            </a:r>
            <a:r>
              <a:rPr lang="en-US" sz="1400" dirty="0"/>
              <a:t> and build project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50CED-030A-40B0-9FD5-ADDFC48B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83" y="2689935"/>
            <a:ext cx="5697127" cy="3086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5680E-21EE-4B3A-9031-7152932E7832}"/>
              </a:ext>
            </a:extLst>
          </p:cNvPr>
          <p:cNvSpPr/>
          <p:nvPr/>
        </p:nvSpPr>
        <p:spPr>
          <a:xfrm>
            <a:off x="3426781" y="2902998"/>
            <a:ext cx="426128" cy="257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371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How to build HiFive1 demo using Freefom Studio</vt:lpstr>
      <vt:lpstr>Software requirement</vt:lpstr>
      <vt:lpstr>Freedom Studio</vt:lpstr>
      <vt:lpstr>Edit PATH variable for Freedom Studio</vt:lpstr>
      <vt:lpstr>HiFive1 demo</vt:lpstr>
      <vt:lpstr>Build HiFive1 demo</vt:lpstr>
      <vt:lpstr>Import Project</vt:lpstr>
      <vt:lpstr>Import Project</vt:lpstr>
      <vt:lpstr>Build HiFive1 demo</vt:lpstr>
      <vt:lpstr>Add new debug configuration</vt:lpstr>
      <vt:lpstr>Debug configurations </vt:lpstr>
      <vt:lpstr>Debug configurations</vt:lpstr>
      <vt:lpstr>Debug configurations</vt:lpstr>
      <vt:lpstr>Run HiFive1 demo</vt:lpstr>
      <vt:lpstr>View print log</vt:lpstr>
      <vt:lpstr>Build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 Hoang Gia Hoang</dc:creator>
  <cp:lastModifiedBy>Gia Hoang Gia Hoang</cp:lastModifiedBy>
  <cp:revision>20</cp:revision>
  <dcterms:created xsi:type="dcterms:W3CDTF">2019-11-11T06:58:39Z</dcterms:created>
  <dcterms:modified xsi:type="dcterms:W3CDTF">2019-11-20T06:55:12Z</dcterms:modified>
</cp:coreProperties>
</file>