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DB65-85B5-4FAF-8430-FFAEFCF6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D2AFE-9572-42F9-BB18-509B0775A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6172-CA75-4D35-97E0-0E5D1C97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9A2B-A111-43AA-A730-312E96C8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A7B3-AC8B-4653-9D87-D4D6A7A0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EB77-44D1-4693-B449-9D74293E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C61E-7E24-472A-8468-FC96B43F4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49AF-2B7A-4035-A8CB-595AE69D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08E8-5ECC-4A6B-9B7D-BAB65A89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B0AB-D436-4A35-8CD1-3FC7E113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E2DEB-B01D-4A43-869B-BB0224CE4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766C2-4907-46BB-A525-6F9986C1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3F9C8-0886-498F-A9C0-915F5BCF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CC2E-9E36-4B20-8CF5-21071522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8627-D4B2-4B49-AAAD-D2B39F9E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D08F-4C82-4723-8A80-1F2B07DC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5F3A-34DC-472C-AED7-196BFC6C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D64B-26E9-46DF-B4B9-002407DB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35CC-97B1-44A9-9869-216D83D8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C25A-EF82-487E-A110-19FB27CE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0926-85D5-4A12-BF97-E07FA96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7DF5E-2B6E-4BEE-AFCD-1A63A3E7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367A-23CB-4C42-AF2A-407EE813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E982-6626-4CE1-A04D-06084906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81B3-8CE6-4E37-A53A-1FF8D5B8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8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D245-D2DA-43AE-9117-CD8B18CB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9D22-B4EB-4B24-9F2F-D6879F3F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1236B-36AD-40E0-8719-FB0DD8E35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0890-79CC-4B0F-9524-1136C51B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4E6DC-2438-4985-8CA9-2FC0A9EB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6FAEC-E8B1-4FED-A78A-135A0AC6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3B0-A108-4740-840B-E06C0DBD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33EBE-3C82-4CB1-9C0A-001B6248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57C8-CF21-45E1-B683-2EA9EBC4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E7682-CD34-45A0-B32C-B77CDADA1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6D390-D5AC-4A9D-83BC-0A98B8198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CE24A-6179-4261-9836-4F6EA918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6FA78-6C0D-43E8-82B2-DD1AF1A4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E2643-8074-4166-B368-F77C7553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1EA4-DD13-42FE-BF0F-E22A7FA7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6402F-FE60-4FC3-935D-7621754E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BDCB3-876C-43BE-93E9-21386A6B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354E6-F337-43CF-A57E-C94F6B01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511EB-54FD-414D-960B-391DFA51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02DAC-5DAE-4DC7-9FEE-3A2E0F7E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6D698-1946-4B24-9646-561C72E1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529A-5D35-4A9E-856D-04BD26B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8636-27D6-4FD0-BEAF-A9C87E69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4FC87-F5B0-4B3F-8DB0-ED8460B5A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01879-6CDC-4DEA-965A-A0AC15B7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F26DF-AB98-49CD-AC79-6A3D4DFB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AE22-95FC-4E44-BB49-02E84D0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F05B-62A1-490B-BE93-FAB73B4D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E277E-E467-4FB0-BF22-3379F3A71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A2E75-8B64-4140-97B2-9335A754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6AAA4-EB3D-4A42-BED1-CDF1F654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EA9C3-3CFF-433B-AA94-ED17F5AC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9C7A-A6FC-4044-9570-F4DB03B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2EB83-6AAF-46D7-9A92-FA39E20C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61E0D-05C4-4103-A939-04238BCC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7CE6-9675-4361-A203-DA5DEDF16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2835-AC4D-480F-A56B-E3C2D3B07C2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4151-B2A7-40E0-8A65-8D3D09768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C66F-908B-4E6D-8366-1F8BE4574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BD51-1946-4338-AD9F-CB1D5CEB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0935A-F5D2-4146-B5BD-4B187994E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6211" y="1826476"/>
            <a:ext cx="5033545" cy="33228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28E52-E64F-410B-BB0F-860BFDB8C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90" y="1450754"/>
            <a:ext cx="1033913" cy="117284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DF2897-E5EC-4D8F-972E-48FF49034238}"/>
              </a:ext>
            </a:extLst>
          </p:cNvPr>
          <p:cNvCxnSpPr>
            <a:cxnSpLocks/>
          </p:cNvCxnSpPr>
          <p:nvPr/>
        </p:nvCxnSpPr>
        <p:spPr>
          <a:xfrm>
            <a:off x="5527675" y="4507812"/>
            <a:ext cx="25946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6A051E-56BA-456F-B580-76D6381D691A}"/>
              </a:ext>
            </a:extLst>
          </p:cNvPr>
          <p:cNvCxnSpPr/>
          <p:nvPr/>
        </p:nvCxnSpPr>
        <p:spPr>
          <a:xfrm>
            <a:off x="8807445" y="2173190"/>
            <a:ext cx="4953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7D219C-E3AB-4B9D-858A-36159676F3E4}"/>
              </a:ext>
            </a:extLst>
          </p:cNvPr>
          <p:cNvCxnSpPr>
            <a:cxnSpLocks/>
          </p:cNvCxnSpPr>
          <p:nvPr/>
        </p:nvCxnSpPr>
        <p:spPr>
          <a:xfrm>
            <a:off x="8586788" y="2293012"/>
            <a:ext cx="71595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AD91D7-083D-41CB-A041-66ADD79722CD}"/>
              </a:ext>
            </a:extLst>
          </p:cNvPr>
          <p:cNvCxnSpPr>
            <a:cxnSpLocks/>
          </p:cNvCxnSpPr>
          <p:nvPr/>
        </p:nvCxnSpPr>
        <p:spPr>
          <a:xfrm>
            <a:off x="10255730" y="2391185"/>
            <a:ext cx="3279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95BD5D-EFC2-4C5A-AE18-6E6E64AFD027}"/>
              </a:ext>
            </a:extLst>
          </p:cNvPr>
          <p:cNvCxnSpPr>
            <a:cxnSpLocks/>
          </p:cNvCxnSpPr>
          <p:nvPr/>
        </p:nvCxnSpPr>
        <p:spPr>
          <a:xfrm>
            <a:off x="10249380" y="2498505"/>
            <a:ext cx="24765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25F66C6-5480-4B82-A00E-0F88CEEA54C3}"/>
              </a:ext>
            </a:extLst>
          </p:cNvPr>
          <p:cNvSpPr/>
          <p:nvPr/>
        </p:nvSpPr>
        <p:spPr>
          <a:xfrm>
            <a:off x="10295601" y="2394360"/>
            <a:ext cx="247165" cy="9871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GND</a:t>
            </a:r>
            <a:endParaRPr lang="en-US" sz="10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3F0AD-0014-4754-AAED-A32C1F5AEFC3}"/>
              </a:ext>
            </a:extLst>
          </p:cNvPr>
          <p:cNvSpPr/>
          <p:nvPr/>
        </p:nvSpPr>
        <p:spPr>
          <a:xfrm>
            <a:off x="10303418" y="2286116"/>
            <a:ext cx="247165" cy="9871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3V3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C0917-C955-4B60-BE0D-1ED6200EC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78233" y="3135071"/>
            <a:ext cx="1340951" cy="248876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E3C600-AB96-4BA7-812C-85502F44496F}"/>
              </a:ext>
            </a:extLst>
          </p:cNvPr>
          <p:cNvCxnSpPr>
            <a:cxnSpLocks/>
          </p:cNvCxnSpPr>
          <p:nvPr/>
        </p:nvCxnSpPr>
        <p:spPr>
          <a:xfrm flipH="1">
            <a:off x="8661401" y="3001818"/>
            <a:ext cx="183562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9282F8-1DCC-482C-9942-F12C5C4C665B}"/>
              </a:ext>
            </a:extLst>
          </p:cNvPr>
          <p:cNvCxnSpPr>
            <a:cxnSpLocks/>
          </p:cNvCxnSpPr>
          <p:nvPr/>
        </p:nvCxnSpPr>
        <p:spPr>
          <a:xfrm flipH="1">
            <a:off x="8744541" y="3639564"/>
            <a:ext cx="40835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BEA4AC-4549-4A5C-AB3C-15BE98665144}"/>
              </a:ext>
            </a:extLst>
          </p:cNvPr>
          <p:cNvCxnSpPr>
            <a:cxnSpLocks/>
          </p:cNvCxnSpPr>
          <p:nvPr/>
        </p:nvCxnSpPr>
        <p:spPr>
          <a:xfrm flipH="1">
            <a:off x="8546877" y="4382471"/>
            <a:ext cx="60283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B77E4F-80AE-41B1-A1C9-A12F4BA921CE}"/>
              </a:ext>
            </a:extLst>
          </p:cNvPr>
          <p:cNvCxnSpPr>
            <a:cxnSpLocks/>
          </p:cNvCxnSpPr>
          <p:nvPr/>
        </p:nvCxnSpPr>
        <p:spPr>
          <a:xfrm flipH="1">
            <a:off x="8670734" y="4246271"/>
            <a:ext cx="478982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86C419-F695-4B1D-B668-E4CAF70E183F}"/>
              </a:ext>
            </a:extLst>
          </p:cNvPr>
          <p:cNvCxnSpPr>
            <a:cxnSpLocks/>
          </p:cNvCxnSpPr>
          <p:nvPr/>
        </p:nvCxnSpPr>
        <p:spPr>
          <a:xfrm rot="10800000">
            <a:off x="7946773" y="5079526"/>
            <a:ext cx="4953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185942-0AD0-40C9-B917-826CD736A674}"/>
              </a:ext>
            </a:extLst>
          </p:cNvPr>
          <p:cNvCxnSpPr>
            <a:cxnSpLocks/>
          </p:cNvCxnSpPr>
          <p:nvPr/>
        </p:nvCxnSpPr>
        <p:spPr>
          <a:xfrm flipH="1">
            <a:off x="7940752" y="5213292"/>
            <a:ext cx="61565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7D5CBB-38D9-4A2A-A3C0-93BD3D76D576}"/>
              </a:ext>
            </a:extLst>
          </p:cNvPr>
          <p:cNvCxnSpPr>
            <a:cxnSpLocks/>
          </p:cNvCxnSpPr>
          <p:nvPr/>
        </p:nvCxnSpPr>
        <p:spPr>
          <a:xfrm flipH="1">
            <a:off x="5943556" y="6004688"/>
            <a:ext cx="2819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FEF8A89-E262-4255-8CD5-0B7743031BCE}"/>
              </a:ext>
            </a:extLst>
          </p:cNvPr>
          <p:cNvSpPr/>
          <p:nvPr/>
        </p:nvSpPr>
        <p:spPr>
          <a:xfrm>
            <a:off x="8922920" y="2179520"/>
            <a:ext cx="247165" cy="9871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SDA</a:t>
            </a:r>
            <a:endParaRPr lang="en-US" sz="10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A2743DF-4966-436F-8219-6D98FECD8C42}"/>
              </a:ext>
            </a:extLst>
          </p:cNvPr>
          <p:cNvSpPr/>
          <p:nvPr/>
        </p:nvSpPr>
        <p:spPr>
          <a:xfrm>
            <a:off x="8922919" y="2054936"/>
            <a:ext cx="247165" cy="9871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SCL</a:t>
            </a:r>
            <a:endParaRPr lang="en-US" sz="10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D4DDB44-E7F5-4B21-B5C1-199C9226CF64}"/>
              </a:ext>
            </a:extLst>
          </p:cNvPr>
          <p:cNvSpPr/>
          <p:nvPr/>
        </p:nvSpPr>
        <p:spPr>
          <a:xfrm>
            <a:off x="8850492" y="4274164"/>
            <a:ext cx="247165" cy="9871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TX2</a:t>
            </a:r>
            <a:endParaRPr lang="en-US" sz="10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3A5492-D159-443F-8A70-36C256ACA5C6}"/>
              </a:ext>
            </a:extLst>
          </p:cNvPr>
          <p:cNvSpPr/>
          <p:nvPr/>
        </p:nvSpPr>
        <p:spPr>
          <a:xfrm>
            <a:off x="8850492" y="4134913"/>
            <a:ext cx="247165" cy="9871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RX2</a:t>
            </a:r>
            <a:endParaRPr lang="en-US" sz="1000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A82193A-524E-43CE-9D84-BCD462F15E1E}"/>
              </a:ext>
            </a:extLst>
          </p:cNvPr>
          <p:cNvCxnSpPr>
            <a:cxnSpLocks/>
          </p:cNvCxnSpPr>
          <p:nvPr/>
        </p:nvCxnSpPr>
        <p:spPr>
          <a:xfrm rot="5400000">
            <a:off x="8135012" y="4553330"/>
            <a:ext cx="842780" cy="228662"/>
          </a:xfrm>
          <a:prstGeom prst="bentConnector3">
            <a:avLst>
              <a:gd name="adj1" fmla="val -10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04374D5-E3C7-450F-9666-71B88377DC91}"/>
              </a:ext>
            </a:extLst>
          </p:cNvPr>
          <p:cNvSpPr/>
          <p:nvPr/>
        </p:nvSpPr>
        <p:spPr>
          <a:xfrm>
            <a:off x="8841414" y="3658164"/>
            <a:ext cx="247165" cy="9871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GND</a:t>
            </a:r>
            <a:endParaRPr lang="en-US" sz="10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25ADABC-960C-4C5D-9C25-38F7B3407A8E}"/>
              </a:ext>
            </a:extLst>
          </p:cNvPr>
          <p:cNvSpPr/>
          <p:nvPr/>
        </p:nvSpPr>
        <p:spPr>
          <a:xfrm>
            <a:off x="8852463" y="3517240"/>
            <a:ext cx="247165" cy="9871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3V3</a:t>
            </a:r>
            <a:endParaRPr lang="en-US" sz="10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E0B0FD-0059-49C2-8299-517A44D702ED}"/>
              </a:ext>
            </a:extLst>
          </p:cNvPr>
          <p:cNvCxnSpPr/>
          <p:nvPr/>
        </p:nvCxnSpPr>
        <p:spPr>
          <a:xfrm>
            <a:off x="7946771" y="3390275"/>
            <a:ext cx="4953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5BB6DD0-07F2-4C89-95C9-ABD01588D78E}"/>
              </a:ext>
            </a:extLst>
          </p:cNvPr>
          <p:cNvCxnSpPr>
            <a:cxnSpLocks/>
          </p:cNvCxnSpPr>
          <p:nvPr/>
        </p:nvCxnSpPr>
        <p:spPr>
          <a:xfrm>
            <a:off x="7946771" y="3517240"/>
            <a:ext cx="64001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D9E38C4-23D1-4B82-8965-2CE1FC7F4B17}"/>
              </a:ext>
            </a:extLst>
          </p:cNvPr>
          <p:cNvSpPr/>
          <p:nvPr/>
        </p:nvSpPr>
        <p:spPr>
          <a:xfrm>
            <a:off x="8103926" y="3406351"/>
            <a:ext cx="247165" cy="98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IO14</a:t>
            </a:r>
            <a:endParaRPr lang="en-US" sz="10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2139495-A20F-4FB9-952F-37421A96121B}"/>
              </a:ext>
            </a:extLst>
          </p:cNvPr>
          <p:cNvSpPr/>
          <p:nvPr/>
        </p:nvSpPr>
        <p:spPr>
          <a:xfrm>
            <a:off x="8103927" y="3279620"/>
            <a:ext cx="247165" cy="98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IO15</a:t>
            </a:r>
            <a:endParaRPr lang="en-US" sz="1000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2B361F3-8365-42A2-9614-FE407EDD4805}"/>
              </a:ext>
            </a:extLst>
          </p:cNvPr>
          <p:cNvCxnSpPr/>
          <p:nvPr/>
        </p:nvCxnSpPr>
        <p:spPr>
          <a:xfrm rot="5400000">
            <a:off x="8012644" y="2602617"/>
            <a:ext cx="1224228" cy="365374"/>
          </a:xfrm>
          <a:prstGeom prst="bentConnector3">
            <a:avLst>
              <a:gd name="adj1" fmla="val -54"/>
            </a:avLst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857CB18-C647-438B-9177-1C9905362161}"/>
              </a:ext>
            </a:extLst>
          </p:cNvPr>
          <p:cNvCxnSpPr>
            <a:cxnSpLocks/>
          </p:cNvCxnSpPr>
          <p:nvPr/>
        </p:nvCxnSpPr>
        <p:spPr>
          <a:xfrm>
            <a:off x="8585008" y="2283815"/>
            <a:ext cx="0" cy="12446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4BCAD15-F246-46A6-A20D-31349C7045DC}"/>
              </a:ext>
            </a:extLst>
          </p:cNvPr>
          <p:cNvSpPr/>
          <p:nvPr/>
        </p:nvSpPr>
        <p:spPr>
          <a:xfrm>
            <a:off x="8103925" y="5099346"/>
            <a:ext cx="247165" cy="98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IO2</a:t>
            </a:r>
            <a:endParaRPr lang="en-US" sz="10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EE93FC6-E591-4D51-840C-656A229BBE10}"/>
              </a:ext>
            </a:extLst>
          </p:cNvPr>
          <p:cNvSpPr/>
          <p:nvPr/>
        </p:nvSpPr>
        <p:spPr>
          <a:xfrm>
            <a:off x="8103925" y="4965430"/>
            <a:ext cx="247165" cy="98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IO3</a:t>
            </a:r>
            <a:endParaRPr lang="en-US" sz="1000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B54DF9D-17AC-4E89-9AD2-9A76F9674C10}"/>
              </a:ext>
            </a:extLst>
          </p:cNvPr>
          <p:cNvCxnSpPr/>
          <p:nvPr/>
        </p:nvCxnSpPr>
        <p:spPr>
          <a:xfrm flipV="1">
            <a:off x="8556402" y="4388758"/>
            <a:ext cx="0" cy="83470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AFC042D-56DD-4130-A270-26ABB606BFA2}"/>
              </a:ext>
            </a:extLst>
          </p:cNvPr>
          <p:cNvCxnSpPr/>
          <p:nvPr/>
        </p:nvCxnSpPr>
        <p:spPr>
          <a:xfrm>
            <a:off x="8670733" y="3756883"/>
            <a:ext cx="0" cy="23668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06E68A3-FDE2-46EF-AA63-C15F94BAA584}"/>
              </a:ext>
            </a:extLst>
          </p:cNvPr>
          <p:cNvCxnSpPr>
            <a:cxnSpLocks/>
          </p:cNvCxnSpPr>
          <p:nvPr/>
        </p:nvCxnSpPr>
        <p:spPr>
          <a:xfrm>
            <a:off x="10485581" y="2493079"/>
            <a:ext cx="0" cy="50873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0ADD251-0DF6-4F73-803C-1373EA94049B}"/>
              </a:ext>
            </a:extLst>
          </p:cNvPr>
          <p:cNvCxnSpPr>
            <a:cxnSpLocks/>
          </p:cNvCxnSpPr>
          <p:nvPr/>
        </p:nvCxnSpPr>
        <p:spPr>
          <a:xfrm flipH="1">
            <a:off x="8664383" y="3763233"/>
            <a:ext cx="49530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91885E-320E-49D6-950E-7A840CBEF7E5}"/>
              </a:ext>
            </a:extLst>
          </p:cNvPr>
          <p:cNvCxnSpPr>
            <a:cxnSpLocks/>
          </p:cNvCxnSpPr>
          <p:nvPr/>
        </p:nvCxnSpPr>
        <p:spPr>
          <a:xfrm>
            <a:off x="8670733" y="3001818"/>
            <a:ext cx="0" cy="76141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F281838D-ECE0-4AE9-94BA-47C11CE51F1B}"/>
              </a:ext>
            </a:extLst>
          </p:cNvPr>
          <p:cNvCxnSpPr>
            <a:cxnSpLocks/>
          </p:cNvCxnSpPr>
          <p:nvPr/>
        </p:nvCxnSpPr>
        <p:spPr>
          <a:xfrm>
            <a:off x="5537200" y="4509147"/>
            <a:ext cx="3143058" cy="1614562"/>
          </a:xfrm>
          <a:prstGeom prst="bentConnector3">
            <a:avLst>
              <a:gd name="adj1" fmla="val -104"/>
            </a:avLst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8EE4083A-7D05-477D-9B66-A8EB0E6B9837}"/>
              </a:ext>
            </a:extLst>
          </p:cNvPr>
          <p:cNvSpPr/>
          <p:nvPr/>
        </p:nvSpPr>
        <p:spPr>
          <a:xfrm>
            <a:off x="5367393" y="4043401"/>
            <a:ext cx="247165" cy="98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3V3</a:t>
            </a:r>
            <a:endParaRPr lang="en-US" sz="1000" dirty="0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894B772B-6932-439F-8506-9B085E87ED0B}"/>
              </a:ext>
            </a:extLst>
          </p:cNvPr>
          <p:cNvSpPr/>
          <p:nvPr/>
        </p:nvSpPr>
        <p:spPr>
          <a:xfrm>
            <a:off x="5367392" y="4386490"/>
            <a:ext cx="247165" cy="98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GND</a:t>
            </a:r>
            <a:endParaRPr lang="en-US" sz="10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81CB092-1CD8-4623-8F92-9B0012435B4B}"/>
              </a:ext>
            </a:extLst>
          </p:cNvPr>
          <p:cNvCxnSpPr>
            <a:cxnSpLocks/>
          </p:cNvCxnSpPr>
          <p:nvPr/>
        </p:nvCxnSpPr>
        <p:spPr>
          <a:xfrm>
            <a:off x="10580509" y="2384835"/>
            <a:ext cx="0" cy="750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C68D3BC-AB85-4B6C-9265-18FF69AB72AC}"/>
              </a:ext>
            </a:extLst>
          </p:cNvPr>
          <p:cNvCxnSpPr>
            <a:cxnSpLocks/>
          </p:cNvCxnSpPr>
          <p:nvPr/>
        </p:nvCxnSpPr>
        <p:spPr>
          <a:xfrm>
            <a:off x="8753430" y="3129952"/>
            <a:ext cx="0" cy="28747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9FCE5F0-3DD9-4443-8084-7E1F08BA660F}"/>
              </a:ext>
            </a:extLst>
          </p:cNvPr>
          <p:cNvCxnSpPr>
            <a:cxnSpLocks/>
          </p:cNvCxnSpPr>
          <p:nvPr/>
        </p:nvCxnSpPr>
        <p:spPr>
          <a:xfrm>
            <a:off x="5934030" y="4155620"/>
            <a:ext cx="0" cy="1856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5DDA328-1962-4968-A83D-2D292C18C96B}"/>
              </a:ext>
            </a:extLst>
          </p:cNvPr>
          <p:cNvCxnSpPr>
            <a:cxnSpLocks/>
          </p:cNvCxnSpPr>
          <p:nvPr/>
        </p:nvCxnSpPr>
        <p:spPr>
          <a:xfrm flipH="1">
            <a:off x="8759145" y="3138970"/>
            <a:ext cx="18270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50FF3ED-8AB3-4C2F-BA0E-EF16F3E0E5B9}"/>
              </a:ext>
            </a:extLst>
          </p:cNvPr>
          <p:cNvCxnSpPr>
            <a:cxnSpLocks/>
          </p:cNvCxnSpPr>
          <p:nvPr/>
        </p:nvCxnSpPr>
        <p:spPr>
          <a:xfrm flipH="1">
            <a:off x="5790312" y="4161970"/>
            <a:ext cx="146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66DCF0-0161-4B33-840C-0533BA63674C}"/>
              </a:ext>
            </a:extLst>
          </p:cNvPr>
          <p:cNvCxnSpPr>
            <a:cxnSpLocks/>
          </p:cNvCxnSpPr>
          <p:nvPr/>
        </p:nvCxnSpPr>
        <p:spPr>
          <a:xfrm>
            <a:off x="4762831" y="613858"/>
            <a:ext cx="1590228" cy="44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D80C08-CAFB-4928-9279-A41B5BBC875D}"/>
              </a:ext>
            </a:extLst>
          </p:cNvPr>
          <p:cNvCxnSpPr>
            <a:cxnSpLocks/>
          </p:cNvCxnSpPr>
          <p:nvPr/>
        </p:nvCxnSpPr>
        <p:spPr>
          <a:xfrm flipV="1">
            <a:off x="6324484" y="628650"/>
            <a:ext cx="0" cy="6667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A2B3E64-CBCB-49A0-9D98-0A397EF13365}"/>
              </a:ext>
            </a:extLst>
          </p:cNvPr>
          <p:cNvSpPr/>
          <p:nvPr/>
        </p:nvSpPr>
        <p:spPr>
          <a:xfrm>
            <a:off x="3568154" y="468251"/>
            <a:ext cx="1353240" cy="43721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USB port of </a:t>
            </a:r>
          </a:p>
          <a:p>
            <a:pPr algn="ctr"/>
            <a:r>
              <a:rPr lang="en-US" sz="1100" dirty="0"/>
              <a:t>Windows/Linux PC</a:t>
            </a:r>
            <a:endParaRPr lang="en-US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04190F4-52CB-4001-A6C6-4921E61AD8F3}"/>
              </a:ext>
            </a:extLst>
          </p:cNvPr>
          <p:cNvSpPr/>
          <p:nvPr/>
        </p:nvSpPr>
        <p:spPr>
          <a:xfrm>
            <a:off x="5934030" y="985313"/>
            <a:ext cx="2081383" cy="15429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900" dirty="0"/>
              <a:t>CON2        UART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869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 Hoang Gia Hoang</dc:creator>
  <cp:lastModifiedBy>Gia Hoang Gia Hoang</cp:lastModifiedBy>
  <cp:revision>16</cp:revision>
  <dcterms:created xsi:type="dcterms:W3CDTF">2020-12-08T07:43:03Z</dcterms:created>
  <dcterms:modified xsi:type="dcterms:W3CDTF">2020-12-28T05:27:34Z</dcterms:modified>
</cp:coreProperties>
</file>