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874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F4C5-DC3B-4BEB-B71B-C0745D2E4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05C96-FF91-489C-8B9D-97F3AF2FD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A691C-0040-45BA-A65C-18CFFBE0B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59F9-57FE-454A-83C2-3BAAD508FED5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2E448-89DA-469D-8B61-3C5D948D3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7ECC0-04DE-43FB-B503-E304AF46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150F-AD6A-48A2-A3ED-79868023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6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EBB3-B9FE-4EC4-A438-D81CE9D3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0CACF-2D7A-4512-9130-D80EC30BD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3042A-A2EF-45A4-8D40-10DAB8D7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59F9-57FE-454A-83C2-3BAAD508FED5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0E7B-7232-4956-BC13-11B60582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3A996-0AF9-4385-B1F7-40CEB921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150F-AD6A-48A2-A3ED-79868023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1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B368D-E01A-4279-BD2A-E8A564B75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5ECAC-4E1F-436B-A7AB-9DF7F9C3D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05F05-3C67-4BBE-8901-06B6D825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59F9-57FE-454A-83C2-3BAAD508FED5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50133-3289-4084-A4CF-0D1D79B7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3D080-FBD6-4BBA-A7CE-2078EC8F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150F-AD6A-48A2-A3ED-79868023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6A5C-93EE-46EC-AC94-22FAF028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DDA1F-0584-43E9-A00A-3250BB7F6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7DF58-741C-40C3-9ADA-EF933EBE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59F9-57FE-454A-83C2-3BAAD508FED5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2FC85-45AE-46E8-A2F8-C591809D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71CE3-C521-4B4A-9586-4D6D9774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150F-AD6A-48A2-A3ED-79868023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794C-BEE0-40A7-90C3-8144DD81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5AAB2-ED74-4F97-84A4-569817883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A4470-2734-4A46-A2BD-2F384418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59F9-57FE-454A-83C2-3BAAD508FED5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4F45C-9C0B-47DF-A078-C36E180A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62CCE-1B56-4E2C-AAAC-61B7D666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150F-AD6A-48A2-A3ED-79868023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6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889A-EC64-4381-B2BF-A5AA6420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1B00-3AE4-435A-B83A-2BF216B08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34024-DC1E-4668-897C-C4AE5DC91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5A8F7-C584-459D-9669-7FB17909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59F9-57FE-454A-83C2-3BAAD508FED5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C67DB-B0B1-4765-91EE-C626A904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8D93A-40C3-47AA-8EB2-49D73B53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150F-AD6A-48A2-A3ED-79868023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9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47D7-B686-4701-B8AD-A0D115D7E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88394-E520-4945-9B92-169AA2EE5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E29C4-9DE0-4C6E-B1DA-ABB091B9B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FEEB8-45D0-4CAB-8645-AEF109AB6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81F21-37A1-4C9B-B73F-C01333E7D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5A94D-A01D-4C1D-9C32-67799089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59F9-57FE-454A-83C2-3BAAD508FED5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AB7CBB-0D19-47CC-83AD-FFE13422F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EDB62-7C6F-42F2-AD12-42600935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150F-AD6A-48A2-A3ED-79868023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2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8BBC-6C1B-46AA-8643-4943733B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0A7D6-3DCB-4B0E-AD3D-98D12A25B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59F9-57FE-454A-83C2-3BAAD508FED5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F3D82-63E0-4E5F-AB6C-D8FB2A17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97402-BF98-4E27-B58C-FA2973FB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150F-AD6A-48A2-A3ED-79868023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1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A9539-2CFA-4781-8F01-3C1C9C69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59F9-57FE-454A-83C2-3BAAD508FED5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892B2-3403-435A-8275-8E6F9E52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3E410-41D3-425D-8DAA-E92CA4CEB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150F-AD6A-48A2-A3ED-79868023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1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C9B2-5848-4027-BF37-64B8E434E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13151-093D-4BE0-8536-FD9FA9521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91E35-E310-4B16-988A-525739C1E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D1C35-857E-4A45-A61C-2F882D83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59F9-57FE-454A-83C2-3BAAD508FED5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6F8F4-BE48-45DE-A5C3-40F98686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DCDC4-39C0-47ED-B90B-1A67142F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150F-AD6A-48A2-A3ED-79868023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5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D871-160B-416A-982D-D23E6F30C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BF6B0-72D5-4418-88CC-178A571E0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39746-28C9-4315-A039-DBBD8278B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B7B1A-F512-4499-957B-200EBCAC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59F9-57FE-454A-83C2-3BAAD508FED5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EE3B9-154B-4799-9E31-510C41236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F396B-734C-44C8-8B43-76E8173B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150F-AD6A-48A2-A3ED-79868023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9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1A9E6-04F1-47AA-96B2-0ABC6D4EB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C618A-C6AF-4637-8142-25F78F607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CF47E-2D2D-4E31-A6E9-F00B1899C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559F9-57FE-454A-83C2-3BAAD508FED5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86889-65B9-4693-B0C0-55AB65B56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EB134-8A18-4C0C-8F80-38882A316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5150F-AD6A-48A2-A3ED-79868023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0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ifive.com/boar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749377-3723-44D0-AA3D-0C281D27C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415" y="2772504"/>
            <a:ext cx="5111764" cy="38338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6580AC-574D-4469-A511-9968CB0D5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dirty="0"/>
              <a:t>How to build HiFive1 demo using </a:t>
            </a:r>
            <a:r>
              <a:rPr lang="en-US" dirty="0" err="1"/>
              <a:t>Freefom</a:t>
            </a:r>
            <a:r>
              <a:rPr lang="en-US" dirty="0"/>
              <a:t>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25D12-D38A-4D94-A6E4-3713D7A90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87600"/>
            <a:ext cx="9144000" cy="1655762"/>
          </a:xfrm>
        </p:spPr>
        <p:txBody>
          <a:bodyPr/>
          <a:lstStyle/>
          <a:p>
            <a:r>
              <a:rPr lang="en-US" dirty="0"/>
              <a:t>Nov-11-2019</a:t>
            </a:r>
          </a:p>
        </p:txBody>
      </p:sp>
    </p:spTree>
    <p:extLst>
      <p:ext uri="{BB962C8B-B14F-4D97-AF65-F5344CB8AC3E}">
        <p14:creationId xmlns:p14="http://schemas.microsoft.com/office/powerpoint/2010/main" val="318073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EBE1-F446-440A-B870-A732003B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Freedom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25EEC-1745-42E1-B459-A79B55BCA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351338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https://www.sifive.com/boards</a:t>
            </a:r>
            <a:r>
              <a:rPr lang="en-US" dirty="0"/>
              <a:t> </a:t>
            </a:r>
          </a:p>
          <a:p>
            <a:r>
              <a:rPr lang="en-US" dirty="0"/>
              <a:t>Download </a:t>
            </a:r>
            <a:r>
              <a:rPr lang="en-US" dirty="0">
                <a:solidFill>
                  <a:srgbClr val="FF0000"/>
                </a:solidFill>
              </a:rPr>
              <a:t>Freedom Studio </a:t>
            </a:r>
            <a:r>
              <a:rPr lang="en-US" dirty="0"/>
              <a:t>and extract it</a:t>
            </a:r>
          </a:p>
          <a:p>
            <a:r>
              <a:rPr lang="en-US" sz="2400" dirty="0"/>
              <a:t>(This document use FreedomStudio-2019-08-1-win64.zip)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27DB2F-62FD-45E2-8E34-673E1DBA7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696" y="2978150"/>
            <a:ext cx="592774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6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5255-27E7-467E-85D2-C3D9B709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HiFive1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F88B-F426-47E8-92BC-5740730E7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Workspace_FreeRTOS_HiFive1.7z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37229-2BCA-40F9-BF70-C64DCCABA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674" y="3429000"/>
            <a:ext cx="7529259" cy="200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6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D9A8-C754-4906-B036-705FCCA5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HiFive1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0B3CD-4A6A-4FCD-83E0-8E2C29D3A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FreedomStudio</a:t>
            </a:r>
            <a:r>
              <a:rPr lang="en-US" dirty="0"/>
              <a:t> and navigate to Workspace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C88B62-C1E6-43A3-B85D-3DF374E7D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657" y="2860458"/>
            <a:ext cx="5849166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9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C183-1905-4EDC-BC34-08EB3FA32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HiFive1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3B7B0-1831-4BF0-998D-1A7AF294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RTOSDemo</a:t>
            </a:r>
            <a:r>
              <a:rPr lang="en-US" dirty="0"/>
              <a:t> and build project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50CED-030A-40B0-9FD5-ADDFC48B1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583" y="2689935"/>
            <a:ext cx="5697127" cy="30864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15680E-21EE-4B3A-9031-7152932E7832}"/>
              </a:ext>
            </a:extLst>
          </p:cNvPr>
          <p:cNvSpPr/>
          <p:nvPr/>
        </p:nvSpPr>
        <p:spPr>
          <a:xfrm>
            <a:off x="3426781" y="2902998"/>
            <a:ext cx="426128" cy="257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1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894-CD14-4B91-9815-C35F6F84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binaries to HiFive1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DB49-E741-4F16-B6A6-31B8B0472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building finished, connect HiFive1 board to your PC</a:t>
            </a:r>
          </a:p>
          <a:p>
            <a:r>
              <a:rPr lang="en-US" dirty="0"/>
              <a:t>Open Debug Configurations, select </a:t>
            </a:r>
            <a:r>
              <a:rPr lang="en-US" dirty="0" err="1">
                <a:solidFill>
                  <a:srgbClr val="FF0000"/>
                </a:solidFill>
              </a:rPr>
              <a:t>RTOSDemo</a:t>
            </a:r>
            <a:r>
              <a:rPr lang="en-US" dirty="0">
                <a:solidFill>
                  <a:srgbClr val="FF0000"/>
                </a:solidFill>
              </a:rPr>
              <a:t> Debug </a:t>
            </a:r>
            <a:r>
              <a:rPr lang="en-US" dirty="0"/>
              <a:t>then click Debug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47414-C078-446B-99C5-CF96A0FB4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118" y="2959100"/>
            <a:ext cx="5805136" cy="3217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951346-1CAD-4C7A-B76A-1D3A8A2BCF54}"/>
              </a:ext>
            </a:extLst>
          </p:cNvPr>
          <p:cNvSpPr/>
          <p:nvPr/>
        </p:nvSpPr>
        <p:spPr>
          <a:xfrm>
            <a:off x="3000652" y="4545367"/>
            <a:ext cx="861134" cy="230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3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E027-AA71-4191-ACD8-860D0440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HiFive1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E1169-6FD9-48A9-AB29-1D8A5C1B4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789"/>
            <a:ext cx="10515600" cy="4351338"/>
          </a:xfrm>
        </p:spPr>
        <p:txBody>
          <a:bodyPr/>
          <a:lstStyle/>
          <a:p>
            <a:r>
              <a:rPr lang="en-US" dirty="0"/>
              <a:t>Select Terminate to stop Debug</a:t>
            </a:r>
          </a:p>
          <a:p>
            <a:r>
              <a:rPr lang="en-US" dirty="0"/>
              <a:t>Press RESET button on HiFive1 board to run demo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3C527-8CCD-4991-81B0-E68C26A39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382" y="2553198"/>
            <a:ext cx="8194529" cy="39396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547CCA-A87B-4938-95FE-B17147FF4F08}"/>
              </a:ext>
            </a:extLst>
          </p:cNvPr>
          <p:cNvSpPr/>
          <p:nvPr/>
        </p:nvSpPr>
        <p:spPr>
          <a:xfrm>
            <a:off x="4740675" y="2707688"/>
            <a:ext cx="284086" cy="3639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4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36007-94E5-4C78-8F8E-12FD6FC6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print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593D7-C61E-4F6E-ABD6-663DF5028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886"/>
            <a:ext cx="10515600" cy="4351338"/>
          </a:xfrm>
        </p:spPr>
        <p:txBody>
          <a:bodyPr/>
          <a:lstStyle/>
          <a:p>
            <a:r>
              <a:rPr lang="en-US" dirty="0"/>
              <a:t>Use terminal as </a:t>
            </a:r>
            <a:r>
              <a:rPr lang="en-US" dirty="0" err="1"/>
              <a:t>TeraTerm</a:t>
            </a:r>
            <a:r>
              <a:rPr lang="en-US" dirty="0"/>
              <a:t> (baud rate = 115200) to see log 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You can compare to normal case in the </a:t>
            </a:r>
            <a:r>
              <a:rPr lang="en-US" dirty="0">
                <a:solidFill>
                  <a:srgbClr val="FF0000"/>
                </a:solidFill>
              </a:rPr>
              <a:t>demo.log</a:t>
            </a:r>
            <a:r>
              <a:rPr lang="en-US" dirty="0"/>
              <a:t>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36CB0A-3213-48AC-9B60-E6D861E26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45" y="1970780"/>
            <a:ext cx="4266895" cy="21529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EC4720-702F-43B7-89DB-1246BF5B8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845" y="4827681"/>
            <a:ext cx="4204042" cy="96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8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131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How to build HiFive1 demo using Freefom Studio</vt:lpstr>
      <vt:lpstr>Freedom Studio</vt:lpstr>
      <vt:lpstr>HiFive1 demo</vt:lpstr>
      <vt:lpstr>Build HiFive1 demo</vt:lpstr>
      <vt:lpstr>Build HiFive1 demo</vt:lpstr>
      <vt:lpstr>Download binaries to HiFive1</vt:lpstr>
      <vt:lpstr>Run HiFive1 demo</vt:lpstr>
      <vt:lpstr>View print 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 Hoang Gia Hoang</dc:creator>
  <cp:lastModifiedBy>Gia Hoang Gia Hoang</cp:lastModifiedBy>
  <cp:revision>9</cp:revision>
  <dcterms:created xsi:type="dcterms:W3CDTF">2019-11-11T06:58:39Z</dcterms:created>
  <dcterms:modified xsi:type="dcterms:W3CDTF">2019-11-11T08:05:03Z</dcterms:modified>
</cp:coreProperties>
</file>