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4C5-DC3B-4BEB-B71B-C0745D2E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5C96-FF91-489C-8B9D-97F3AF2FD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691C-0040-45BA-A65C-18CFFBE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E448-89DA-469D-8B61-3C5D948D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ECC0-04DE-43FB-B503-E304AF46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BB3-B9FE-4EC4-A438-D81CE9D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CACF-2D7A-4512-9130-D80EC30B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042A-A2EF-45A4-8D40-10DAB8D7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0E7B-7232-4956-BC13-11B6058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A996-0AF9-4385-B1F7-40CEB92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B368D-E01A-4279-BD2A-E8A564B75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ECAC-4E1F-436B-A7AB-9DF7F9C3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5F05-3C67-4BBE-8901-06B6D825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0133-3289-4084-A4CF-0D1D79B7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D080-FBD6-4BBA-A7CE-2078EC8F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A5C-93EE-46EC-AC94-22FAF028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DA1F-0584-43E9-A00A-3250BB7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DF58-741C-40C3-9ADA-EF933EBE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FC85-45AE-46E8-A2F8-C591809D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CE3-C521-4B4A-9586-4D6D977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94C-BEE0-40A7-90C3-8144DD81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AAB2-ED74-4F97-84A4-5698178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70-2734-4A46-A2BD-2F384418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F45C-9C0B-47DF-A078-C36E180A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2CCE-1B56-4E2C-AAAC-61B7D66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89A-EC64-4381-B2BF-A5AA642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1B00-3AE4-435A-B83A-2BF216B0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4024-DC1E-4668-897C-C4AE5DC9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A8F7-C584-459D-9669-7FB17909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67DB-B0B1-4765-91EE-C626A904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D93A-40C3-47AA-8EB2-49D73B5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47D7-B686-4701-B8AD-A0D115D7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8394-E520-4945-9B92-169AA2EE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29C4-9DE0-4C6E-B1DA-ABB091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FEEB8-45D0-4CAB-8645-AEF109AB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1F21-37A1-4C9B-B73F-C01333E7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A94D-A01D-4C1D-9C32-6779908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B7CBB-0D19-47CC-83AD-FFE13422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EDB62-7C6F-42F2-AD12-4260093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BBC-6C1B-46AA-8643-4943733B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A7D6-3DCB-4B0E-AD3D-98D12A2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F3D82-63E0-4E5F-AB6C-D8FB2A17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97402-BF98-4E27-B58C-FA2973FB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9539-2CFA-4781-8F01-3C1C9C6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892B2-3403-435A-8275-8E6F9E5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E410-41D3-425D-8DAA-E92CA4CE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C9B2-5848-4027-BF37-64B8E434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3151-093D-4BE0-8536-FD9FA952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91E35-E310-4B16-988A-525739C1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1C35-857E-4A45-A61C-2F882D83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F8F4-BE48-45DE-A5C3-40F98686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CDC4-39C0-47ED-B90B-1A67142F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D871-160B-416A-982D-D23E6F3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6B0-72D5-4418-88CC-178A571E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9746-28C9-4315-A039-DBBD8278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7B1A-F512-4499-957B-200EBCAC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E3B9-154B-4799-9E31-510C4123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396B-734C-44C8-8B43-76E8173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1A9E6-04F1-47AA-96B2-0ABC6D4E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618A-C6AF-4637-8142-25F78F6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F47E-2D2D-4E31-A6E9-F00B1899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6889-65B9-4693-B0C0-55AB65B5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B134-8A18-4C0C-8F80-38882A316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east-1.console.aws.amazon.com/console/home?region=ap-southeast-1" TargetMode="External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console.aws.amazon.com/s3/home?region=ap-southeast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3.console.aws.amazon.com/s3/buckets/hifivedemo/?region=ap-southeast-1&amp;tab=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ifivedemo.s3-ap-southeast-1.amazonaws.com/data.txt" TargetMode="External"/><Relationship Id="rId2" Type="http://schemas.openxmlformats.org/officeDocument/2006/relationships/hyperlink" Target="https://s3.console.aws.amazon.com/s3/object/hifivedemo/data.txt?region=ap-southeast-1&amp;tab=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49377-3723-44D0-AA3D-0C281D27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5" y="2772504"/>
            <a:ext cx="5111764" cy="383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580AC-574D-4469-A511-9968CB0D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HiFive1 demo </a:t>
            </a:r>
            <a:br>
              <a:rPr lang="en-US" dirty="0"/>
            </a:br>
            <a:r>
              <a:rPr lang="en-US" dirty="0"/>
              <a:t>How to modify AWS S3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25D12-D38A-4D94-A6E4-3713D7A9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n-US" dirty="0"/>
              <a:t>Nov-11-2019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                                       private documentary</a:t>
            </a:r>
          </a:p>
        </p:txBody>
      </p:sp>
    </p:spTree>
    <p:extLst>
      <p:ext uri="{BB962C8B-B14F-4D97-AF65-F5344CB8AC3E}">
        <p14:creationId xmlns:p14="http://schemas.microsoft.com/office/powerpoint/2010/main" val="31807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EBE1-F446-440A-B870-A732003B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to 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EEC-1745-42E1-B459-A79B55BC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Go to </a:t>
            </a:r>
            <a:r>
              <a:rPr lang="en-US" sz="1400" dirty="0">
                <a:hlinkClick r:id="rId2"/>
              </a:rPr>
              <a:t>https://aws.amazon.com/console/</a:t>
            </a:r>
            <a:r>
              <a:rPr lang="en-US" sz="1400" dirty="0"/>
              <a:t> </a:t>
            </a:r>
          </a:p>
          <a:p>
            <a:r>
              <a:rPr lang="en-US" sz="1400" dirty="0"/>
              <a:t>Click </a:t>
            </a:r>
            <a:r>
              <a:rPr lang="en-US" sz="1400" dirty="0">
                <a:solidFill>
                  <a:srgbClr val="FF0000"/>
                </a:solidFill>
              </a:rPr>
              <a:t>Sign In to the Console</a:t>
            </a:r>
          </a:p>
          <a:p>
            <a:r>
              <a:rPr lang="en-US" sz="1400" dirty="0"/>
              <a:t>Log in AWS</a:t>
            </a:r>
          </a:p>
          <a:p>
            <a:pPr lvl="1"/>
            <a:r>
              <a:rPr lang="en-US" sz="1000" dirty="0"/>
              <a:t>Account: </a:t>
            </a:r>
            <a:r>
              <a:rPr lang="en-US" sz="1000" dirty="0">
                <a:solidFill>
                  <a:srgbClr val="FF0000"/>
                </a:solidFill>
              </a:rPr>
              <a:t>yuri.nunami@swhwc.com</a:t>
            </a:r>
          </a:p>
          <a:p>
            <a:pPr lvl="1"/>
            <a:r>
              <a:rPr lang="en-US" sz="1000" dirty="0"/>
              <a:t>Password: </a:t>
            </a:r>
            <a:r>
              <a:rPr lang="en-US" sz="1000" dirty="0">
                <a:solidFill>
                  <a:srgbClr val="FF0000"/>
                </a:solidFill>
              </a:rPr>
              <a:t>Uribo2018</a:t>
            </a:r>
          </a:p>
          <a:p>
            <a:r>
              <a:rPr lang="en-US" sz="1400" dirty="0"/>
              <a:t>Go to </a:t>
            </a:r>
            <a:r>
              <a:rPr lang="en-US" sz="1400" dirty="0">
                <a:solidFill>
                  <a:srgbClr val="FF0000"/>
                </a:solidFill>
              </a:rPr>
              <a:t>AWS Management Console</a:t>
            </a:r>
          </a:p>
          <a:p>
            <a:r>
              <a:rPr lang="en-US" sz="900" dirty="0"/>
              <a:t>URL: </a:t>
            </a:r>
            <a:r>
              <a:rPr lang="en-US" sz="900" dirty="0">
                <a:hlinkClick r:id="rId3"/>
              </a:rPr>
              <a:t>https://ap-southeast-1.console.aws.amazon.com/console/home?region=ap-southeast-1</a:t>
            </a:r>
            <a:r>
              <a:rPr lang="en-US" sz="900" dirty="0"/>
              <a:t> </a:t>
            </a:r>
          </a:p>
          <a:p>
            <a:r>
              <a:rPr lang="en-US" sz="1400" dirty="0"/>
              <a:t>Select </a:t>
            </a:r>
            <a:r>
              <a:rPr lang="en-US" sz="1400" dirty="0">
                <a:solidFill>
                  <a:srgbClr val="FF0000"/>
                </a:solidFill>
              </a:rPr>
              <a:t>S3 </a:t>
            </a:r>
            <a:r>
              <a:rPr lang="en-US" sz="1400" dirty="0"/>
              <a:t>service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23493-F750-44C2-B134-687B822E7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3869"/>
            <a:ext cx="5476783" cy="4484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D4F549-16BE-40E1-9977-7A8C47C18295}"/>
              </a:ext>
            </a:extLst>
          </p:cNvPr>
          <p:cNvSpPr/>
          <p:nvPr/>
        </p:nvSpPr>
        <p:spPr>
          <a:xfrm>
            <a:off x="6823230" y="4909863"/>
            <a:ext cx="616257" cy="248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5255-27E7-467E-85D2-C3D9B70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88B-F426-47E8-92BC-5740730E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Url: </a:t>
            </a:r>
            <a:r>
              <a:rPr lang="en-US" sz="1400" dirty="0">
                <a:hlinkClick r:id="rId2"/>
              </a:rPr>
              <a:t>https://s3.console.aws.amazon.com/s3/home?region=ap-southeast-1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96D87-9553-4058-904F-E3EB4382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71" y="2537663"/>
            <a:ext cx="6785578" cy="32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E65E-502F-44F2-93B3-3BDF8E8F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AFAE-1ABD-49A3-A65D-3F15A91E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47"/>
            <a:ext cx="10515600" cy="4351338"/>
          </a:xfrm>
        </p:spPr>
        <p:txBody>
          <a:bodyPr/>
          <a:lstStyle/>
          <a:p>
            <a:r>
              <a:rPr lang="en-US" sz="1400" dirty="0"/>
              <a:t>Url: </a:t>
            </a:r>
            <a:r>
              <a:rPr lang="en-US" sz="1400" dirty="0">
                <a:hlinkClick r:id="rId2"/>
              </a:rPr>
              <a:t>https://s3.console.aws.amazon.com/s3/buckets/hifivedemo/?region=ap-southeast-1&amp;tab=overview</a:t>
            </a:r>
            <a:endParaRPr lang="en-US" sz="1400" dirty="0"/>
          </a:p>
          <a:p>
            <a:r>
              <a:rPr lang="en-US" sz="1400" dirty="0"/>
              <a:t>Click Upload or Drag and Drop data.txt file from your file system into this site </a:t>
            </a:r>
          </a:p>
          <a:p>
            <a:r>
              <a:rPr lang="en-US" sz="1400" dirty="0"/>
              <a:t>Remember to Make Public after every Uploads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AC6B8-A4EB-45CC-A93A-09681A86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88" y="2799066"/>
            <a:ext cx="6739893" cy="2952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0CFA79-593E-4CC6-8DB9-371E5CE11D26}"/>
              </a:ext>
            </a:extLst>
          </p:cNvPr>
          <p:cNvSpPr/>
          <p:nvPr/>
        </p:nvSpPr>
        <p:spPr>
          <a:xfrm>
            <a:off x="2411027" y="4279038"/>
            <a:ext cx="687280" cy="3195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CFBF-DC64-43AC-BA01-4A41EA3C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C55B-F33D-4AD6-8F09-177951EB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567" cy="4351338"/>
          </a:xfrm>
        </p:spPr>
        <p:txBody>
          <a:bodyPr>
            <a:normAutofit/>
          </a:bodyPr>
          <a:lstStyle/>
          <a:p>
            <a:r>
              <a:rPr lang="en-US" sz="1400" dirty="0"/>
              <a:t>URL: </a:t>
            </a:r>
            <a:r>
              <a:rPr lang="en-US" sz="1400" dirty="0">
                <a:hlinkClick r:id="rId2"/>
              </a:rPr>
              <a:t>https://s3.console.aws.amazon.com/s3/object/hifivedemo/data.txt?region=ap-southeast-1&amp;tab=overview</a:t>
            </a:r>
            <a:r>
              <a:rPr lang="en-US" sz="1400" dirty="0"/>
              <a:t> </a:t>
            </a:r>
          </a:p>
          <a:p>
            <a:r>
              <a:rPr lang="en-US" sz="1400" dirty="0"/>
              <a:t>To Download </a:t>
            </a:r>
            <a:r>
              <a:rPr lang="en-US" sz="1400" dirty="0">
                <a:solidFill>
                  <a:srgbClr val="FF0000"/>
                </a:solidFill>
              </a:rPr>
              <a:t>data.txt</a:t>
            </a:r>
            <a:r>
              <a:rPr lang="en-US" sz="1400" dirty="0"/>
              <a:t>, click Object URL link</a:t>
            </a:r>
          </a:p>
          <a:p>
            <a:pPr marL="457200" lvl="1" indent="0">
              <a:buNone/>
            </a:pP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https://hifivedemo.s3-ap-southeast-1.amazonaws.com/data.txt</a:t>
            </a:r>
            <a:r>
              <a:rPr lang="en-US" sz="10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Remember to click Make Public after every Uploads</a:t>
            </a:r>
          </a:p>
          <a:p>
            <a:endParaRPr lang="en-US" sz="1400" dirty="0"/>
          </a:p>
          <a:p>
            <a:r>
              <a:rPr lang="en-US" sz="1400" dirty="0"/>
              <a:t>View content of data.txt</a:t>
            </a:r>
          </a:p>
          <a:p>
            <a:r>
              <a:rPr lang="en-US" sz="1400" dirty="0"/>
              <a:t>data.txt only store “LEDB” or “LEDR” or “LEDG”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C832-8747-4E43-82E3-1DAD4661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67" y="1896856"/>
            <a:ext cx="5894033" cy="33299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EBCB46-0798-4AF2-8FFF-ECA029FE8BBF}"/>
              </a:ext>
            </a:extLst>
          </p:cNvPr>
          <p:cNvCxnSpPr/>
          <p:nvPr/>
        </p:nvCxnSpPr>
        <p:spPr>
          <a:xfrm flipV="1">
            <a:off x="4971495" y="3275860"/>
            <a:ext cx="2130641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A80A5-0E9D-4368-B70B-370483CA2E05}"/>
              </a:ext>
            </a:extLst>
          </p:cNvPr>
          <p:cNvCxnSpPr/>
          <p:nvPr/>
        </p:nvCxnSpPr>
        <p:spPr>
          <a:xfrm>
            <a:off x="4767309" y="2920753"/>
            <a:ext cx="1003176" cy="215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DDD7F4-879F-4C1C-BA72-9248F6F1A9D1}"/>
              </a:ext>
            </a:extLst>
          </p:cNvPr>
          <p:cNvCxnSpPr/>
          <p:nvPr/>
        </p:nvCxnSpPr>
        <p:spPr>
          <a:xfrm flipV="1">
            <a:off x="2947386" y="3195961"/>
            <a:ext cx="2911876" cy="12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HiFive1 demo  How to modify AWS S3 data</vt:lpstr>
      <vt:lpstr>Log in to AWS S3</vt:lpstr>
      <vt:lpstr>HiFive1 demo</vt:lpstr>
      <vt:lpstr>Upload data.txt</vt:lpstr>
      <vt:lpstr>Download data.txt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Hoang Gia Hoang</dc:creator>
  <cp:lastModifiedBy>Gia Hoang Gia Hoang</cp:lastModifiedBy>
  <cp:revision>14</cp:revision>
  <dcterms:created xsi:type="dcterms:W3CDTF">2019-11-11T06:58:39Z</dcterms:created>
  <dcterms:modified xsi:type="dcterms:W3CDTF">2019-11-11T08:57:15Z</dcterms:modified>
</cp:coreProperties>
</file>