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0" r:id="rId5"/>
    <p:sldId id="261" r:id="rId6"/>
    <p:sldId id="262" r:id="rId7"/>
    <p:sldId id="264" r:id="rId8"/>
    <p:sldId id="263" r:id="rId9"/>
    <p:sldId id="265" r:id="rId10"/>
    <p:sldId id="269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6B45C-7028-41E4-8ED0-F0455A9B8F4A}" v="1" dt="2022-07-21T12:34:44.259"/>
    <p1510:client id="{DEFCE4E9-DEBD-C61A-C5BD-446E8199348F}" v="588" dt="2022-07-24T14:46:26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2EC73-350B-4C10-8D01-8EF76C6B7F78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4F84-8245-4D13-B3A7-DFB8F24A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A837-2C97-E726-1D9C-04E826E5D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82CF2-965B-D97E-30B1-A44FCB55F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28F26-EFE0-97F7-16D0-401486AC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B3F3-B9B6-47BF-896E-2AEB60DAA413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5AE6-D5C1-B0FA-2219-1C32AF28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C21B-D5E5-0FD2-DDF5-688F1418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669C-FEB2-2DA4-24C3-BC36E556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0070-B2A8-AE8A-4853-C6D38280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BF20-3565-9949-A88C-FE1BBFF8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3AC-287C-455E-B7EF-A2FA7D7F959D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B6E5-337C-9BAF-9300-33732F3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09BE-5C2D-B907-3445-4FABBA34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3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2BD3B-5E74-3A13-D6DF-0EE69F871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A5002-49D7-2CB9-6E07-43E15671C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D71CE-B29F-96A7-C371-DDFE3A19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0B8-7F5E-4065-A981-B6204EA0EDA5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47F5-8B06-1CBD-E0A0-0F54EB1A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45EB-F641-AB70-9871-EF6FF393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3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C10D-0DC9-EC24-4256-1654CE9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9517-A15D-CA01-407C-96A93BE9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2C2F-5F9A-DEE5-315D-2FFC9A39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1DA7-8A64-4A2E-A7E1-4D28C0E34991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A01CD-CEA8-B1CF-8767-EB5D3F3F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C2949-10C3-0CD9-708C-DBBCE3D7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1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BF63-0345-16F8-7A67-0716B48F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19D3-0DC1-64B4-54DB-E3954B57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02B2-B019-367E-CFA0-0952AD24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BD8B-1DA5-4481-8803-6FE2FC19469A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74F3-5FC5-9700-2502-1A1C81AB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FE7A-3686-F8AD-D826-BAA79E52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7ED1-A7F7-2789-4EAB-C15E0A10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2698-7939-9FFC-D97B-1029E9989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37041-553C-9220-D803-EA83A1C0A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CF5CE-2DCD-C8B8-155F-F3D7934B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5F1C-1423-4B25-B16C-8BAC19291EA0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13A8D-C8DE-8479-2F1C-2A28F1D3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869DA-4B5C-DA38-B33B-883FA802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1D95-E6C8-06CC-44AD-FF8EA891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6824-2F8B-BF46-A592-78788D6B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D93FC-A996-F527-020F-8EBAE17E7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EB603-8A72-DE92-EF4E-7CC4204E1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35ECE-F4CF-349F-26AE-9ADCE42A5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A93F9-D665-06BB-1EB5-9426ACC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891-19A6-43F3-81F6-CC51042EB508}" type="datetime1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B7962-F635-AD56-D9D7-317271B7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29997-EB4F-FDF4-C21B-68B8B7E2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2B6F-604C-6D62-5B31-520330F1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6099B-9664-09A7-1DFE-A7767080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0D7-70CA-431D-83D5-0F890F6B0F88}" type="datetime1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5AD07-C3B2-C2E6-6F9C-B9C2B616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DF991-314F-3A07-7940-D3D8B646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4C879-3282-7344-F5F7-9F146A4C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2464-3254-45BA-B06A-F2A23549B0B2}" type="datetime1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4311B-E139-E9C3-5B50-E64BFE0B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48E2F-41DE-DD4E-BA1A-97CD750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9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8CF4-54A9-7B90-9ACB-62AD6C5C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B39-13CA-3A54-71F9-5818045D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E4824-1C99-3BAC-C64C-964D7A79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BE8D1-AE71-B7F9-C280-251520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863B-257E-4590-A24F-0E090DAA5E17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93674-CD19-06DF-1B6E-DF37A7CC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058FD-5FDA-CA61-9B32-2E989E1A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ADB4-B6C6-ABF3-9785-A7C98921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C30A0-48F5-34CA-7D1A-272182BCC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280BB-5DEE-8BBF-B56B-D559B5A79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86702-AF95-FE38-E283-51EB74CB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C3C7-CBA0-40D5-A35C-9E1D53E775AB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D1FE6-4F7C-7948-36EB-F7FBF04E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A96-37C8-AE32-5EF2-E882DA4B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0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E3012-F330-8844-4F52-6CC21B2E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AAC0F-4CED-2598-48BE-006EE8E04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F2E8-BF5D-EC95-25F2-57C43BA54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6A60-ADEF-47E4-B914-5B02008E73BB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2759-D363-23E7-6984-BAD85CB67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A5558-12C0-8F77-9C0B-02E2D637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62927-4265-4E64-B53B-145C7B5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5326"/>
            <a:ext cx="9144000" cy="1738488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Web Programming</a:t>
            </a: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Final Project Report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AB01DB1A-C61A-086F-5CF8-FB2B51A9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04" y="889491"/>
            <a:ext cx="2276475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5F9DC-CF5A-D363-BF72-FEF3B72946CE}"/>
              </a:ext>
            </a:extLst>
          </p:cNvPr>
          <p:cNvSpPr txBox="1"/>
          <p:nvPr/>
        </p:nvSpPr>
        <p:spPr>
          <a:xfrm>
            <a:off x="4724399" y="497839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Tạ</a:t>
            </a:r>
            <a:r>
              <a:rPr lang="en-US" dirty="0">
                <a:cs typeface="Calibri"/>
              </a:rPr>
              <a:t> Minh </a:t>
            </a:r>
            <a:r>
              <a:rPr lang="en-US" dirty="0" err="1">
                <a:cs typeface="Calibri"/>
              </a:rPr>
              <a:t>Quân</a:t>
            </a:r>
            <a:r>
              <a:rPr lang="en-US" dirty="0">
                <a:cs typeface="Calibri"/>
              </a:rPr>
              <a:t> – 20194824</a:t>
            </a:r>
          </a:p>
          <a:p>
            <a:r>
              <a:rPr lang="en-US" dirty="0" err="1">
                <a:cs typeface="Calibri"/>
              </a:rPr>
              <a:t>Vũ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Hoàng</a:t>
            </a:r>
            <a:r>
              <a:rPr lang="en-US" dirty="0">
                <a:cs typeface="Calibri"/>
              </a:rPr>
              <a:t> Nam - 20194809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6E02E-48CB-875F-2969-01F48034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87F7-3941-FA20-0FDF-8E711701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5.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DD71-DE75-015C-A46F-3AB3C79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8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2F1-887B-37F9-D6BA-DEC76F2B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A6DB-6B9D-62F2-2189-39418A02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AutoNum type="arabicPeriod"/>
            </a:pPr>
            <a:r>
              <a:rPr lang="en-US" dirty="0"/>
              <a:t>Features</a:t>
            </a:r>
          </a:p>
          <a:p>
            <a:pPr marL="514350" indent="-514350">
              <a:buAutoNum type="arabicPeriod"/>
            </a:pPr>
            <a:r>
              <a:rPr lang="en-US" dirty="0"/>
              <a:t>Member Contribution</a:t>
            </a:r>
          </a:p>
          <a:p>
            <a:pPr marL="514350" indent="-514350">
              <a:buAutoNum type="arabicPeriod"/>
            </a:pPr>
            <a:r>
              <a:rPr lang="en-US" dirty="0"/>
              <a:t>Q&amp;A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751F-8D3D-F84F-D2E7-73856453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87F7-3941-FA20-0FDF-8E711701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Introduction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E037-E13D-8871-C0A0-B8DCB925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Our web application is a restaurant table booking (reservation) system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DD71-DE75-015C-A46F-3AB3C79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87F7-3941-FA20-0FDF-8E711701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E037-E13D-8871-C0A0-B8DCB925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Technology stack:</a:t>
            </a:r>
          </a:p>
          <a:p>
            <a:pPr lvl="1"/>
            <a:r>
              <a:rPr lang="en-US" dirty="0">
                <a:cs typeface="Calibri"/>
              </a:rPr>
              <a:t>PHP</a:t>
            </a:r>
          </a:p>
          <a:p>
            <a:pPr lvl="1"/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Bootsrap</a:t>
            </a:r>
            <a:endParaRPr lang="en-US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MySql</a:t>
            </a:r>
          </a:p>
          <a:p>
            <a:r>
              <a:rPr lang="en-US" dirty="0">
                <a:cs typeface="Calibri"/>
              </a:rPr>
              <a:t>Follow MVC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DD71-DE75-015C-A46F-3AB3C79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87F7-3941-FA20-0FDF-8E711701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2.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DD71-DE75-015C-A46F-3AB3C79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CF160C7-4B4E-B0C9-819B-FEDA2796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09" y="1794442"/>
            <a:ext cx="6687064" cy="4670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9C0BE-E1EF-573D-F740-D7C0DB53411C}"/>
              </a:ext>
            </a:extLst>
          </p:cNvPr>
          <p:cNvSpPr txBox="1"/>
          <p:nvPr/>
        </p:nvSpPr>
        <p:spPr>
          <a:xfrm>
            <a:off x="5382918" y="1337733"/>
            <a:ext cx="14261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413615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87F7-3941-FA20-0FDF-8E711701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2.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DD71-DE75-015C-A46F-3AB3C79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96D9DA8-F288-1029-0A1D-2FCE8656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11" y="1754585"/>
            <a:ext cx="7954903" cy="4788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6DE2A-CA11-2147-46FA-0E927D62E8C4}"/>
              </a:ext>
            </a:extLst>
          </p:cNvPr>
          <p:cNvSpPr txBox="1"/>
          <p:nvPr/>
        </p:nvSpPr>
        <p:spPr>
          <a:xfrm>
            <a:off x="5140089" y="1292459"/>
            <a:ext cx="16331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ER diagram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39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87F7-3941-FA20-0FDF-8E711701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2.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DD71-DE75-015C-A46F-3AB3C79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6DE2A-CA11-2147-46FA-0E927D62E8C4}"/>
              </a:ext>
            </a:extLst>
          </p:cNvPr>
          <p:cNvSpPr txBox="1"/>
          <p:nvPr/>
        </p:nvSpPr>
        <p:spPr>
          <a:xfrm>
            <a:off x="840904" y="1452385"/>
            <a:ext cx="23198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Project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5D967-F460-75AA-8EE2-113576CE7740}"/>
              </a:ext>
            </a:extLst>
          </p:cNvPr>
          <p:cNvSpPr txBox="1"/>
          <p:nvPr/>
        </p:nvSpPr>
        <p:spPr>
          <a:xfrm>
            <a:off x="839141" y="199625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User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F7DA3-77F8-DF98-8475-879C282E9F62}"/>
              </a:ext>
            </a:extLst>
          </p:cNvPr>
          <p:cNvSpPr txBox="1"/>
          <p:nvPr/>
        </p:nvSpPr>
        <p:spPr>
          <a:xfrm>
            <a:off x="6182548" y="2043289"/>
            <a:ext cx="16895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Admin side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2CEB899-822A-BA4C-7DDF-8A6653F1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026" y="2076508"/>
            <a:ext cx="2486612" cy="271438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602C689-AB63-7A87-83B2-525BFFFF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747" y="2040467"/>
            <a:ext cx="22669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3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87F7-3941-FA20-0FDF-8E711701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3. Member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E037-E13D-8871-C0A0-B8DCB925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Tạ</a:t>
            </a:r>
            <a:r>
              <a:rPr lang="en-US" dirty="0">
                <a:cs typeface="Calibri"/>
              </a:rPr>
              <a:t> Minh Quân:</a:t>
            </a:r>
          </a:p>
          <a:p>
            <a:pPr lvl="1"/>
            <a:r>
              <a:rPr lang="en-US" dirty="0">
                <a:ea typeface="+mn-lt"/>
                <a:cs typeface="+mn-lt"/>
              </a:rPr>
              <a:t>Login, Logout, Change admin accounts info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CRUD functionality for tables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CRUD functionality for newsletters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Vũ Hoàng Nam:</a:t>
            </a:r>
          </a:p>
          <a:p>
            <a:pPr lvl="1"/>
            <a:r>
              <a:rPr lang="en-US" dirty="0">
                <a:ea typeface="+mn-lt"/>
                <a:cs typeface="+mn-lt"/>
              </a:rPr>
              <a:t>Table Booking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Subscribe for newsletters</a:t>
            </a:r>
          </a:p>
          <a:p>
            <a:pPr lvl="1"/>
            <a:r>
              <a:rPr lang="en-US" dirty="0">
                <a:ea typeface="+mn-lt"/>
                <a:cs typeface="+mn-lt"/>
              </a:rPr>
              <a:t>Manage table booking information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DD71-DE75-015C-A46F-3AB3C79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87F7-3941-FA20-0FDF-8E711701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4.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DD71-DE75-015C-A46F-3AB3C79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2927-4265-4E64-B53B-145C7B525A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9D3663555DB2438BF74B494BAE89C8" ma:contentTypeVersion="14" ma:contentTypeDescription="Create a new document." ma:contentTypeScope="" ma:versionID="71a6882f8bcc141fce139fd17e0c0adc">
  <xsd:schema xmlns:xsd="http://www.w3.org/2001/XMLSchema" xmlns:xs="http://www.w3.org/2001/XMLSchema" xmlns:p="http://schemas.microsoft.com/office/2006/metadata/properties" xmlns:ns3="57945dba-2976-4672-84bb-2c30bca50093" xmlns:ns4="5aea5067-4265-44e4-b8fe-ef6a57704821" targetNamespace="http://schemas.microsoft.com/office/2006/metadata/properties" ma:root="true" ma:fieldsID="b8b291ed879aaad42ba4fbd7b927785d" ns3:_="" ns4:_="">
    <xsd:import namespace="57945dba-2976-4672-84bb-2c30bca50093"/>
    <xsd:import namespace="5aea5067-4265-44e4-b8fe-ef6a577048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45dba-2976-4672-84bb-2c30bca50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ea5067-4265-44e4-b8fe-ef6a5770482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3BB3DE-9E16-4A3F-A923-A0CC6C6BEB50}">
  <ds:schemaRefs>
    <ds:schemaRef ds:uri="http://schemas.microsoft.com/office/2006/metadata/properties"/>
    <ds:schemaRef ds:uri="http://purl.org/dc/elements/1.1/"/>
    <ds:schemaRef ds:uri="57945dba-2976-4672-84bb-2c30bca50093"/>
    <ds:schemaRef ds:uri="http://purl.org/dc/dcmitype/"/>
    <ds:schemaRef ds:uri="http://purl.org/dc/terms/"/>
    <ds:schemaRef ds:uri="http://schemas.microsoft.com/office/2006/documentManagement/types"/>
    <ds:schemaRef ds:uri="5aea5067-4265-44e4-b8fe-ef6a5770482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82A04E-FFE4-4DD0-919C-6DAF8F58A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CC5852-6E67-4CBA-B6DE-BD2322B6E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945dba-2976-4672-84bb-2c30bca50093"/>
    <ds:schemaRef ds:uri="5aea5067-4265-44e4-b8fe-ef6a577048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Web Programming Final Project Report</vt:lpstr>
      <vt:lpstr>Outline</vt:lpstr>
      <vt:lpstr>1. Introduction</vt:lpstr>
      <vt:lpstr>1. Introduction</vt:lpstr>
      <vt:lpstr>2. Features</vt:lpstr>
      <vt:lpstr>2. Features</vt:lpstr>
      <vt:lpstr>2. Features</vt:lpstr>
      <vt:lpstr>3. Member Contribution</vt:lpstr>
      <vt:lpstr>4. Demo</vt:lpstr>
      <vt:lpstr>5.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 hàng tuần</dc:title>
  <dc:creator>TA MINH QUAN 20194824</dc:creator>
  <cp:lastModifiedBy>TA MINH QUAN 20194824</cp:lastModifiedBy>
  <cp:revision>112</cp:revision>
  <dcterms:created xsi:type="dcterms:W3CDTF">2022-07-21T11:23:17Z</dcterms:created>
  <dcterms:modified xsi:type="dcterms:W3CDTF">2022-07-24T14:49:30Z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0x010100EF9D3663555DB2438BF74B494BAE89C8</vt:lpwstr>
  </property>
</Properties>
</file>